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87" r:id="rId5"/>
    <p:sldMasterId id="2147483935" r:id="rId6"/>
  </p:sldMasterIdLst>
  <p:notesMasterIdLst>
    <p:notesMasterId r:id="rId15"/>
  </p:notesMasterIdLst>
  <p:sldIdLst>
    <p:sldId id="860" r:id="rId7"/>
    <p:sldId id="924" r:id="rId8"/>
    <p:sldId id="931" r:id="rId9"/>
    <p:sldId id="932" r:id="rId10"/>
    <p:sldId id="934" r:id="rId11"/>
    <p:sldId id="935" r:id="rId12"/>
    <p:sldId id="933" r:id="rId13"/>
    <p:sldId id="92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BAAE93-E7D0-487E-AE87-00EB03DC1A54}" v="42" dt="2025-09-11T20:28:25.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86"/>
  </p:normalViewPr>
  <p:slideViewPr>
    <p:cSldViewPr snapToGrid="0">
      <p:cViewPr varScale="1">
        <p:scale>
          <a:sx n="106" d="100"/>
          <a:sy n="106"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Richard G. S." userId="51aec1a9-ba53-4e85-8838-bc8f92043536" providerId="ADAL" clId="{20BAAE93-E7D0-487E-AE87-00EB03DC1A54}"/>
    <pc:docChg chg="undo custSel addSld delSld modSld sldOrd modMainMaster">
      <pc:chgData name="Lee, Richard G. S." userId="51aec1a9-ba53-4e85-8838-bc8f92043536" providerId="ADAL" clId="{20BAAE93-E7D0-487E-AE87-00EB03DC1A54}" dt="2025-09-11T21:23:25.137" v="2785" actId="255"/>
      <pc:docMkLst>
        <pc:docMk/>
      </pc:docMkLst>
      <pc:sldChg chg="addSp delSp modSp mod">
        <pc:chgData name="Lee, Richard G. S." userId="51aec1a9-ba53-4e85-8838-bc8f92043536" providerId="ADAL" clId="{20BAAE93-E7D0-487E-AE87-00EB03DC1A54}" dt="2025-09-11T20:49:32.689" v="2778" actId="20577"/>
        <pc:sldMkLst>
          <pc:docMk/>
          <pc:sldMk cId="3164333867" sldId="860"/>
        </pc:sldMkLst>
        <pc:spChg chg="add del mod">
          <ac:chgData name="Lee, Richard G. S." userId="51aec1a9-ba53-4e85-8838-bc8f92043536" providerId="ADAL" clId="{20BAAE93-E7D0-487E-AE87-00EB03DC1A54}" dt="2025-09-11T20:43:49.147" v="2649" actId="478"/>
          <ac:spMkLst>
            <pc:docMk/>
            <pc:sldMk cId="3164333867" sldId="860"/>
            <ac:spMk id="3" creationId="{F44A6A45-4571-804E-7311-7D1A4DE3CF49}"/>
          </ac:spMkLst>
        </pc:spChg>
        <pc:spChg chg="mod">
          <ac:chgData name="Lee, Richard G. S." userId="51aec1a9-ba53-4e85-8838-bc8f92043536" providerId="ADAL" clId="{20BAAE93-E7D0-487E-AE87-00EB03DC1A54}" dt="2025-09-11T20:49:32.689" v="2778" actId="20577"/>
          <ac:spMkLst>
            <pc:docMk/>
            <pc:sldMk cId="3164333867" sldId="860"/>
            <ac:spMk id="6" creationId="{B5AF2B46-F7F0-18C5-D3E9-71A8DBF936C6}"/>
          </ac:spMkLst>
        </pc:spChg>
        <pc:spChg chg="mod">
          <ac:chgData name="Lee, Richard G. S." userId="51aec1a9-ba53-4e85-8838-bc8f92043536" providerId="ADAL" clId="{20BAAE93-E7D0-487E-AE87-00EB03DC1A54}" dt="2025-09-11T20:49:31.545" v="2777" actId="1076"/>
          <ac:spMkLst>
            <pc:docMk/>
            <pc:sldMk cId="3164333867" sldId="860"/>
            <ac:spMk id="7" creationId="{C177EA54-E248-D5BC-A46F-E7812A45F705}"/>
          </ac:spMkLst>
        </pc:spChg>
        <pc:spChg chg="del">
          <ac:chgData name="Lee, Richard G. S." userId="51aec1a9-ba53-4e85-8838-bc8f92043536" providerId="ADAL" clId="{20BAAE93-E7D0-487E-AE87-00EB03DC1A54}" dt="2025-09-11T20:43:44.392" v="2648" actId="478"/>
          <ac:spMkLst>
            <pc:docMk/>
            <pc:sldMk cId="3164333867" sldId="860"/>
            <ac:spMk id="8" creationId="{FA61ADD7-82A1-4AE9-426B-F46B9915E89B}"/>
          </ac:spMkLst>
        </pc:spChg>
      </pc:sldChg>
      <pc:sldChg chg="addSp delSp modSp mod ord">
        <pc:chgData name="Lee, Richard G. S." userId="51aec1a9-ba53-4e85-8838-bc8f92043536" providerId="ADAL" clId="{20BAAE93-E7D0-487E-AE87-00EB03DC1A54}" dt="2025-09-11T21:23:25.137" v="2785" actId="255"/>
        <pc:sldMkLst>
          <pc:docMk/>
          <pc:sldMk cId="3037143362" sldId="924"/>
        </pc:sldMkLst>
        <pc:spChg chg="mod">
          <ac:chgData name="Lee, Richard G. S." userId="51aec1a9-ba53-4e85-8838-bc8f92043536" providerId="ADAL" clId="{20BAAE93-E7D0-487E-AE87-00EB03DC1A54}" dt="2025-09-11T20:27:37.004" v="2586" actId="20577"/>
          <ac:spMkLst>
            <pc:docMk/>
            <pc:sldMk cId="3037143362" sldId="924"/>
            <ac:spMk id="2" creationId="{49A17CA8-D2A6-D67C-0D52-72C681C0AE5F}"/>
          </ac:spMkLst>
        </pc:spChg>
        <pc:spChg chg="mod">
          <ac:chgData name="Lee, Richard G. S." userId="51aec1a9-ba53-4e85-8838-bc8f92043536" providerId="ADAL" clId="{20BAAE93-E7D0-487E-AE87-00EB03DC1A54}" dt="2025-09-11T21:23:25.137" v="2785" actId="255"/>
          <ac:spMkLst>
            <pc:docMk/>
            <pc:sldMk cId="3037143362" sldId="924"/>
            <ac:spMk id="3" creationId="{CCF4180C-E225-9DF0-4388-09DD87AC4F87}"/>
          </ac:spMkLst>
        </pc:spChg>
        <pc:spChg chg="del">
          <ac:chgData name="Lee, Richard G. S." userId="51aec1a9-ba53-4e85-8838-bc8f92043536" providerId="ADAL" clId="{20BAAE93-E7D0-487E-AE87-00EB03DC1A54}" dt="2025-09-11T20:27:20.867" v="2546" actId="931"/>
          <ac:spMkLst>
            <pc:docMk/>
            <pc:sldMk cId="3037143362" sldId="924"/>
            <ac:spMk id="8" creationId="{DB212B15-2E37-0439-7E18-7BD9FCD51C77}"/>
          </ac:spMkLst>
        </pc:spChg>
        <pc:spChg chg="mod">
          <ac:chgData name="Lee, Richard G. S." userId="51aec1a9-ba53-4e85-8838-bc8f92043536" providerId="ADAL" clId="{20BAAE93-E7D0-487E-AE87-00EB03DC1A54}" dt="2025-09-11T20:28:55.609" v="2642" actId="20577"/>
          <ac:spMkLst>
            <pc:docMk/>
            <pc:sldMk cId="3037143362" sldId="924"/>
            <ac:spMk id="11" creationId="{68A7BB42-2FB0-35CA-5A03-3455DB579881}"/>
          </ac:spMkLst>
        </pc:spChg>
        <pc:spChg chg="mod">
          <ac:chgData name="Lee, Richard G. S." userId="51aec1a9-ba53-4e85-8838-bc8f92043536" providerId="ADAL" clId="{20BAAE93-E7D0-487E-AE87-00EB03DC1A54}" dt="2025-09-11T20:27:55.523" v="2632" actId="20577"/>
          <ac:spMkLst>
            <pc:docMk/>
            <pc:sldMk cId="3037143362" sldId="924"/>
            <ac:spMk id="15" creationId="{E2E53DF9-6304-58E6-F04E-2D8DA36856C5}"/>
          </ac:spMkLst>
        </pc:spChg>
        <pc:picChg chg="add mod">
          <ac:chgData name="Lee, Richard G. S." userId="51aec1a9-ba53-4e85-8838-bc8f92043536" providerId="ADAL" clId="{20BAAE93-E7D0-487E-AE87-00EB03DC1A54}" dt="2025-09-11T20:27:26.261" v="2556" actId="27614"/>
          <ac:picMkLst>
            <pc:docMk/>
            <pc:sldMk cId="3037143362" sldId="924"/>
            <ac:picMk id="5" creationId="{CD89A0E1-0E08-393F-E40D-FAAF841F7F02}"/>
          </ac:picMkLst>
        </pc:picChg>
        <pc:picChg chg="add">
          <ac:chgData name="Lee, Richard G. S." userId="51aec1a9-ba53-4e85-8838-bc8f92043536" providerId="ADAL" clId="{20BAAE93-E7D0-487E-AE87-00EB03DC1A54}" dt="2025-09-11T20:26:36.627" v="2545"/>
          <ac:picMkLst>
            <pc:docMk/>
            <pc:sldMk cId="3037143362" sldId="924"/>
            <ac:picMk id="2050" creationId="{9B621B3E-B5ED-296E-A715-8D3F40BBF208}"/>
          </ac:picMkLst>
        </pc:picChg>
      </pc:sldChg>
      <pc:sldChg chg="delSp modSp del mod">
        <pc:chgData name="Lee, Richard G. S." userId="51aec1a9-ba53-4e85-8838-bc8f92043536" providerId="ADAL" clId="{20BAAE93-E7D0-487E-AE87-00EB03DC1A54}" dt="2025-09-11T14:56:51.291" v="879" actId="47"/>
        <pc:sldMkLst>
          <pc:docMk/>
          <pc:sldMk cId="342664723" sldId="926"/>
        </pc:sldMkLst>
        <pc:spChg chg="mod">
          <ac:chgData name="Lee, Richard G. S." userId="51aec1a9-ba53-4e85-8838-bc8f92043536" providerId="ADAL" clId="{20BAAE93-E7D0-487E-AE87-00EB03DC1A54}" dt="2025-09-11T14:51:43.683" v="577"/>
          <ac:spMkLst>
            <pc:docMk/>
            <pc:sldMk cId="342664723" sldId="926"/>
            <ac:spMk id="3" creationId="{EA8107E4-7B28-347C-5051-439A2E51EB2B}"/>
          </ac:spMkLst>
        </pc:spChg>
        <pc:picChg chg="del">
          <ac:chgData name="Lee, Richard G. S." userId="51aec1a9-ba53-4e85-8838-bc8f92043536" providerId="ADAL" clId="{20BAAE93-E7D0-487E-AE87-00EB03DC1A54}" dt="2025-09-11T14:51:29.556" v="573" actId="478"/>
          <ac:picMkLst>
            <pc:docMk/>
            <pc:sldMk cId="342664723" sldId="926"/>
            <ac:picMk id="4" creationId="{B2D02D54-6B09-04C1-F52B-F81E7A576999}"/>
          </ac:picMkLst>
        </pc:picChg>
      </pc:sldChg>
      <pc:sldChg chg="delSp modSp del mod">
        <pc:chgData name="Lee, Richard G. S." userId="51aec1a9-ba53-4e85-8838-bc8f92043536" providerId="ADAL" clId="{20BAAE93-E7D0-487E-AE87-00EB03DC1A54}" dt="2025-09-11T14:57:30.420" v="903" actId="47"/>
        <pc:sldMkLst>
          <pc:docMk/>
          <pc:sldMk cId="1933859373" sldId="927"/>
        </pc:sldMkLst>
        <pc:spChg chg="mod">
          <ac:chgData name="Lee, Richard G. S." userId="51aec1a9-ba53-4e85-8838-bc8f92043536" providerId="ADAL" clId="{20BAAE93-E7D0-487E-AE87-00EB03DC1A54}" dt="2025-09-11T14:57:19.947" v="880"/>
          <ac:spMkLst>
            <pc:docMk/>
            <pc:sldMk cId="1933859373" sldId="927"/>
            <ac:spMk id="3" creationId="{2D8F971E-C6E9-90C1-DAC7-0AADE8D425FB}"/>
          </ac:spMkLst>
        </pc:spChg>
        <pc:picChg chg="del">
          <ac:chgData name="Lee, Richard G. S." userId="51aec1a9-ba53-4e85-8838-bc8f92043536" providerId="ADAL" clId="{20BAAE93-E7D0-487E-AE87-00EB03DC1A54}" dt="2025-09-11T14:57:21.255" v="881" actId="478"/>
          <ac:picMkLst>
            <pc:docMk/>
            <pc:sldMk cId="1933859373" sldId="927"/>
            <ac:picMk id="4" creationId="{16D5ED1B-BB87-7359-ED67-80F37FD85883}"/>
          </ac:picMkLst>
        </pc:picChg>
      </pc:sldChg>
      <pc:sldChg chg="modSp del mod">
        <pc:chgData name="Lee, Richard G. S." userId="51aec1a9-ba53-4e85-8838-bc8f92043536" providerId="ADAL" clId="{20BAAE93-E7D0-487E-AE87-00EB03DC1A54}" dt="2025-09-11T19:12:29.910" v="1816" actId="47"/>
        <pc:sldMkLst>
          <pc:docMk/>
          <pc:sldMk cId="2492123871" sldId="929"/>
        </pc:sldMkLst>
        <pc:spChg chg="mod">
          <ac:chgData name="Lee, Richard G. S." userId="51aec1a9-ba53-4e85-8838-bc8f92043536" providerId="ADAL" clId="{20BAAE93-E7D0-487E-AE87-00EB03DC1A54}" dt="2025-09-11T18:42:19.346" v="1285" actId="14"/>
          <ac:spMkLst>
            <pc:docMk/>
            <pc:sldMk cId="2492123871" sldId="929"/>
            <ac:spMk id="3" creationId="{8A96A0DC-EFAE-A523-C166-5266076E3AB7}"/>
          </ac:spMkLst>
        </pc:spChg>
      </pc:sldChg>
      <pc:sldChg chg="addSp delSp modSp mod">
        <pc:chgData name="Lee, Richard G. S." userId="51aec1a9-ba53-4e85-8838-bc8f92043536" providerId="ADAL" clId="{20BAAE93-E7D0-487E-AE87-00EB03DC1A54}" dt="2025-09-11T18:46:22.731" v="1377" actId="1076"/>
        <pc:sldMkLst>
          <pc:docMk/>
          <pc:sldMk cId="878299188" sldId="931"/>
        </pc:sldMkLst>
        <pc:spChg chg="mod">
          <ac:chgData name="Lee, Richard G. S." userId="51aec1a9-ba53-4e85-8838-bc8f92043536" providerId="ADAL" clId="{20BAAE93-E7D0-487E-AE87-00EB03DC1A54}" dt="2025-09-11T14:49:23.829" v="252" actId="5793"/>
          <ac:spMkLst>
            <pc:docMk/>
            <pc:sldMk cId="878299188" sldId="931"/>
            <ac:spMk id="3" creationId="{95B29015-B00D-902F-9EA7-74C94A3BE8D4}"/>
          </ac:spMkLst>
        </pc:spChg>
        <pc:picChg chg="del">
          <ac:chgData name="Lee, Richard G. S." userId="51aec1a9-ba53-4e85-8838-bc8f92043536" providerId="ADAL" clId="{20BAAE93-E7D0-487E-AE87-00EB03DC1A54}" dt="2025-09-11T14:46:22.045" v="161" actId="478"/>
          <ac:picMkLst>
            <pc:docMk/>
            <pc:sldMk cId="878299188" sldId="931"/>
            <ac:picMk id="4" creationId="{2E4A74A9-1532-A128-EFDC-CD8EDE2C3129}"/>
          </ac:picMkLst>
        </pc:picChg>
        <pc:picChg chg="add mod">
          <ac:chgData name="Lee, Richard G. S." userId="51aec1a9-ba53-4e85-8838-bc8f92043536" providerId="ADAL" clId="{20BAAE93-E7D0-487E-AE87-00EB03DC1A54}" dt="2025-09-11T18:46:22.731" v="1377" actId="1076"/>
          <ac:picMkLst>
            <pc:docMk/>
            <pc:sldMk cId="878299188" sldId="931"/>
            <ac:picMk id="1026" creationId="{541CCE31-629C-9D24-73E1-6DF083F854F1}"/>
          </ac:picMkLst>
        </pc:picChg>
      </pc:sldChg>
      <pc:sldChg chg="addSp modSp mod">
        <pc:chgData name="Lee, Richard G. S." userId="51aec1a9-ba53-4e85-8838-bc8f92043536" providerId="ADAL" clId="{20BAAE93-E7D0-487E-AE87-00EB03DC1A54}" dt="2025-09-11T19:54:52.712" v="1864" actId="20577"/>
        <pc:sldMkLst>
          <pc:docMk/>
          <pc:sldMk cId="3712946789" sldId="932"/>
        </pc:sldMkLst>
        <pc:spChg chg="mod">
          <ac:chgData name="Lee, Richard G. S." userId="51aec1a9-ba53-4e85-8838-bc8f92043536" providerId="ADAL" clId="{20BAAE93-E7D0-487E-AE87-00EB03DC1A54}" dt="2025-09-11T19:54:52.712" v="1864" actId="20577"/>
          <ac:spMkLst>
            <pc:docMk/>
            <pc:sldMk cId="3712946789" sldId="932"/>
            <ac:spMk id="8" creationId="{FAFB2F40-76C9-C9C4-AEFC-31668F0C2411}"/>
          </ac:spMkLst>
        </pc:spChg>
        <pc:picChg chg="add mod">
          <ac:chgData name="Lee, Richard G. S." userId="51aec1a9-ba53-4e85-8838-bc8f92043536" providerId="ADAL" clId="{20BAAE93-E7D0-487E-AE87-00EB03DC1A54}" dt="2025-09-11T19:54:47.978" v="1861" actId="1076"/>
          <ac:picMkLst>
            <pc:docMk/>
            <pc:sldMk cId="3712946789" sldId="932"/>
            <ac:picMk id="3" creationId="{6249225D-DE19-4EE8-2F37-A61C562D186C}"/>
          </ac:picMkLst>
        </pc:picChg>
      </pc:sldChg>
      <pc:sldChg chg="modSp mod">
        <pc:chgData name="Lee, Richard G. S." userId="51aec1a9-ba53-4e85-8838-bc8f92043536" providerId="ADAL" clId="{20BAAE93-E7D0-487E-AE87-00EB03DC1A54}" dt="2025-09-11T20:11:16.985" v="2097" actId="20577"/>
        <pc:sldMkLst>
          <pc:docMk/>
          <pc:sldMk cId="2521658248" sldId="933"/>
        </pc:sldMkLst>
        <pc:spChg chg="mod">
          <ac:chgData name="Lee, Richard G. S." userId="51aec1a9-ba53-4e85-8838-bc8f92043536" providerId="ADAL" clId="{20BAAE93-E7D0-487E-AE87-00EB03DC1A54}" dt="2025-09-11T20:11:16.985" v="2097" actId="20577"/>
          <ac:spMkLst>
            <pc:docMk/>
            <pc:sldMk cId="2521658248" sldId="933"/>
            <ac:spMk id="8" creationId="{7743EAA0-38D2-6CA9-A642-E6911D49F79E}"/>
          </ac:spMkLst>
        </pc:spChg>
      </pc:sldChg>
      <pc:sldChg chg="addSp delSp modSp add mod">
        <pc:chgData name="Lee, Richard G. S." userId="51aec1a9-ba53-4e85-8838-bc8f92043536" providerId="ADAL" clId="{20BAAE93-E7D0-487E-AE87-00EB03DC1A54}" dt="2025-09-11T21:23:01.498" v="2782" actId="5793"/>
        <pc:sldMkLst>
          <pc:docMk/>
          <pc:sldMk cId="2540843246" sldId="934"/>
        </pc:sldMkLst>
        <pc:spChg chg="mod">
          <ac:chgData name="Lee, Richard G. S." userId="51aec1a9-ba53-4e85-8838-bc8f92043536" providerId="ADAL" clId="{20BAAE93-E7D0-487E-AE87-00EB03DC1A54}" dt="2025-09-11T14:52:33.862" v="615" actId="20577"/>
          <ac:spMkLst>
            <pc:docMk/>
            <pc:sldMk cId="2540843246" sldId="934"/>
            <ac:spMk id="2" creationId="{5D3F1300-268C-F5AE-5065-21A5134EBA88}"/>
          </ac:spMkLst>
        </pc:spChg>
        <pc:spChg chg="add mod">
          <ac:chgData name="Lee, Richard G. S." userId="51aec1a9-ba53-4e85-8838-bc8f92043536" providerId="ADAL" clId="{20BAAE93-E7D0-487E-AE87-00EB03DC1A54}" dt="2025-09-11T18:44:15.810" v="1370" actId="20577"/>
          <ac:spMkLst>
            <pc:docMk/>
            <pc:sldMk cId="2540843246" sldId="934"/>
            <ac:spMk id="3" creationId="{08FCDB82-2B5C-E241-C640-7DBAD5260EBE}"/>
          </ac:spMkLst>
        </pc:spChg>
        <pc:spChg chg="add del mod">
          <ac:chgData name="Lee, Richard G. S." userId="51aec1a9-ba53-4e85-8838-bc8f92043536" providerId="ADAL" clId="{20BAAE93-E7D0-487E-AE87-00EB03DC1A54}" dt="2025-09-11T18:55:04.169" v="1496" actId="478"/>
          <ac:spMkLst>
            <pc:docMk/>
            <pc:sldMk cId="2540843246" sldId="934"/>
            <ac:spMk id="4" creationId="{9E61F4C4-D345-CFDC-3702-D21EF090046A}"/>
          </ac:spMkLst>
        </pc:spChg>
        <pc:spChg chg="add del mod">
          <ac:chgData name="Lee, Richard G. S." userId="51aec1a9-ba53-4e85-8838-bc8f92043536" providerId="ADAL" clId="{20BAAE93-E7D0-487E-AE87-00EB03DC1A54}" dt="2025-09-11T18:55:44.537" v="1503" actId="478"/>
          <ac:spMkLst>
            <pc:docMk/>
            <pc:sldMk cId="2540843246" sldId="934"/>
            <ac:spMk id="6" creationId="{0F40DBEB-7ACF-79F8-BFF5-71D7E8C6E4E8}"/>
          </ac:spMkLst>
        </pc:spChg>
        <pc:spChg chg="add del">
          <ac:chgData name="Lee, Richard G. S." userId="51aec1a9-ba53-4e85-8838-bc8f92043536" providerId="ADAL" clId="{20BAAE93-E7D0-487E-AE87-00EB03DC1A54}" dt="2025-09-11T18:55:00.138" v="1494" actId="11529"/>
          <ac:spMkLst>
            <pc:docMk/>
            <pc:sldMk cId="2540843246" sldId="934"/>
            <ac:spMk id="7" creationId="{DDA1CEB6-948A-6754-EAF5-556FF53D4C66}"/>
          </ac:spMkLst>
        </pc:spChg>
        <pc:spChg chg="mod">
          <ac:chgData name="Lee, Richard G. S." userId="51aec1a9-ba53-4e85-8838-bc8f92043536" providerId="ADAL" clId="{20BAAE93-E7D0-487E-AE87-00EB03DC1A54}" dt="2025-09-11T19:06:48.061" v="1605" actId="15"/>
          <ac:spMkLst>
            <pc:docMk/>
            <pc:sldMk cId="2540843246" sldId="934"/>
            <ac:spMk id="8" creationId="{8DA5FAA2-19DE-433F-9955-AAD0FC93A575}"/>
          </ac:spMkLst>
        </pc:spChg>
        <pc:spChg chg="add mod">
          <ac:chgData name="Lee, Richard G. S." userId="51aec1a9-ba53-4e85-8838-bc8f92043536" providerId="ADAL" clId="{20BAAE93-E7D0-487E-AE87-00EB03DC1A54}" dt="2025-09-11T21:23:01.498" v="2782" actId="5793"/>
          <ac:spMkLst>
            <pc:docMk/>
            <pc:sldMk cId="2540843246" sldId="934"/>
            <ac:spMk id="9" creationId="{5415E608-BA5B-718F-DC99-D91CD5E65268}"/>
          </ac:spMkLst>
        </pc:spChg>
        <pc:spChg chg="add mod">
          <ac:chgData name="Lee, Richard G. S." userId="51aec1a9-ba53-4e85-8838-bc8f92043536" providerId="ADAL" clId="{20BAAE93-E7D0-487E-AE87-00EB03DC1A54}" dt="2025-09-11T18:56:20.724" v="1510" actId="255"/>
          <ac:spMkLst>
            <pc:docMk/>
            <pc:sldMk cId="2540843246" sldId="934"/>
            <ac:spMk id="10" creationId="{34F21021-1228-0A23-1D3F-60FB06F58BA1}"/>
          </ac:spMkLst>
        </pc:spChg>
      </pc:sldChg>
      <pc:sldChg chg="modSp add mod">
        <pc:chgData name="Lee, Richard G. S." userId="51aec1a9-ba53-4e85-8838-bc8f92043536" providerId="ADAL" clId="{20BAAE93-E7D0-487E-AE87-00EB03DC1A54}" dt="2025-09-11T20:23:37.557" v="2543" actId="20577"/>
        <pc:sldMkLst>
          <pc:docMk/>
          <pc:sldMk cId="2577936893" sldId="935"/>
        </pc:sldMkLst>
        <pc:spChg chg="mod">
          <ac:chgData name="Lee, Richard G. S." userId="51aec1a9-ba53-4e85-8838-bc8f92043536" providerId="ADAL" clId="{20BAAE93-E7D0-487E-AE87-00EB03DC1A54}" dt="2025-09-11T14:57:27.424" v="902" actId="20577"/>
          <ac:spMkLst>
            <pc:docMk/>
            <pc:sldMk cId="2577936893" sldId="935"/>
            <ac:spMk id="2" creationId="{0FF3B1D7-E94D-4D7D-14D8-361BB42A6065}"/>
          </ac:spMkLst>
        </pc:spChg>
        <pc:spChg chg="mod">
          <ac:chgData name="Lee, Richard G. S." userId="51aec1a9-ba53-4e85-8838-bc8f92043536" providerId="ADAL" clId="{20BAAE93-E7D0-487E-AE87-00EB03DC1A54}" dt="2025-09-11T20:23:37.557" v="2543" actId="20577"/>
          <ac:spMkLst>
            <pc:docMk/>
            <pc:sldMk cId="2577936893" sldId="935"/>
            <ac:spMk id="8" creationId="{B3F62DB2-219F-EA32-0DA5-4ABFE4FB5095}"/>
          </ac:spMkLst>
        </pc:spChg>
      </pc:sldChg>
      <pc:sldChg chg="add del">
        <pc:chgData name="Lee, Richard G. S." userId="51aec1a9-ba53-4e85-8838-bc8f92043536" providerId="ADAL" clId="{20BAAE93-E7D0-487E-AE87-00EB03DC1A54}" dt="2025-09-11T14:58:13.548" v="906"/>
        <pc:sldMkLst>
          <pc:docMk/>
          <pc:sldMk cId="3273548632" sldId="936"/>
        </pc:sldMkLst>
      </pc:sldChg>
      <pc:sldMasterChg chg="modSldLayout">
        <pc:chgData name="Lee, Richard G. S." userId="51aec1a9-ba53-4e85-8838-bc8f92043536" providerId="ADAL" clId="{20BAAE93-E7D0-487E-AE87-00EB03DC1A54}" dt="2025-09-11T20:42:22.125" v="2647" actId="478"/>
        <pc:sldMasterMkLst>
          <pc:docMk/>
          <pc:sldMasterMk cId="2715066256" sldId="2147483648"/>
        </pc:sldMasterMkLst>
        <pc:sldLayoutChg chg="delSp mod">
          <pc:chgData name="Lee, Richard G. S." userId="51aec1a9-ba53-4e85-8838-bc8f92043536" providerId="ADAL" clId="{20BAAE93-E7D0-487E-AE87-00EB03DC1A54}" dt="2025-09-11T20:42:22.125" v="2647" actId="478"/>
          <pc:sldLayoutMkLst>
            <pc:docMk/>
            <pc:sldMasterMk cId="2715066256" sldId="2147483648"/>
            <pc:sldLayoutMk cId="1444736887" sldId="2147483878"/>
          </pc:sldLayoutMkLst>
          <pc:grpChg chg="del">
            <ac:chgData name="Lee, Richard G. S." userId="51aec1a9-ba53-4e85-8838-bc8f92043536" providerId="ADAL" clId="{20BAAE93-E7D0-487E-AE87-00EB03DC1A54}" dt="2025-09-11T20:42:22.125" v="2647" actId="478"/>
            <ac:grpSpMkLst>
              <pc:docMk/>
              <pc:sldMasterMk cId="2715066256" sldId="2147483648"/>
              <pc:sldLayoutMk cId="1444736887" sldId="2147483878"/>
              <ac:grpSpMk id="12" creationId="{10C2F831-419C-41A6-8550-B0499512F77C}"/>
            </ac:grpSpMkLst>
          </pc:grpChg>
        </pc:sldLayoutChg>
      </pc:sldMasterChg>
      <pc:sldMasterChg chg="modSldLayout">
        <pc:chgData name="Lee, Richard G. S." userId="51aec1a9-ba53-4e85-8838-bc8f92043536" providerId="ADAL" clId="{20BAAE93-E7D0-487E-AE87-00EB03DC1A54}" dt="2025-09-11T20:30:53.772" v="2646" actId="478"/>
        <pc:sldMasterMkLst>
          <pc:docMk/>
          <pc:sldMasterMk cId="1373968653" sldId="2147483887"/>
        </pc:sldMasterMkLst>
        <pc:sldLayoutChg chg="delSp modSp mod">
          <pc:chgData name="Lee, Richard G. S." userId="51aec1a9-ba53-4e85-8838-bc8f92043536" providerId="ADAL" clId="{20BAAE93-E7D0-487E-AE87-00EB03DC1A54}" dt="2025-09-11T20:30:53.772" v="2646" actId="478"/>
          <pc:sldLayoutMkLst>
            <pc:docMk/>
            <pc:sldMasterMk cId="1373968653" sldId="2147483887"/>
            <pc:sldLayoutMk cId="316946701" sldId="2147483903"/>
          </pc:sldLayoutMkLst>
          <pc:spChg chg="del mod">
            <ac:chgData name="Lee, Richard G. S." userId="51aec1a9-ba53-4e85-8838-bc8f92043536" providerId="ADAL" clId="{20BAAE93-E7D0-487E-AE87-00EB03DC1A54}" dt="2025-09-11T20:30:53.772" v="2646" actId="478"/>
            <ac:spMkLst>
              <pc:docMk/>
              <pc:sldMasterMk cId="1373968653" sldId="2147483887"/>
              <pc:sldLayoutMk cId="316946701" sldId="2147483903"/>
              <ac:spMk id="7" creationId="{04538700-60DD-4454-6366-D01F975CBD6A}"/>
            </ac:spMkLst>
          </pc:spChg>
          <pc:spChg chg="del">
            <ac:chgData name="Lee, Richard G. S." userId="51aec1a9-ba53-4e85-8838-bc8f92043536" providerId="ADAL" clId="{20BAAE93-E7D0-487E-AE87-00EB03DC1A54}" dt="2025-09-11T20:30:50.061" v="2644" actId="478"/>
            <ac:spMkLst>
              <pc:docMk/>
              <pc:sldMasterMk cId="1373968653" sldId="2147483887"/>
              <pc:sldLayoutMk cId="316946701" sldId="2147483903"/>
              <ac:spMk id="8" creationId="{F91174EC-03A1-2161-8697-474FAF9CC189}"/>
            </ac:spMkLst>
          </pc:spChg>
        </pc:sldLayoutChg>
      </pc:sldMasterChg>
    </pc:docChg>
  </pc:docChgLst>
  <pc:docChgLst>
    <pc:chgData name="Lee, Richard G. S." userId="51aec1a9-ba53-4e85-8838-bc8f92043536" providerId="ADAL" clId="{F44EBC0B-D426-4EA2-8663-9F1212764CC3}"/>
    <pc:docChg chg="undo custSel addSld delSld modSld sldOrd modMainMaster delSection modSection">
      <pc:chgData name="Lee, Richard G. S." userId="51aec1a9-ba53-4e85-8838-bc8f92043536" providerId="ADAL" clId="{F44EBC0B-D426-4EA2-8663-9F1212764CC3}" dt="2025-08-11T18:15:26.903" v="533" actId="20577"/>
      <pc:docMkLst>
        <pc:docMk/>
      </pc:docMkLst>
      <pc:sldChg chg="del">
        <pc:chgData name="Lee, Richard G. S." userId="51aec1a9-ba53-4e85-8838-bc8f92043536" providerId="ADAL" clId="{F44EBC0B-D426-4EA2-8663-9F1212764CC3}" dt="2025-08-11T17:11:27.860" v="12" actId="47"/>
        <pc:sldMkLst>
          <pc:docMk/>
          <pc:sldMk cId="333908847" sldId="262"/>
        </pc:sldMkLst>
      </pc:sldChg>
      <pc:sldChg chg="del">
        <pc:chgData name="Lee, Richard G. S." userId="51aec1a9-ba53-4e85-8838-bc8f92043536" providerId="ADAL" clId="{F44EBC0B-D426-4EA2-8663-9F1212764CC3}" dt="2025-08-11T17:11:54.760" v="16" actId="47"/>
        <pc:sldMkLst>
          <pc:docMk/>
          <pc:sldMk cId="3204461730" sldId="264"/>
        </pc:sldMkLst>
      </pc:sldChg>
      <pc:sldChg chg="del">
        <pc:chgData name="Lee, Richard G. S." userId="51aec1a9-ba53-4e85-8838-bc8f92043536" providerId="ADAL" clId="{F44EBC0B-D426-4EA2-8663-9F1212764CC3}" dt="2025-08-11T17:11:49.738" v="15" actId="47"/>
        <pc:sldMkLst>
          <pc:docMk/>
          <pc:sldMk cId="2522747910" sldId="266"/>
        </pc:sldMkLst>
      </pc:sldChg>
      <pc:sldChg chg="del">
        <pc:chgData name="Lee, Richard G. S." userId="51aec1a9-ba53-4e85-8838-bc8f92043536" providerId="ADAL" clId="{F44EBC0B-D426-4EA2-8663-9F1212764CC3}" dt="2025-08-11T17:11:49.738" v="15" actId="47"/>
        <pc:sldMkLst>
          <pc:docMk/>
          <pc:sldMk cId="675513003" sldId="268"/>
        </pc:sldMkLst>
      </pc:sldChg>
      <pc:sldChg chg="del">
        <pc:chgData name="Lee, Richard G. S." userId="51aec1a9-ba53-4e85-8838-bc8f92043536" providerId="ADAL" clId="{F44EBC0B-D426-4EA2-8663-9F1212764CC3}" dt="2025-08-11T17:11:49.738" v="15" actId="47"/>
        <pc:sldMkLst>
          <pc:docMk/>
          <pc:sldMk cId="2506806761" sldId="270"/>
        </pc:sldMkLst>
      </pc:sldChg>
      <pc:sldChg chg="del">
        <pc:chgData name="Lee, Richard G. S." userId="51aec1a9-ba53-4e85-8838-bc8f92043536" providerId="ADAL" clId="{F44EBC0B-D426-4EA2-8663-9F1212764CC3}" dt="2025-08-11T17:11:27.860" v="12" actId="47"/>
        <pc:sldMkLst>
          <pc:docMk/>
          <pc:sldMk cId="617799140" sldId="272"/>
        </pc:sldMkLst>
      </pc:sldChg>
      <pc:sldChg chg="del">
        <pc:chgData name="Lee, Richard G. S." userId="51aec1a9-ba53-4e85-8838-bc8f92043536" providerId="ADAL" clId="{F44EBC0B-D426-4EA2-8663-9F1212764CC3}" dt="2025-08-11T17:11:49.738" v="15" actId="47"/>
        <pc:sldMkLst>
          <pc:docMk/>
          <pc:sldMk cId="3829950558" sldId="274"/>
        </pc:sldMkLst>
      </pc:sldChg>
      <pc:sldChg chg="del">
        <pc:chgData name="Lee, Richard G. S." userId="51aec1a9-ba53-4e85-8838-bc8f92043536" providerId="ADAL" clId="{F44EBC0B-D426-4EA2-8663-9F1212764CC3}" dt="2025-08-11T17:11:49.738" v="15" actId="47"/>
        <pc:sldMkLst>
          <pc:docMk/>
          <pc:sldMk cId="2844283172" sldId="275"/>
        </pc:sldMkLst>
      </pc:sldChg>
      <pc:sldChg chg="del">
        <pc:chgData name="Lee, Richard G. S." userId="51aec1a9-ba53-4e85-8838-bc8f92043536" providerId="ADAL" clId="{F44EBC0B-D426-4EA2-8663-9F1212764CC3}" dt="2025-08-11T17:11:27.860" v="12" actId="47"/>
        <pc:sldMkLst>
          <pc:docMk/>
          <pc:sldMk cId="3236321213" sldId="281"/>
        </pc:sldMkLst>
      </pc:sldChg>
      <pc:sldChg chg="del">
        <pc:chgData name="Lee, Richard G. S." userId="51aec1a9-ba53-4e85-8838-bc8f92043536" providerId="ADAL" clId="{F44EBC0B-D426-4EA2-8663-9F1212764CC3}" dt="2025-08-11T17:11:49.738" v="15" actId="47"/>
        <pc:sldMkLst>
          <pc:docMk/>
          <pc:sldMk cId="1356325032" sldId="282"/>
        </pc:sldMkLst>
      </pc:sldChg>
      <pc:sldChg chg="del">
        <pc:chgData name="Lee, Richard G. S." userId="51aec1a9-ba53-4e85-8838-bc8f92043536" providerId="ADAL" clId="{F44EBC0B-D426-4EA2-8663-9F1212764CC3}" dt="2025-08-11T17:10:58.090" v="4" actId="47"/>
        <pc:sldMkLst>
          <pc:docMk/>
          <pc:sldMk cId="1904928534" sldId="286"/>
        </pc:sldMkLst>
      </pc:sldChg>
      <pc:sldChg chg="del">
        <pc:chgData name="Lee, Richard G. S." userId="51aec1a9-ba53-4e85-8838-bc8f92043536" providerId="ADAL" clId="{F44EBC0B-D426-4EA2-8663-9F1212764CC3}" dt="2025-08-11T17:10:58.090" v="4" actId="47"/>
        <pc:sldMkLst>
          <pc:docMk/>
          <pc:sldMk cId="466179640" sldId="322"/>
        </pc:sldMkLst>
      </pc:sldChg>
      <pc:sldChg chg="del">
        <pc:chgData name="Lee, Richard G. S." userId="51aec1a9-ba53-4e85-8838-bc8f92043536" providerId="ADAL" clId="{F44EBC0B-D426-4EA2-8663-9F1212764CC3}" dt="2025-08-11T17:11:54.760" v="16" actId="47"/>
        <pc:sldMkLst>
          <pc:docMk/>
          <pc:sldMk cId="558475587" sldId="843"/>
        </pc:sldMkLst>
      </pc:sldChg>
      <pc:sldChg chg="del">
        <pc:chgData name="Lee, Richard G. S." userId="51aec1a9-ba53-4e85-8838-bc8f92043536" providerId="ADAL" clId="{F44EBC0B-D426-4EA2-8663-9F1212764CC3}" dt="2025-08-11T17:11:49.738" v="15" actId="47"/>
        <pc:sldMkLst>
          <pc:docMk/>
          <pc:sldMk cId="1018254570" sldId="844"/>
        </pc:sldMkLst>
      </pc:sldChg>
      <pc:sldChg chg="del">
        <pc:chgData name="Lee, Richard G. S." userId="51aec1a9-ba53-4e85-8838-bc8f92043536" providerId="ADAL" clId="{F44EBC0B-D426-4EA2-8663-9F1212764CC3}" dt="2025-08-11T17:11:49.738" v="15" actId="47"/>
        <pc:sldMkLst>
          <pc:docMk/>
          <pc:sldMk cId="104871124" sldId="845"/>
        </pc:sldMkLst>
      </pc:sldChg>
      <pc:sldChg chg="del">
        <pc:chgData name="Lee, Richard G. S." userId="51aec1a9-ba53-4e85-8838-bc8f92043536" providerId="ADAL" clId="{F44EBC0B-D426-4EA2-8663-9F1212764CC3}" dt="2025-08-11T17:11:49.738" v="15" actId="47"/>
        <pc:sldMkLst>
          <pc:docMk/>
          <pc:sldMk cId="2406038358" sldId="846"/>
        </pc:sldMkLst>
      </pc:sldChg>
      <pc:sldChg chg="del">
        <pc:chgData name="Lee, Richard G. S." userId="51aec1a9-ba53-4e85-8838-bc8f92043536" providerId="ADAL" clId="{F44EBC0B-D426-4EA2-8663-9F1212764CC3}" dt="2025-08-11T17:11:49.738" v="15" actId="47"/>
        <pc:sldMkLst>
          <pc:docMk/>
          <pc:sldMk cId="272318376" sldId="847"/>
        </pc:sldMkLst>
      </pc:sldChg>
      <pc:sldChg chg="del">
        <pc:chgData name="Lee, Richard G. S." userId="51aec1a9-ba53-4e85-8838-bc8f92043536" providerId="ADAL" clId="{F44EBC0B-D426-4EA2-8663-9F1212764CC3}" dt="2025-08-11T17:10:58.090" v="4" actId="47"/>
        <pc:sldMkLst>
          <pc:docMk/>
          <pc:sldMk cId="1008694468" sldId="848"/>
        </pc:sldMkLst>
      </pc:sldChg>
      <pc:sldChg chg="del">
        <pc:chgData name="Lee, Richard G. S." userId="51aec1a9-ba53-4e85-8838-bc8f92043536" providerId="ADAL" clId="{F44EBC0B-D426-4EA2-8663-9F1212764CC3}" dt="2025-08-11T17:11:27.860" v="12" actId="47"/>
        <pc:sldMkLst>
          <pc:docMk/>
          <pc:sldMk cId="1227280769" sldId="849"/>
        </pc:sldMkLst>
      </pc:sldChg>
      <pc:sldChg chg="del">
        <pc:chgData name="Lee, Richard G. S." userId="51aec1a9-ba53-4e85-8838-bc8f92043536" providerId="ADAL" clId="{F44EBC0B-D426-4EA2-8663-9F1212764CC3}" dt="2025-08-11T17:10:58.090" v="4" actId="47"/>
        <pc:sldMkLst>
          <pc:docMk/>
          <pc:sldMk cId="2673328285" sldId="850"/>
        </pc:sldMkLst>
      </pc:sldChg>
      <pc:sldChg chg="del">
        <pc:chgData name="Lee, Richard G. S." userId="51aec1a9-ba53-4e85-8838-bc8f92043536" providerId="ADAL" clId="{F44EBC0B-D426-4EA2-8663-9F1212764CC3}" dt="2025-08-11T17:10:58.090" v="4" actId="47"/>
        <pc:sldMkLst>
          <pc:docMk/>
          <pc:sldMk cId="110876616" sldId="851"/>
        </pc:sldMkLst>
      </pc:sldChg>
      <pc:sldChg chg="del">
        <pc:chgData name="Lee, Richard G. S." userId="51aec1a9-ba53-4e85-8838-bc8f92043536" providerId="ADAL" clId="{F44EBC0B-D426-4EA2-8663-9F1212764CC3}" dt="2025-08-11T17:11:27.860" v="12" actId="47"/>
        <pc:sldMkLst>
          <pc:docMk/>
          <pc:sldMk cId="2657649687" sldId="852"/>
        </pc:sldMkLst>
      </pc:sldChg>
      <pc:sldChg chg="del">
        <pc:chgData name="Lee, Richard G. S." userId="51aec1a9-ba53-4e85-8838-bc8f92043536" providerId="ADAL" clId="{F44EBC0B-D426-4EA2-8663-9F1212764CC3}" dt="2025-08-11T17:10:58.090" v="4" actId="47"/>
        <pc:sldMkLst>
          <pc:docMk/>
          <pc:sldMk cId="663837535" sldId="853"/>
        </pc:sldMkLst>
      </pc:sldChg>
      <pc:sldChg chg="del">
        <pc:chgData name="Lee, Richard G. S." userId="51aec1a9-ba53-4e85-8838-bc8f92043536" providerId="ADAL" clId="{F44EBC0B-D426-4EA2-8663-9F1212764CC3}" dt="2025-08-11T17:10:58.090" v="4" actId="47"/>
        <pc:sldMkLst>
          <pc:docMk/>
          <pc:sldMk cId="826565296" sldId="854"/>
        </pc:sldMkLst>
      </pc:sldChg>
      <pc:sldChg chg="del">
        <pc:chgData name="Lee, Richard G. S." userId="51aec1a9-ba53-4e85-8838-bc8f92043536" providerId="ADAL" clId="{F44EBC0B-D426-4EA2-8663-9F1212764CC3}" dt="2025-08-11T17:11:27.860" v="12" actId="47"/>
        <pc:sldMkLst>
          <pc:docMk/>
          <pc:sldMk cId="4058636358" sldId="856"/>
        </pc:sldMkLst>
      </pc:sldChg>
      <pc:sldChg chg="del">
        <pc:chgData name="Lee, Richard G. S." userId="51aec1a9-ba53-4e85-8838-bc8f92043536" providerId="ADAL" clId="{F44EBC0B-D426-4EA2-8663-9F1212764CC3}" dt="2025-08-11T17:11:27.860" v="12" actId="47"/>
        <pc:sldMkLst>
          <pc:docMk/>
          <pc:sldMk cId="2442207515" sldId="857"/>
        </pc:sldMkLst>
      </pc:sldChg>
      <pc:sldChg chg="del">
        <pc:chgData name="Lee, Richard G. S." userId="51aec1a9-ba53-4e85-8838-bc8f92043536" providerId="ADAL" clId="{F44EBC0B-D426-4EA2-8663-9F1212764CC3}" dt="2025-08-11T17:11:27.860" v="12" actId="47"/>
        <pc:sldMkLst>
          <pc:docMk/>
          <pc:sldMk cId="3703485373" sldId="859"/>
        </pc:sldMkLst>
      </pc:sldChg>
      <pc:sldChg chg="ord">
        <pc:chgData name="Lee, Richard G. S." userId="51aec1a9-ba53-4e85-8838-bc8f92043536" providerId="ADAL" clId="{F44EBC0B-D426-4EA2-8663-9F1212764CC3}" dt="2025-08-11T17:11:01.575" v="6"/>
        <pc:sldMkLst>
          <pc:docMk/>
          <pc:sldMk cId="3164333867" sldId="860"/>
        </pc:sldMkLst>
      </pc:sldChg>
      <pc:sldChg chg="del">
        <pc:chgData name="Lee, Richard G. S." userId="51aec1a9-ba53-4e85-8838-bc8f92043536" providerId="ADAL" clId="{F44EBC0B-D426-4EA2-8663-9F1212764CC3}" dt="2025-08-11T17:11:27.860" v="12" actId="47"/>
        <pc:sldMkLst>
          <pc:docMk/>
          <pc:sldMk cId="170581517" sldId="865"/>
        </pc:sldMkLst>
      </pc:sldChg>
      <pc:sldChg chg="del">
        <pc:chgData name="Lee, Richard G. S." userId="51aec1a9-ba53-4e85-8838-bc8f92043536" providerId="ADAL" clId="{F44EBC0B-D426-4EA2-8663-9F1212764CC3}" dt="2025-08-11T17:11:27.860" v="12" actId="47"/>
        <pc:sldMkLst>
          <pc:docMk/>
          <pc:sldMk cId="1003571306" sldId="866"/>
        </pc:sldMkLst>
      </pc:sldChg>
      <pc:sldChg chg="del">
        <pc:chgData name="Lee, Richard G. S." userId="51aec1a9-ba53-4e85-8838-bc8f92043536" providerId="ADAL" clId="{F44EBC0B-D426-4EA2-8663-9F1212764CC3}" dt="2025-08-11T17:11:27.860" v="12" actId="47"/>
        <pc:sldMkLst>
          <pc:docMk/>
          <pc:sldMk cId="3124809239" sldId="872"/>
        </pc:sldMkLst>
      </pc:sldChg>
      <pc:sldChg chg="del">
        <pc:chgData name="Lee, Richard G. S." userId="51aec1a9-ba53-4e85-8838-bc8f92043536" providerId="ADAL" clId="{F44EBC0B-D426-4EA2-8663-9F1212764CC3}" dt="2025-08-11T17:11:27.860" v="12" actId="47"/>
        <pc:sldMkLst>
          <pc:docMk/>
          <pc:sldMk cId="375848641" sldId="893"/>
        </pc:sldMkLst>
      </pc:sldChg>
      <pc:sldChg chg="del">
        <pc:chgData name="Lee, Richard G. S." userId="51aec1a9-ba53-4e85-8838-bc8f92043536" providerId="ADAL" clId="{F44EBC0B-D426-4EA2-8663-9F1212764CC3}" dt="2025-08-11T17:11:27.860" v="12" actId="47"/>
        <pc:sldMkLst>
          <pc:docMk/>
          <pc:sldMk cId="552840120" sldId="894"/>
        </pc:sldMkLst>
      </pc:sldChg>
      <pc:sldChg chg="del">
        <pc:chgData name="Lee, Richard G. S." userId="51aec1a9-ba53-4e85-8838-bc8f92043536" providerId="ADAL" clId="{F44EBC0B-D426-4EA2-8663-9F1212764CC3}" dt="2025-08-11T17:11:27.860" v="12" actId="47"/>
        <pc:sldMkLst>
          <pc:docMk/>
          <pc:sldMk cId="1177435421" sldId="895"/>
        </pc:sldMkLst>
      </pc:sldChg>
      <pc:sldChg chg="del">
        <pc:chgData name="Lee, Richard G. S." userId="51aec1a9-ba53-4e85-8838-bc8f92043536" providerId="ADAL" clId="{F44EBC0B-D426-4EA2-8663-9F1212764CC3}" dt="2025-08-11T17:11:27.860" v="12" actId="47"/>
        <pc:sldMkLst>
          <pc:docMk/>
          <pc:sldMk cId="646592168" sldId="896"/>
        </pc:sldMkLst>
      </pc:sldChg>
      <pc:sldChg chg="del">
        <pc:chgData name="Lee, Richard G. S." userId="51aec1a9-ba53-4e85-8838-bc8f92043536" providerId="ADAL" clId="{F44EBC0B-D426-4EA2-8663-9F1212764CC3}" dt="2025-08-11T17:11:27.860" v="12" actId="47"/>
        <pc:sldMkLst>
          <pc:docMk/>
          <pc:sldMk cId="3186976401" sldId="897"/>
        </pc:sldMkLst>
      </pc:sldChg>
      <pc:sldChg chg="del">
        <pc:chgData name="Lee, Richard G. S." userId="51aec1a9-ba53-4e85-8838-bc8f92043536" providerId="ADAL" clId="{F44EBC0B-D426-4EA2-8663-9F1212764CC3}" dt="2025-08-11T17:11:27.860" v="12" actId="47"/>
        <pc:sldMkLst>
          <pc:docMk/>
          <pc:sldMk cId="1690362132" sldId="898"/>
        </pc:sldMkLst>
      </pc:sldChg>
      <pc:sldChg chg="del">
        <pc:chgData name="Lee, Richard G. S." userId="51aec1a9-ba53-4e85-8838-bc8f92043536" providerId="ADAL" clId="{F44EBC0B-D426-4EA2-8663-9F1212764CC3}" dt="2025-08-11T17:11:27.860" v="12" actId="47"/>
        <pc:sldMkLst>
          <pc:docMk/>
          <pc:sldMk cId="151544284" sldId="900"/>
        </pc:sldMkLst>
      </pc:sldChg>
      <pc:sldChg chg="del">
        <pc:chgData name="Lee, Richard G. S." userId="51aec1a9-ba53-4e85-8838-bc8f92043536" providerId="ADAL" clId="{F44EBC0B-D426-4EA2-8663-9F1212764CC3}" dt="2025-08-11T17:11:27.860" v="12" actId="47"/>
        <pc:sldMkLst>
          <pc:docMk/>
          <pc:sldMk cId="3527399881" sldId="901"/>
        </pc:sldMkLst>
      </pc:sldChg>
      <pc:sldChg chg="del">
        <pc:chgData name="Lee, Richard G. S." userId="51aec1a9-ba53-4e85-8838-bc8f92043536" providerId="ADAL" clId="{F44EBC0B-D426-4EA2-8663-9F1212764CC3}" dt="2025-08-11T17:11:27.860" v="12" actId="47"/>
        <pc:sldMkLst>
          <pc:docMk/>
          <pc:sldMk cId="169509086" sldId="902"/>
        </pc:sldMkLst>
      </pc:sldChg>
      <pc:sldChg chg="del">
        <pc:chgData name="Lee, Richard G. S." userId="51aec1a9-ba53-4e85-8838-bc8f92043536" providerId="ADAL" clId="{F44EBC0B-D426-4EA2-8663-9F1212764CC3}" dt="2025-08-11T17:11:27.860" v="12" actId="47"/>
        <pc:sldMkLst>
          <pc:docMk/>
          <pc:sldMk cId="3136626943" sldId="903"/>
        </pc:sldMkLst>
      </pc:sldChg>
      <pc:sldChg chg="del">
        <pc:chgData name="Lee, Richard G. S." userId="51aec1a9-ba53-4e85-8838-bc8f92043536" providerId="ADAL" clId="{F44EBC0B-D426-4EA2-8663-9F1212764CC3}" dt="2025-08-11T17:11:27.860" v="12" actId="47"/>
        <pc:sldMkLst>
          <pc:docMk/>
          <pc:sldMk cId="1525354285" sldId="904"/>
        </pc:sldMkLst>
      </pc:sldChg>
      <pc:sldChg chg="del">
        <pc:chgData name="Lee, Richard G. S." userId="51aec1a9-ba53-4e85-8838-bc8f92043536" providerId="ADAL" clId="{F44EBC0B-D426-4EA2-8663-9F1212764CC3}" dt="2025-08-11T17:11:27.860" v="12" actId="47"/>
        <pc:sldMkLst>
          <pc:docMk/>
          <pc:sldMk cId="1988011078" sldId="905"/>
        </pc:sldMkLst>
      </pc:sldChg>
      <pc:sldChg chg="del">
        <pc:chgData name="Lee, Richard G. S." userId="51aec1a9-ba53-4e85-8838-bc8f92043536" providerId="ADAL" clId="{F44EBC0B-D426-4EA2-8663-9F1212764CC3}" dt="2025-08-11T17:11:08.411" v="8" actId="47"/>
        <pc:sldMkLst>
          <pc:docMk/>
          <pc:sldMk cId="1772328921" sldId="906"/>
        </pc:sldMkLst>
      </pc:sldChg>
      <pc:sldChg chg="del">
        <pc:chgData name="Lee, Richard G. S." userId="51aec1a9-ba53-4e85-8838-bc8f92043536" providerId="ADAL" clId="{F44EBC0B-D426-4EA2-8663-9F1212764CC3}" dt="2025-08-11T17:11:08.411" v="8" actId="47"/>
        <pc:sldMkLst>
          <pc:docMk/>
          <pc:sldMk cId="137731773" sldId="907"/>
        </pc:sldMkLst>
      </pc:sldChg>
      <pc:sldChg chg="del">
        <pc:chgData name="Lee, Richard G. S." userId="51aec1a9-ba53-4e85-8838-bc8f92043536" providerId="ADAL" clId="{F44EBC0B-D426-4EA2-8663-9F1212764CC3}" dt="2025-08-11T17:11:11.278" v="9" actId="47"/>
        <pc:sldMkLst>
          <pc:docMk/>
          <pc:sldMk cId="3462477059" sldId="908"/>
        </pc:sldMkLst>
      </pc:sldChg>
      <pc:sldChg chg="del">
        <pc:chgData name="Lee, Richard G. S." userId="51aec1a9-ba53-4e85-8838-bc8f92043536" providerId="ADAL" clId="{F44EBC0B-D426-4EA2-8663-9F1212764CC3}" dt="2025-08-11T17:11:27.860" v="12" actId="47"/>
        <pc:sldMkLst>
          <pc:docMk/>
          <pc:sldMk cId="1476011631" sldId="909"/>
        </pc:sldMkLst>
      </pc:sldChg>
      <pc:sldChg chg="del">
        <pc:chgData name="Lee, Richard G. S." userId="51aec1a9-ba53-4e85-8838-bc8f92043536" providerId="ADAL" clId="{F44EBC0B-D426-4EA2-8663-9F1212764CC3}" dt="2025-08-11T17:11:11.278" v="9" actId="47"/>
        <pc:sldMkLst>
          <pc:docMk/>
          <pc:sldMk cId="3738532463" sldId="910"/>
        </pc:sldMkLst>
      </pc:sldChg>
      <pc:sldChg chg="del">
        <pc:chgData name="Lee, Richard G. S." userId="51aec1a9-ba53-4e85-8838-bc8f92043536" providerId="ADAL" clId="{F44EBC0B-D426-4EA2-8663-9F1212764CC3}" dt="2025-08-11T17:11:27.860" v="12" actId="47"/>
        <pc:sldMkLst>
          <pc:docMk/>
          <pc:sldMk cId="3237187963" sldId="911"/>
        </pc:sldMkLst>
      </pc:sldChg>
      <pc:sldChg chg="del">
        <pc:chgData name="Lee, Richard G. S." userId="51aec1a9-ba53-4e85-8838-bc8f92043536" providerId="ADAL" clId="{F44EBC0B-D426-4EA2-8663-9F1212764CC3}" dt="2025-08-11T17:11:27.860" v="12" actId="47"/>
        <pc:sldMkLst>
          <pc:docMk/>
          <pc:sldMk cId="2206043318" sldId="913"/>
        </pc:sldMkLst>
      </pc:sldChg>
      <pc:sldChg chg="del">
        <pc:chgData name="Lee, Richard G. S." userId="51aec1a9-ba53-4e85-8838-bc8f92043536" providerId="ADAL" clId="{F44EBC0B-D426-4EA2-8663-9F1212764CC3}" dt="2025-08-11T17:11:27.860" v="12" actId="47"/>
        <pc:sldMkLst>
          <pc:docMk/>
          <pc:sldMk cId="3805134097" sldId="914"/>
        </pc:sldMkLst>
      </pc:sldChg>
      <pc:sldChg chg="modSp add del mod">
        <pc:chgData name="Lee, Richard G. S." userId="51aec1a9-ba53-4e85-8838-bc8f92043536" providerId="ADAL" clId="{F44EBC0B-D426-4EA2-8663-9F1212764CC3}" dt="2025-08-11T18:04:35.125" v="259" actId="47"/>
        <pc:sldMkLst>
          <pc:docMk/>
          <pc:sldMk cId="2402100634" sldId="917"/>
        </pc:sldMkLst>
      </pc:sldChg>
      <pc:sldChg chg="del">
        <pc:chgData name="Lee, Richard G. S." userId="51aec1a9-ba53-4e85-8838-bc8f92043536" providerId="ADAL" clId="{F44EBC0B-D426-4EA2-8663-9F1212764CC3}" dt="2025-08-11T17:11:27.860" v="12" actId="47"/>
        <pc:sldMkLst>
          <pc:docMk/>
          <pc:sldMk cId="2021734012" sldId="918"/>
        </pc:sldMkLst>
      </pc:sldChg>
      <pc:sldChg chg="del">
        <pc:chgData name="Lee, Richard G. S." userId="51aec1a9-ba53-4e85-8838-bc8f92043536" providerId="ADAL" clId="{F44EBC0B-D426-4EA2-8663-9F1212764CC3}" dt="2025-08-11T17:11:27.860" v="12" actId="47"/>
        <pc:sldMkLst>
          <pc:docMk/>
          <pc:sldMk cId="3027191069" sldId="919"/>
        </pc:sldMkLst>
      </pc:sldChg>
      <pc:sldChg chg="del">
        <pc:chgData name="Lee, Richard G. S." userId="51aec1a9-ba53-4e85-8838-bc8f92043536" providerId="ADAL" clId="{F44EBC0B-D426-4EA2-8663-9F1212764CC3}" dt="2025-08-11T17:11:27.860" v="12" actId="47"/>
        <pc:sldMkLst>
          <pc:docMk/>
          <pc:sldMk cId="3663268561" sldId="921"/>
        </pc:sldMkLst>
      </pc:sldChg>
      <pc:sldChg chg="modSp del mod ord">
        <pc:chgData name="Lee, Richard G. S." userId="51aec1a9-ba53-4e85-8838-bc8f92043536" providerId="ADAL" clId="{F44EBC0B-D426-4EA2-8663-9F1212764CC3}" dt="2025-08-11T17:54:28.453" v="219" actId="47"/>
        <pc:sldMkLst>
          <pc:docMk/>
          <pc:sldMk cId="3714633337" sldId="923"/>
        </pc:sldMkLst>
      </pc:sldChg>
      <pc:sldChg chg="del">
        <pc:chgData name="Lee, Richard G. S." userId="51aec1a9-ba53-4e85-8838-bc8f92043536" providerId="ADAL" clId="{F44EBC0B-D426-4EA2-8663-9F1212764CC3}" dt="2025-08-11T17:10:58.090" v="4" actId="47"/>
        <pc:sldMkLst>
          <pc:docMk/>
          <pc:sldMk cId="2594411703" sldId="924"/>
        </pc:sldMkLst>
      </pc:sldChg>
      <pc:sldChg chg="add">
        <pc:chgData name="Lee, Richard G. S." userId="51aec1a9-ba53-4e85-8838-bc8f92043536" providerId="ADAL" clId="{F44EBC0B-D426-4EA2-8663-9F1212764CC3}" dt="2025-08-11T17:11:31.997" v="13"/>
        <pc:sldMkLst>
          <pc:docMk/>
          <pc:sldMk cId="3037143362" sldId="924"/>
        </pc:sldMkLst>
      </pc:sldChg>
      <pc:sldChg chg="del">
        <pc:chgData name="Lee, Richard G. S." userId="51aec1a9-ba53-4e85-8838-bc8f92043536" providerId="ADAL" clId="{F44EBC0B-D426-4EA2-8663-9F1212764CC3}" dt="2025-08-11T17:11:27.860" v="12" actId="47"/>
        <pc:sldMkLst>
          <pc:docMk/>
          <pc:sldMk cId="1183550712" sldId="925"/>
        </pc:sldMkLst>
      </pc:sldChg>
      <pc:sldChg chg="add">
        <pc:chgData name="Lee, Richard G. S." userId="51aec1a9-ba53-4e85-8838-bc8f92043536" providerId="ADAL" clId="{F44EBC0B-D426-4EA2-8663-9F1212764CC3}" dt="2025-08-11T17:11:43.259" v="14"/>
        <pc:sldMkLst>
          <pc:docMk/>
          <pc:sldMk cId="3309840478" sldId="925"/>
        </pc:sldMkLst>
      </pc:sldChg>
      <pc:sldChg chg="modSp add mod">
        <pc:chgData name="Lee, Richard G. S." userId="51aec1a9-ba53-4e85-8838-bc8f92043536" providerId="ADAL" clId="{F44EBC0B-D426-4EA2-8663-9F1212764CC3}" dt="2025-08-11T17:19:09.860" v="150" actId="20577"/>
        <pc:sldMkLst>
          <pc:docMk/>
          <pc:sldMk cId="342664723" sldId="926"/>
        </pc:sldMkLst>
      </pc:sldChg>
      <pc:sldChg chg="new del">
        <pc:chgData name="Lee, Richard G. S." userId="51aec1a9-ba53-4e85-8838-bc8f92043536" providerId="ADAL" clId="{F44EBC0B-D426-4EA2-8663-9F1212764CC3}" dt="2025-08-11T17:09:51.706" v="3" actId="680"/>
        <pc:sldMkLst>
          <pc:docMk/>
          <pc:sldMk cId="1797814978" sldId="926"/>
        </pc:sldMkLst>
      </pc:sldChg>
      <pc:sldChg chg="new del">
        <pc:chgData name="Lee, Richard G. S." userId="51aec1a9-ba53-4e85-8838-bc8f92043536" providerId="ADAL" clId="{F44EBC0B-D426-4EA2-8663-9F1212764CC3}" dt="2025-08-11T17:09:42.604" v="1" actId="680"/>
        <pc:sldMkLst>
          <pc:docMk/>
          <pc:sldMk cId="3728391078" sldId="926"/>
        </pc:sldMkLst>
      </pc:sldChg>
      <pc:sldChg chg="modSp add mod">
        <pc:chgData name="Lee, Richard G. S." userId="51aec1a9-ba53-4e85-8838-bc8f92043536" providerId="ADAL" clId="{F44EBC0B-D426-4EA2-8663-9F1212764CC3}" dt="2025-08-11T17:18:35.012" v="110" actId="20577"/>
        <pc:sldMkLst>
          <pc:docMk/>
          <pc:sldMk cId="1933859373" sldId="927"/>
        </pc:sldMkLst>
      </pc:sldChg>
      <pc:sldChg chg="modSp add del mod">
        <pc:chgData name="Lee, Richard G. S." userId="51aec1a9-ba53-4e85-8838-bc8f92043536" providerId="ADAL" clId="{F44EBC0B-D426-4EA2-8663-9F1212764CC3}" dt="2025-08-11T18:07:49.686" v="500" actId="47"/>
        <pc:sldMkLst>
          <pc:docMk/>
          <pc:sldMk cId="2178883229" sldId="928"/>
        </pc:sldMkLst>
      </pc:sldChg>
      <pc:sldChg chg="add">
        <pc:chgData name="Lee, Richard G. S." userId="51aec1a9-ba53-4e85-8838-bc8f92043536" providerId="ADAL" clId="{F44EBC0B-D426-4EA2-8663-9F1212764CC3}" dt="2025-08-11T17:18:54.727" v="129"/>
        <pc:sldMkLst>
          <pc:docMk/>
          <pc:sldMk cId="2492123871" sldId="929"/>
        </pc:sldMkLst>
      </pc:sldChg>
      <pc:sldChg chg="modSp add del mod">
        <pc:chgData name="Lee, Richard G. S." userId="51aec1a9-ba53-4e85-8838-bc8f92043536" providerId="ADAL" clId="{F44EBC0B-D426-4EA2-8663-9F1212764CC3}" dt="2025-08-11T18:07:05.103" v="497" actId="47"/>
        <pc:sldMkLst>
          <pc:docMk/>
          <pc:sldMk cId="1676224434" sldId="930"/>
        </pc:sldMkLst>
      </pc:sldChg>
      <pc:sldChg chg="add del">
        <pc:chgData name="Lee, Richard G. S." userId="51aec1a9-ba53-4e85-8838-bc8f92043536" providerId="ADAL" clId="{F44EBC0B-D426-4EA2-8663-9F1212764CC3}" dt="2025-08-11T17:33:24.313" v="203"/>
        <pc:sldMkLst>
          <pc:docMk/>
          <pc:sldMk cId="2379940713" sldId="930"/>
        </pc:sldMkLst>
      </pc:sldChg>
      <pc:sldChg chg="modSp add mod ord">
        <pc:chgData name="Lee, Richard G. S." userId="51aec1a9-ba53-4e85-8838-bc8f92043536" providerId="ADAL" clId="{F44EBC0B-D426-4EA2-8663-9F1212764CC3}" dt="2025-08-11T18:05:12.943" v="343" actId="20577"/>
        <pc:sldMkLst>
          <pc:docMk/>
          <pc:sldMk cId="878299188" sldId="931"/>
        </pc:sldMkLst>
        <pc:spChg chg="mod">
          <ac:chgData name="Lee, Richard G. S." userId="51aec1a9-ba53-4e85-8838-bc8f92043536" providerId="ADAL" clId="{F44EBC0B-D426-4EA2-8663-9F1212764CC3}" dt="2025-08-11T18:04:43.006" v="291" actId="20577"/>
          <ac:spMkLst>
            <pc:docMk/>
            <pc:sldMk cId="878299188" sldId="931"/>
            <ac:spMk id="2" creationId="{95118B6D-2DD9-ED77-880C-C12B0FE7188A}"/>
          </ac:spMkLst>
        </pc:spChg>
        <pc:spChg chg="mod">
          <ac:chgData name="Lee, Richard G. S." userId="51aec1a9-ba53-4e85-8838-bc8f92043536" providerId="ADAL" clId="{F44EBC0B-D426-4EA2-8663-9F1212764CC3}" dt="2025-08-11T18:05:12.943" v="343" actId="20577"/>
          <ac:spMkLst>
            <pc:docMk/>
            <pc:sldMk cId="878299188" sldId="931"/>
            <ac:spMk id="3" creationId="{95B29015-B00D-902F-9EA7-74C94A3BE8D4}"/>
          </ac:spMkLst>
        </pc:spChg>
      </pc:sldChg>
      <pc:sldChg chg="addSp delSp modSp add mod">
        <pc:chgData name="Lee, Richard G. S." userId="51aec1a9-ba53-4e85-8838-bc8f92043536" providerId="ADAL" clId="{F44EBC0B-D426-4EA2-8663-9F1212764CC3}" dt="2025-08-11T18:07:17.473" v="499" actId="255"/>
        <pc:sldMkLst>
          <pc:docMk/>
          <pc:sldMk cId="3712946789" sldId="932"/>
        </pc:sldMkLst>
        <pc:spChg chg="add mod">
          <ac:chgData name="Lee, Richard G. S." userId="51aec1a9-ba53-4e85-8838-bc8f92043536" providerId="ADAL" clId="{F44EBC0B-D426-4EA2-8663-9F1212764CC3}" dt="2025-08-11T18:07:17.473" v="499" actId="255"/>
          <ac:spMkLst>
            <pc:docMk/>
            <pc:sldMk cId="3712946789" sldId="932"/>
            <ac:spMk id="8" creationId="{FAFB2F40-76C9-C9C4-AEFC-31668F0C2411}"/>
          </ac:spMkLst>
        </pc:spChg>
      </pc:sldChg>
      <pc:sldChg chg="modSp add mod">
        <pc:chgData name="Lee, Richard G. S." userId="51aec1a9-ba53-4e85-8838-bc8f92043536" providerId="ADAL" clId="{F44EBC0B-D426-4EA2-8663-9F1212764CC3}" dt="2025-08-11T18:15:26.903" v="533" actId="20577"/>
        <pc:sldMkLst>
          <pc:docMk/>
          <pc:sldMk cId="2521658248" sldId="933"/>
        </pc:sldMkLst>
        <pc:spChg chg="mod">
          <ac:chgData name="Lee, Richard G. S." userId="51aec1a9-ba53-4e85-8838-bc8f92043536" providerId="ADAL" clId="{F44EBC0B-D426-4EA2-8663-9F1212764CC3}" dt="2025-08-11T18:07:03.037" v="496" actId="20577"/>
          <ac:spMkLst>
            <pc:docMk/>
            <pc:sldMk cId="2521658248" sldId="933"/>
            <ac:spMk id="2" creationId="{ABAB9311-D1F5-919C-8B2B-638446755FEF}"/>
          </ac:spMkLst>
        </pc:spChg>
        <pc:spChg chg="mod">
          <ac:chgData name="Lee, Richard G. S." userId="51aec1a9-ba53-4e85-8838-bc8f92043536" providerId="ADAL" clId="{F44EBC0B-D426-4EA2-8663-9F1212764CC3}" dt="2025-08-11T18:15:26.903" v="533" actId="20577"/>
          <ac:spMkLst>
            <pc:docMk/>
            <pc:sldMk cId="2521658248" sldId="933"/>
            <ac:spMk id="8" creationId="{7743EAA0-38D2-6CA9-A642-E6911D49F79E}"/>
          </ac:spMkLst>
        </pc:spChg>
      </pc:sldChg>
      <pc:sldMasterChg chg="delSldLayout">
        <pc:chgData name="Lee, Richard G. S." userId="51aec1a9-ba53-4e85-8838-bc8f92043536" providerId="ADAL" clId="{F44EBC0B-D426-4EA2-8663-9F1212764CC3}" dt="2025-08-11T17:11:54.760" v="16" actId="47"/>
        <pc:sldMasterMkLst>
          <pc:docMk/>
          <pc:sldMasterMk cId="2715066256" sldId="2147483648"/>
        </pc:sldMasterMkLst>
        <pc:sldLayoutChg chg="del">
          <pc:chgData name="Lee, Richard G. S." userId="51aec1a9-ba53-4e85-8838-bc8f92043536" providerId="ADAL" clId="{F44EBC0B-D426-4EA2-8663-9F1212764CC3}" dt="2025-08-11T17:11:54.760" v="16" actId="47"/>
          <pc:sldLayoutMkLst>
            <pc:docMk/>
            <pc:sldMasterMk cId="2715066256" sldId="2147483648"/>
            <pc:sldLayoutMk cId="2260806901" sldId="2147483864"/>
          </pc:sldLayoutMkLst>
        </pc:sldLayoutChg>
        <pc:sldLayoutChg chg="del">
          <pc:chgData name="Lee, Richard G. S." userId="51aec1a9-ba53-4e85-8838-bc8f92043536" providerId="ADAL" clId="{F44EBC0B-D426-4EA2-8663-9F1212764CC3}" dt="2025-08-11T17:11:27.860" v="12" actId="47"/>
          <pc:sldLayoutMkLst>
            <pc:docMk/>
            <pc:sldMasterMk cId="2715066256" sldId="2147483648"/>
            <pc:sldLayoutMk cId="254741769" sldId="2147483882"/>
          </pc:sldLayoutMkLst>
        </pc:sldLayoutChg>
        <pc:sldLayoutChg chg="del">
          <pc:chgData name="Lee, Richard G. S." userId="51aec1a9-ba53-4e85-8838-bc8f92043536" providerId="ADAL" clId="{F44EBC0B-D426-4EA2-8663-9F1212764CC3}" dt="2025-08-11T17:11:27.860" v="12" actId="47"/>
          <pc:sldLayoutMkLst>
            <pc:docMk/>
            <pc:sldMasterMk cId="2715066256" sldId="2147483648"/>
            <pc:sldLayoutMk cId="3940543965" sldId="2147483884"/>
          </pc:sldLayoutMkLst>
        </pc:sldLayoutChg>
        <pc:sldLayoutChg chg="del">
          <pc:chgData name="Lee, Richard G. S." userId="51aec1a9-ba53-4e85-8838-bc8f92043536" providerId="ADAL" clId="{F44EBC0B-D426-4EA2-8663-9F1212764CC3}" dt="2025-08-11T17:11:27.860" v="12" actId="47"/>
          <pc:sldLayoutMkLst>
            <pc:docMk/>
            <pc:sldMasterMk cId="2715066256" sldId="2147483648"/>
            <pc:sldLayoutMk cId="1516417033" sldId="2147483980"/>
          </pc:sldLayoutMkLst>
        </pc:sldLayoutChg>
      </pc:sldMasterChg>
      <pc:sldMasterChg chg="modSldLayout">
        <pc:chgData name="Lee, Richard G. S." userId="51aec1a9-ba53-4e85-8838-bc8f92043536" providerId="ADAL" clId="{F44EBC0B-D426-4EA2-8663-9F1212764CC3}" dt="2025-08-11T17:33:23.001" v="202"/>
        <pc:sldMasterMkLst>
          <pc:docMk/>
          <pc:sldMasterMk cId="1373968653" sldId="2147483887"/>
        </pc:sldMasterMkLst>
        <pc:sldLayoutChg chg="setBg">
          <pc:chgData name="Lee, Richard G. S." userId="51aec1a9-ba53-4e85-8838-bc8f92043536" providerId="ADAL" clId="{F44EBC0B-D426-4EA2-8663-9F1212764CC3}" dt="2025-08-11T17:33:23.001" v="202"/>
          <pc:sldLayoutMkLst>
            <pc:docMk/>
            <pc:sldMasterMk cId="1373968653" sldId="2147483887"/>
            <pc:sldLayoutMk cId="3094849348" sldId="214748389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9F023-45AD-4FC2-935B-DD9B0561456F}" type="datetimeFigureOut">
              <a:rPr lang="en-GB" smtClean="0"/>
              <a:t>11/09/2025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A69E2-532F-4115-BC28-2103B24D579A}" type="slidenum">
              <a:rPr lang="en-GB" smtClean="0"/>
              <a:t>‹#›</a:t>
            </a:fld>
            <a:endParaRPr lang="en-GB"/>
          </a:p>
        </p:txBody>
      </p:sp>
    </p:spTree>
    <p:extLst>
      <p:ext uri="{BB962C8B-B14F-4D97-AF65-F5344CB8AC3E}">
        <p14:creationId xmlns:p14="http://schemas.microsoft.com/office/powerpoint/2010/main" val="180242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work.foley.com/departments/administration/marketing/BDM%20Foley%20Image%20Library/Forms/Thumbnails.aspx" TargetMode="External"/><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107.xml.rels><?xml version="1.0" encoding="UTF-8" standalone="yes"?>
<Relationships xmlns="http://schemas.openxmlformats.org/package/2006/relationships"><Relationship Id="rId3"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2" Type="http://schemas.openxmlformats.org/officeDocument/2006/relationships/hyperlink" Target="https://atwork.foley.com/departments/administration/marketing/BDM%20Foley%20Graphics%20Library/Forms/Thumbnails.aspx?id=%2Fdepartments%2Fadministration%2Fmarketing%2FBDM%20Foley%20Graphics%20Library%2FIcons" TargetMode="External"/><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hyperlink" Target="https://atwork.foley.com/departments/administration/marketing/BDM%20Foley%20Image%20Library/Forms/Thumbnails.aspx" TargetMode="External"/></Relationships>
</file>

<file path=ppt/slideLayouts/_rels/slideLayout113.xml.rels><?xml version="1.0" encoding="UTF-8" standalone="yes"?>
<Relationships xmlns="http://schemas.openxmlformats.org/package/2006/relationships"><Relationship Id="rId3" Type="http://schemas.openxmlformats.org/officeDocument/2006/relationships/hyperlink" Target="https://atwork.foley.com/departments/administration/marketing/BDM%20Foley%20Image%20Library/Forms/Thumbnails.aspx" TargetMode="External"/><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svg"/></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2" Type="http://schemas.openxmlformats.org/officeDocument/2006/relationships/hyperlink" Target="https://atwork.foley.com/departments/administration/marketing/BDM%20Foley%20Graphics%20Library/Forms/Thumbnails.aspx?id=%2Fdepartments%2Fadministration%2Fmarketing%2FBDM%20Foley%20Graphics%20Library%2FIcons" TargetMode="Externa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s://atwork.foley.com/departments/administration/marketing/BDM%20Foley%20Image%20Library/Forms/Thumbnails.aspx"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atwork.foley.com/departments/administration/marketing/BDM%20Foley%20Image%20Library/Forms/Thumbnails.aspx"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work.foley.com/departments/administration/marketing/BDM%20Foley%20Image%20Library/Forms/Thumbnails.aspx" TargetMode="External"/><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twork.foley.com/departments/administration/marketing/BDM%20Foley%20Image%20Library/Forms/Thumbnails.aspx" TargetMode="External"/><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work.foley.com/departments/administration/marketing/BDM%20Foley%20Image%20Library/Forms/Thumbnails.aspx" TargetMode="External"/><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12.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work.foley.com/departments/administration/marketing/BDM%20Foley%20Image%20Library/Forms/Thumbnails.aspx" TargetMode="External"/><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twork.foley.com/departments/administration/marketing/BDM%20Foley%20Image%20Library/Forms/Thumbnails.aspx" TargetMode="External"/><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atwork.foley.com/departments/administration/marketing/BDM%20Foley%20Image%20Library/Forms/Thumbnails.aspx" TargetMode="External"/><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7.svg"/></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2" Type="http://schemas.openxmlformats.org/officeDocument/2006/relationships/hyperlink" Target="https://atwork.foley.com/departments/administration/marketing/BDM%20Foley%20Graphics%20Library/Forms/Thumbnails.aspx?id=%2Fdepartments%2Fadministration%2Fmarketing%2FBDM%20Foley%20Graphics%20Library%2FIcons" TargetMode="External"/><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hyperlink" Target="https://atwork.foley.com/departments/administration/marketing/BDM%20Foley%20Image%20Library/Forms/Thumbnails.aspx" TargetMode="Externa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https://atwork.foley.com/departments/administration/marketing/BDM%20Foley%20Image%20Library/Forms/Thumbnails.aspx" TargetMode="External"/><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hyperlink" Target="https://atwork.foley.com/departments/administration/marketing/BDM%20Foley%20Image%20Library/Forms/Thumbnails.aspx?id=%2Fdepartments%2Fadministration%2Fmarketing%2FBDM%20Foley%20Image%20Library%2FAttorney%20Headshots%20263x250" TargetMode="External"/><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work.foley.com/departments/administration/marketing/BDM%20Foley%20Image%20Library/Forms/Thumbnails.aspx" TargetMode="External"/><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13.jpe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twork.foley.com/departments/administration/marketing/BDM%20Foley%20Image%20Library/Forms/Thumbnails.aspx" TargetMode="External"/><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twork.foley.com/departments/administration/marketing/BDM%20Foley%20Image%20Library/Forms/Thumbnails.aspx" TargetMode="External"/><Relationship Id="rId1" Type="http://schemas.openxmlformats.org/officeDocument/2006/relationships/slideMaster" Target="../slideMasters/slideMaster3.xml"/><Relationship Id="rId4" Type="http://schemas.openxmlformats.org/officeDocument/2006/relationships/image" Target="../media/image1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1E328C4-C5CE-429D-A7D7-743587BD989C}"/>
              </a:ext>
            </a:extLst>
          </p:cNvPr>
          <p:cNvGrpSpPr/>
          <p:nvPr userDrawn="1"/>
        </p:nvGrpSpPr>
        <p:grpSpPr>
          <a:xfrm>
            <a:off x="12382371" y="110076"/>
            <a:ext cx="2527429" cy="4085734"/>
            <a:chOff x="12382371" y="110076"/>
            <a:chExt cx="2527429" cy="4085734"/>
          </a:xfrm>
        </p:grpSpPr>
        <p:sp>
          <p:nvSpPr>
            <p:cNvPr id="13" name="TextBox 12">
              <a:extLst>
                <a:ext uri="{FF2B5EF4-FFF2-40B4-BE49-F238E27FC236}">
                  <a16:creationId xmlns:a16="http://schemas.microsoft.com/office/drawing/2014/main" id="{3A37F1F5-89E2-4CA3-AF92-841F6FF28CE2}"/>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2"/>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5FC5B8C6-FCEC-4388-AF34-82F1941E49D4}"/>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11">
            <a:extLst>
              <a:ext uri="{FF2B5EF4-FFF2-40B4-BE49-F238E27FC236}">
                <a16:creationId xmlns:a16="http://schemas.microsoft.com/office/drawing/2014/main" id="{770DA73B-503C-D258-8CA5-19BDF83B2DA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5800" y="5561595"/>
            <a:ext cx="1600200" cy="608949"/>
          </a:xfrm>
          <a:prstGeom prst="rect">
            <a:avLst/>
          </a:prstGeom>
        </p:spPr>
      </p:pic>
      <p:sp>
        <p:nvSpPr>
          <p:cNvPr id="8" name="Title 1">
            <a:extLst>
              <a:ext uri="{FF2B5EF4-FFF2-40B4-BE49-F238E27FC236}">
                <a16:creationId xmlns:a16="http://schemas.microsoft.com/office/drawing/2014/main" id="{A9A8CF7C-91AD-7107-6DE8-A53A76F3EBC0}"/>
              </a:ext>
            </a:extLst>
          </p:cNvPr>
          <p:cNvSpPr>
            <a:spLocks noGrp="1"/>
          </p:cNvSpPr>
          <p:nvPr>
            <p:ph type="ctrTitle" hasCustomPrompt="1"/>
          </p:nvPr>
        </p:nvSpPr>
        <p:spPr>
          <a:xfrm>
            <a:off x="660899" y="1031064"/>
            <a:ext cx="5239348" cy="1344776"/>
          </a:xfrm>
          <a:noFill/>
          <a:ln>
            <a:noFill/>
          </a:ln>
        </p:spPr>
        <p:txBody>
          <a:bodyPr tIns="0" rIns="0" bIns="0" anchor="t">
            <a:noAutofit/>
          </a:bodyPr>
          <a:lstStyle>
            <a:lvl1pPr algn="l">
              <a:lnSpc>
                <a:spcPct val="100000"/>
              </a:lnSpc>
              <a:defRPr sz="4800">
                <a:solidFill>
                  <a:schemeClr val="tx2"/>
                </a:solidFill>
              </a:defRPr>
            </a:lvl1pPr>
          </a:lstStyle>
          <a:p>
            <a:r>
              <a:rPr lang="en-US"/>
              <a:t>Headline</a:t>
            </a:r>
            <a:endParaRPr lang="en-GB"/>
          </a:p>
        </p:txBody>
      </p:sp>
      <p:sp>
        <p:nvSpPr>
          <p:cNvPr id="10" name="Subtitle 2">
            <a:extLst>
              <a:ext uri="{FF2B5EF4-FFF2-40B4-BE49-F238E27FC236}">
                <a16:creationId xmlns:a16="http://schemas.microsoft.com/office/drawing/2014/main" id="{1E1CA94C-73F2-8308-E378-3F8FB5591BE7}"/>
              </a:ext>
            </a:extLst>
          </p:cNvPr>
          <p:cNvSpPr>
            <a:spLocks noGrp="1"/>
          </p:cNvSpPr>
          <p:nvPr>
            <p:ph type="subTitle" idx="1" hasCustomPrompt="1"/>
          </p:nvPr>
        </p:nvSpPr>
        <p:spPr>
          <a:xfrm>
            <a:off x="687402" y="2659121"/>
            <a:ext cx="5239347" cy="1077624"/>
          </a:xfrm>
        </p:spPr>
        <p:txBody>
          <a:bodyPr tIns="0" rIns="0" bIns="0">
            <a:noAutofit/>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 </a:t>
            </a:r>
          </a:p>
        </p:txBody>
      </p:sp>
      <p:pic>
        <p:nvPicPr>
          <p:cNvPr id="15" name="Picture 14">
            <a:extLst>
              <a:ext uri="{FF2B5EF4-FFF2-40B4-BE49-F238E27FC236}">
                <a16:creationId xmlns:a16="http://schemas.microsoft.com/office/drawing/2014/main" id="{867CD257-3A5D-43BF-C3BF-55DBBFD4E541}"/>
              </a:ext>
            </a:extLst>
          </p:cNvPr>
          <p:cNvPicPr>
            <a:picLocks/>
          </p:cNvPicPr>
          <p:nvPr userDrawn="1"/>
        </p:nvPicPr>
        <p:blipFill>
          <a:blip r:embed="rId4"/>
          <a:srcRect l="38864" r="9854" b="2243"/>
          <a:stretch/>
        </p:blipFill>
        <p:spPr>
          <a:xfrm>
            <a:off x="6793035" y="-3427"/>
            <a:ext cx="5398966" cy="6861427"/>
          </a:xfrm>
          <a:prstGeom prst="rect">
            <a:avLst/>
          </a:prstGeom>
          <a:blipFill>
            <a:blip r:embed="rId5"/>
            <a:tile tx="0" ty="0" sx="100000" sy="100000" flip="none" algn="tl"/>
          </a:blipFill>
        </p:spPr>
      </p:pic>
      <p:grpSp>
        <p:nvGrpSpPr>
          <p:cNvPr id="16" name="Group 15">
            <a:extLst>
              <a:ext uri="{FF2B5EF4-FFF2-40B4-BE49-F238E27FC236}">
                <a16:creationId xmlns:a16="http://schemas.microsoft.com/office/drawing/2014/main" id="{CC0CBC5B-3083-6FA6-B1E8-0BE772209AFE}"/>
              </a:ext>
            </a:extLst>
          </p:cNvPr>
          <p:cNvGrpSpPr>
            <a:grpSpLocks noChangeAspect="1"/>
          </p:cNvGrpSpPr>
          <p:nvPr userDrawn="1"/>
        </p:nvGrpSpPr>
        <p:grpSpPr>
          <a:xfrm>
            <a:off x="6415790" y="2569464"/>
            <a:ext cx="754486" cy="1719072"/>
            <a:chOff x="5575665" y="2495416"/>
            <a:chExt cx="825056" cy="1879864"/>
          </a:xfrm>
          <a:solidFill>
            <a:schemeClr val="tx2"/>
          </a:solidFill>
        </p:grpSpPr>
        <p:sp>
          <p:nvSpPr>
            <p:cNvPr id="19" name="Rectangle 18">
              <a:extLst>
                <a:ext uri="{FF2B5EF4-FFF2-40B4-BE49-F238E27FC236}">
                  <a16:creationId xmlns:a16="http://schemas.microsoft.com/office/drawing/2014/main" id="{98FB0B69-9C18-233E-B4EB-F84D6F2D7661}"/>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2599E1-5271-8475-5E8C-56CAE997B6AD}"/>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ate Placeholder 3">
            <a:extLst>
              <a:ext uri="{FF2B5EF4-FFF2-40B4-BE49-F238E27FC236}">
                <a16:creationId xmlns:a16="http://schemas.microsoft.com/office/drawing/2014/main" id="{8E4D5D9D-0148-454F-752F-EE7E782C4449}"/>
              </a:ext>
            </a:extLst>
          </p:cNvPr>
          <p:cNvSpPr>
            <a:spLocks noGrp="1"/>
          </p:cNvSpPr>
          <p:nvPr>
            <p:ph type="dt" sz="half" idx="10"/>
          </p:nvPr>
        </p:nvSpPr>
        <p:spPr>
          <a:xfrm>
            <a:off x="687402" y="4006774"/>
            <a:ext cx="3973966" cy="184665"/>
          </a:xfrm>
        </p:spPr>
        <p:txBody>
          <a:bodyPr>
            <a:noAutofit/>
          </a:bodyPr>
          <a:lstStyle>
            <a:lvl1pPr algn="l">
              <a:defRPr sz="1600">
                <a:solidFill>
                  <a:schemeClr val="tx1"/>
                </a:solidFill>
              </a:defRPr>
            </a:lvl1pPr>
          </a:lstStyle>
          <a:p>
            <a:fld id="{4BD48E7E-8069-C14C-B665-25A47EA7039F}" type="datetime4">
              <a:rPr lang="en-US" smtClean="0"/>
              <a:pPr/>
              <a:t>September 11, 2025</a:t>
            </a:fld>
            <a:endParaRPr lang="en-GB"/>
          </a:p>
        </p:txBody>
      </p:sp>
      <p:sp>
        <p:nvSpPr>
          <p:cNvPr id="22" name="Text Placeholder 17">
            <a:extLst>
              <a:ext uri="{FF2B5EF4-FFF2-40B4-BE49-F238E27FC236}">
                <a16:creationId xmlns:a16="http://schemas.microsoft.com/office/drawing/2014/main" id="{951A913A-E5A4-978F-6C1A-D30889C158D8}"/>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tx2"/>
              </a:buClr>
              <a:buSzPct val="280000"/>
              <a:buFont typeface="Wingdings" pitchFamily="2" charset="2"/>
              <a:buChar char="§"/>
              <a:defRPr lang="en-US" sz="12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Tree>
    <p:extLst>
      <p:ext uri="{BB962C8B-B14F-4D97-AF65-F5344CB8AC3E}">
        <p14:creationId xmlns:p14="http://schemas.microsoft.com/office/powerpoint/2010/main" val="2414989561"/>
      </p:ext>
    </p:extLst>
  </p:cSld>
  <p:clrMapOvr>
    <a:masterClrMapping/>
  </p:clrMapOvr>
  <p:extLst>
    <p:ext uri="{DCECCB84-F9BA-43D5-87BE-67443E8EF086}">
      <p15:sldGuideLst xmlns:p15="http://schemas.microsoft.com/office/powerpoint/2012/main">
        <p15:guide id="1" pos="2976" userDrawn="1">
          <p15:clr>
            <a:srgbClr val="FBAE40"/>
          </p15:clr>
        </p15:guide>
        <p15:guide id="2" pos="701" userDrawn="1">
          <p15:clr>
            <a:srgbClr val="FBAE40"/>
          </p15:clr>
        </p15:guide>
        <p15:guide id="3" orient="horz" pos="2075" userDrawn="1">
          <p15:clr>
            <a:srgbClr val="FBAE40"/>
          </p15:clr>
        </p15:guide>
        <p15:guide id="4" orient="horz" pos="30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wo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4" y="597154"/>
            <a:ext cx="9401556"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3E9477CA-0A73-4906-B2CE-57DA0C86804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Content Placeholder 2">
            <a:extLst>
              <a:ext uri="{FF2B5EF4-FFF2-40B4-BE49-F238E27FC236}">
                <a16:creationId xmlns:a16="http://schemas.microsoft.com/office/drawing/2014/main" id="{20472055-678A-47B2-8E69-BA5B39D704D8}"/>
              </a:ext>
            </a:extLst>
          </p:cNvPr>
          <p:cNvSpPr>
            <a:spLocks noGrp="1"/>
          </p:cNvSpPr>
          <p:nvPr>
            <p:ph idx="13"/>
          </p:nvPr>
        </p:nvSpPr>
        <p:spPr>
          <a:xfrm>
            <a:off x="5524500" y="2057400"/>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8600">
              <a:spcBef>
                <a:spcPts val="0"/>
              </a:spcBef>
              <a:spcAft>
                <a:spcPts val="600"/>
              </a:spcAft>
              <a:buClr>
                <a:schemeClr val="tx2"/>
              </a:buClr>
              <a:defRPr sz="1800"/>
            </a:lvl3pPr>
            <a:lvl4pPr marL="914400" indent="-228600">
              <a:spcBef>
                <a:spcPts val="0"/>
              </a:spcBef>
              <a:spcAft>
                <a:spcPts val="600"/>
              </a:spcAft>
              <a:buClr>
                <a:schemeClr val="tx2"/>
              </a:buClr>
              <a:buFont typeface="Segoe UI" panose="020B0502040204020203" pitchFamily="34" charset="0"/>
              <a:buChar char="–"/>
              <a:defRPr sz="1800"/>
            </a:lvl4pPr>
            <a:lvl5pPr marL="1141413" indent="-228600">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2384DAB6-B964-1DC4-E0EA-FDA552DCD6EC}"/>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1518754649"/>
      </p:ext>
    </p:extLst>
  </p:cSld>
  <p:clrMapOvr>
    <a:masterClrMapping/>
  </p:clrMapOvr>
  <p:extLst>
    <p:ext uri="{DCECCB84-F9BA-43D5-87BE-67443E8EF086}">
      <p15:sldGuideLst xmlns:p15="http://schemas.microsoft.com/office/powerpoint/2012/main">
        <p15:guide id="1" pos="432" userDrawn="1">
          <p15:clr>
            <a:srgbClr val="FBAE40"/>
          </p15:clr>
        </p15:guide>
        <p15:guide id="2" pos="6360" userDrawn="1">
          <p15:clr>
            <a:srgbClr val="FBAE40"/>
          </p15:clr>
        </p15:guide>
        <p15:guide id="3" pos="6951" userDrawn="1">
          <p15:clr>
            <a:srgbClr val="FBAE40"/>
          </p15:clr>
        </p15:guide>
        <p15:guide id="4" pos="3312" userDrawn="1">
          <p15:clr>
            <a:srgbClr val="FBAE40"/>
          </p15:clr>
        </p15:guide>
        <p15:guide id="5" pos="3480" userDrawn="1">
          <p15:clr>
            <a:srgbClr val="FBAE40"/>
          </p15:clr>
        </p15:guide>
        <p15:guide id="6" orient="horz" pos="3659" userDrawn="1">
          <p15:clr>
            <a:srgbClr val="FBAE40"/>
          </p15:clr>
        </p15:guide>
        <p15:guide id="7" orient="horz" pos="1295" userDrawn="1">
          <p15:clr>
            <a:srgbClr val="FBAE40"/>
          </p15:clr>
        </p15:guide>
        <p15:guide id="8" orient="horz" pos="1050" userDrawn="1">
          <p15:clr>
            <a:srgbClr val="FBAE40"/>
          </p15:clr>
        </p15:guide>
        <p15:guide id="9" orient="horz" pos="373"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ext credentials and logo">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790304"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6220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64668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93116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790304"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6220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64668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93116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D433C554-1D76-41C0-98FD-AC192FBE00B5}"/>
              </a:ext>
            </a:extLst>
          </p:cNvPr>
          <p:cNvSpPr>
            <a:spLocks noGrp="1"/>
          </p:cNvSpPr>
          <p:nvPr>
            <p:ph sz="quarter" idx="20"/>
          </p:nvPr>
        </p:nvSpPr>
        <p:spPr>
          <a:xfrm>
            <a:off x="790304"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4" name="Content Placeholder 13">
            <a:extLst>
              <a:ext uri="{FF2B5EF4-FFF2-40B4-BE49-F238E27FC236}">
                <a16:creationId xmlns:a16="http://schemas.microsoft.com/office/drawing/2014/main" id="{0C65B726-42C7-4985-9B04-26F33FA89A4A}"/>
              </a:ext>
            </a:extLst>
          </p:cNvPr>
          <p:cNvSpPr>
            <a:spLocks noGrp="1"/>
          </p:cNvSpPr>
          <p:nvPr>
            <p:ph sz="quarter" idx="21"/>
          </p:nvPr>
        </p:nvSpPr>
        <p:spPr>
          <a:xfrm>
            <a:off x="36220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7" name="Content Placeholder 16">
            <a:extLst>
              <a:ext uri="{FF2B5EF4-FFF2-40B4-BE49-F238E27FC236}">
                <a16:creationId xmlns:a16="http://schemas.microsoft.com/office/drawing/2014/main" id="{CD8C1B93-C35B-4BA0-828A-317558C21D7A}"/>
              </a:ext>
            </a:extLst>
          </p:cNvPr>
          <p:cNvSpPr>
            <a:spLocks noGrp="1"/>
          </p:cNvSpPr>
          <p:nvPr>
            <p:ph sz="quarter" idx="22"/>
          </p:nvPr>
        </p:nvSpPr>
        <p:spPr>
          <a:xfrm>
            <a:off x="6466840" y="1384665"/>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19" name="Content Placeholder 18">
            <a:extLst>
              <a:ext uri="{FF2B5EF4-FFF2-40B4-BE49-F238E27FC236}">
                <a16:creationId xmlns:a16="http://schemas.microsoft.com/office/drawing/2014/main" id="{7CF20000-A09E-4210-B95B-A56D190227D1}"/>
              </a:ext>
            </a:extLst>
          </p:cNvPr>
          <p:cNvSpPr>
            <a:spLocks noGrp="1"/>
          </p:cNvSpPr>
          <p:nvPr>
            <p:ph sz="quarter" idx="23"/>
          </p:nvPr>
        </p:nvSpPr>
        <p:spPr>
          <a:xfrm>
            <a:off x="93116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4" name="Content Placeholder 8">
            <a:extLst>
              <a:ext uri="{FF2B5EF4-FFF2-40B4-BE49-F238E27FC236}">
                <a16:creationId xmlns:a16="http://schemas.microsoft.com/office/drawing/2014/main" id="{11D45951-2A04-44F3-882C-FCEF7344A28B}"/>
              </a:ext>
            </a:extLst>
          </p:cNvPr>
          <p:cNvSpPr>
            <a:spLocks noGrp="1"/>
          </p:cNvSpPr>
          <p:nvPr>
            <p:ph sz="quarter" idx="24"/>
          </p:nvPr>
        </p:nvSpPr>
        <p:spPr>
          <a:xfrm>
            <a:off x="790304"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5" name="Content Placeholder 13">
            <a:extLst>
              <a:ext uri="{FF2B5EF4-FFF2-40B4-BE49-F238E27FC236}">
                <a16:creationId xmlns:a16="http://schemas.microsoft.com/office/drawing/2014/main" id="{BCDF968E-4046-4628-A2A9-33C8184DF6F0}"/>
              </a:ext>
            </a:extLst>
          </p:cNvPr>
          <p:cNvSpPr>
            <a:spLocks noGrp="1"/>
          </p:cNvSpPr>
          <p:nvPr>
            <p:ph sz="quarter" idx="25"/>
          </p:nvPr>
        </p:nvSpPr>
        <p:spPr>
          <a:xfrm>
            <a:off x="36220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6" name="Content Placeholder 16">
            <a:extLst>
              <a:ext uri="{FF2B5EF4-FFF2-40B4-BE49-F238E27FC236}">
                <a16:creationId xmlns:a16="http://schemas.microsoft.com/office/drawing/2014/main" id="{2B9D6F37-A700-43C5-9B0B-CF99DC3D6B16}"/>
              </a:ext>
            </a:extLst>
          </p:cNvPr>
          <p:cNvSpPr>
            <a:spLocks noGrp="1"/>
          </p:cNvSpPr>
          <p:nvPr>
            <p:ph sz="quarter" idx="26"/>
          </p:nvPr>
        </p:nvSpPr>
        <p:spPr>
          <a:xfrm>
            <a:off x="6466840" y="3943210"/>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37" name="Content Placeholder 18">
            <a:extLst>
              <a:ext uri="{FF2B5EF4-FFF2-40B4-BE49-F238E27FC236}">
                <a16:creationId xmlns:a16="http://schemas.microsoft.com/office/drawing/2014/main" id="{01B9C131-0FB9-46AE-B9BA-9EA9EECFB788}"/>
              </a:ext>
            </a:extLst>
          </p:cNvPr>
          <p:cNvSpPr>
            <a:spLocks noGrp="1"/>
          </p:cNvSpPr>
          <p:nvPr>
            <p:ph sz="quarter" idx="27"/>
          </p:nvPr>
        </p:nvSpPr>
        <p:spPr>
          <a:xfrm>
            <a:off x="93116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7" name="Slide Number Placeholder 5">
            <a:extLst>
              <a:ext uri="{FF2B5EF4-FFF2-40B4-BE49-F238E27FC236}">
                <a16:creationId xmlns:a16="http://schemas.microsoft.com/office/drawing/2014/main" id="{A013CB37-1CF1-CB87-C0FA-4284EAC850DF}"/>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8" name="Rectangle 17">
            <a:extLst>
              <a:ext uri="{FF2B5EF4-FFF2-40B4-BE49-F238E27FC236}">
                <a16:creationId xmlns:a16="http://schemas.microsoft.com/office/drawing/2014/main" id="{6D0E3D2C-E5AA-4836-17BE-18DC5DDC7C42}"/>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52F8043B-E011-B286-B7EF-F55EC80210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32" name="Title 1">
            <a:extLst>
              <a:ext uri="{FF2B5EF4-FFF2-40B4-BE49-F238E27FC236}">
                <a16:creationId xmlns:a16="http://schemas.microsoft.com/office/drawing/2014/main" id="{CA77DF00-00F6-CB18-8152-2D83A0ECE559}"/>
              </a:ext>
            </a:extLst>
          </p:cNvPr>
          <p:cNvSpPr>
            <a:spLocks noGrp="1"/>
          </p:cNvSpPr>
          <p:nvPr>
            <p:ph type="title"/>
          </p:nvPr>
        </p:nvSpPr>
        <p:spPr>
          <a:xfrm>
            <a:off x="694943" y="592138"/>
            <a:ext cx="9896856" cy="537260"/>
          </a:xfrm>
        </p:spPr>
        <p:txBody>
          <a:bodyPr tIns="0" bIns="0" anchor="t" anchorCtr="0">
            <a:noAutofit/>
          </a:bodyPr>
          <a:lstStyle>
            <a:lvl1pPr>
              <a:defRPr>
                <a:solidFill>
                  <a:schemeClr val="tx2"/>
                </a:solidFill>
              </a:defRPr>
            </a:lvl1pPr>
          </a:lstStyle>
          <a:p>
            <a:r>
              <a:rPr lang="en-US"/>
              <a:t>Click to edit Master title style</a:t>
            </a:r>
            <a:endParaRPr lang="en-GB"/>
          </a:p>
        </p:txBody>
      </p:sp>
      <p:sp>
        <p:nvSpPr>
          <p:cNvPr id="33" name="Rectangle 32">
            <a:extLst>
              <a:ext uri="{FF2B5EF4-FFF2-40B4-BE49-F238E27FC236}">
                <a16:creationId xmlns:a16="http://schemas.microsoft.com/office/drawing/2014/main" id="{50382738-DD78-FB6F-8F2D-EF34AD30B45B}"/>
              </a:ext>
            </a:extLst>
          </p:cNvPr>
          <p:cNvSpPr>
            <a:spLocks/>
          </p:cNvSpPr>
          <p:nvPr userDrawn="1"/>
        </p:nvSpPr>
        <p:spPr>
          <a:xfrm>
            <a:off x="92202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22EF720-C31C-BB64-8B40-12FC64078993}"/>
              </a:ext>
            </a:extLst>
          </p:cNvPr>
          <p:cNvSpPr>
            <a:spLocks/>
          </p:cNvSpPr>
          <p:nvPr userDrawn="1"/>
        </p:nvSpPr>
        <p:spPr>
          <a:xfrm>
            <a:off x="698864"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DE1E7D1-B578-D92C-819C-23E1E259C89F}"/>
              </a:ext>
            </a:extLst>
          </p:cNvPr>
          <p:cNvSpPr>
            <a:spLocks/>
          </p:cNvSpPr>
          <p:nvPr userDrawn="1"/>
        </p:nvSpPr>
        <p:spPr>
          <a:xfrm>
            <a:off x="35306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7C47E0-54C2-C691-6885-9D4F4FF0FC37}"/>
              </a:ext>
            </a:extLst>
          </p:cNvPr>
          <p:cNvSpPr>
            <a:spLocks/>
          </p:cNvSpPr>
          <p:nvPr userDrawn="1"/>
        </p:nvSpPr>
        <p:spPr>
          <a:xfrm>
            <a:off x="63754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0CDCF9C-BA5C-B135-FFE8-41FADE4BDD32}"/>
              </a:ext>
            </a:extLst>
          </p:cNvPr>
          <p:cNvSpPr>
            <a:spLocks/>
          </p:cNvSpPr>
          <p:nvPr userDrawn="1"/>
        </p:nvSpPr>
        <p:spPr>
          <a:xfrm>
            <a:off x="92202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261CAA0-7C88-EF72-2B55-1A2AA1B96212}"/>
              </a:ext>
            </a:extLst>
          </p:cNvPr>
          <p:cNvSpPr>
            <a:spLocks/>
          </p:cNvSpPr>
          <p:nvPr userDrawn="1"/>
        </p:nvSpPr>
        <p:spPr>
          <a:xfrm>
            <a:off x="698864"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1CD7E-794F-431D-1CD7-1F2C0C724C11}"/>
              </a:ext>
            </a:extLst>
          </p:cNvPr>
          <p:cNvSpPr>
            <a:spLocks/>
          </p:cNvSpPr>
          <p:nvPr userDrawn="1"/>
        </p:nvSpPr>
        <p:spPr>
          <a:xfrm>
            <a:off x="35306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64155BB-44BB-0987-911A-048BC4EDDD57}"/>
              </a:ext>
            </a:extLst>
          </p:cNvPr>
          <p:cNvSpPr>
            <a:spLocks/>
          </p:cNvSpPr>
          <p:nvPr userDrawn="1"/>
        </p:nvSpPr>
        <p:spPr>
          <a:xfrm>
            <a:off x="63754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3">
            <a:extLst>
              <a:ext uri="{FF2B5EF4-FFF2-40B4-BE49-F238E27FC236}">
                <a16:creationId xmlns:a16="http://schemas.microsoft.com/office/drawing/2014/main" id="{AA7FC930-6F6B-A705-5BDF-474C08591BD7}"/>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6" name="Footer Placeholder 4">
            <a:extLst>
              <a:ext uri="{FF2B5EF4-FFF2-40B4-BE49-F238E27FC236}">
                <a16:creationId xmlns:a16="http://schemas.microsoft.com/office/drawing/2014/main" id="{5E22306A-3C1A-7329-C547-A399EBC07A1F}"/>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2434327309"/>
      </p:ext>
    </p:extLst>
  </p:cSld>
  <p:clrMapOvr>
    <a:masterClrMapping/>
  </p:clrMapOvr>
  <p:extLst>
    <p:ext uri="{DCECCB84-F9BA-43D5-87BE-67443E8EF086}">
      <p15:sldGuideLst xmlns:p15="http://schemas.microsoft.com/office/powerpoint/2012/main">
        <p15:guide id="1" pos="432" userDrawn="1">
          <p15:clr>
            <a:srgbClr val="FBAE40"/>
          </p15:clr>
        </p15:guide>
        <p15:guide id="2" pos="1872" userDrawn="1">
          <p15:clr>
            <a:srgbClr val="FBAE40"/>
          </p15:clr>
        </p15:guide>
        <p15:guide id="3" pos="2208" userDrawn="1">
          <p15:clr>
            <a:srgbClr val="FBAE40"/>
          </p15:clr>
        </p15:guide>
        <p15:guide id="4" pos="3672" userDrawn="1">
          <p15:clr>
            <a:srgbClr val="FBAE40"/>
          </p15:clr>
        </p15:guide>
        <p15:guide id="5" pos="4008" userDrawn="1">
          <p15:clr>
            <a:srgbClr val="FBAE40"/>
          </p15:clr>
        </p15:guide>
        <p15:guide id="6" pos="7248" userDrawn="1">
          <p15:clr>
            <a:srgbClr val="FBAE40"/>
          </p15:clr>
        </p15:guide>
        <p15:guide id="7" pos="5448" userDrawn="1">
          <p15:clr>
            <a:srgbClr val="FBAE40"/>
          </p15:clr>
        </p15:guide>
        <p15:guide id="8" pos="3840" userDrawn="1">
          <p15:clr>
            <a:srgbClr val="FBAE40"/>
          </p15:clr>
        </p15:guide>
        <p15:guide id="9" pos="5808" userDrawn="1">
          <p15:clr>
            <a:srgbClr val="FBAE40"/>
          </p15:clr>
        </p15:guide>
        <p15:guide id="10" orient="horz" pos="2472" userDrawn="1">
          <p15:clr>
            <a:srgbClr val="FBAE40"/>
          </p15:clr>
        </p15:guide>
        <p15:guide id="11" orient="horz" pos="373" userDrawn="1">
          <p15:clr>
            <a:srgbClr val="FBAE40"/>
          </p15:clr>
        </p15:guide>
        <p15:guide id="12" orient="horz" pos="816" userDrawn="1">
          <p15:clr>
            <a:srgbClr val="FBAE40"/>
          </p15:clr>
        </p15:guide>
        <p15:guide id="13" orient="horz" pos="1272" userDrawn="1">
          <p15:clr>
            <a:srgbClr val="FBAE40"/>
          </p15:clr>
        </p15:guide>
        <p15:guide id="14" orient="horz" pos="2419" userDrawn="1">
          <p15:clr>
            <a:srgbClr val="FBAE40"/>
          </p15:clr>
        </p15:guide>
        <p15:guide id="15" orient="horz" pos="3888" userDrawn="1">
          <p15:clr>
            <a:srgbClr val="FBAE40"/>
          </p15:clr>
        </p15:guide>
        <p15:guide id="16" orient="horz" pos="1320" userDrawn="1">
          <p15:clr>
            <a:srgbClr val="FBAE40"/>
          </p15:clr>
        </p15:guide>
        <p15:guide id="17" orient="horz" pos="2256" userDrawn="1">
          <p15:clr>
            <a:srgbClr val="FBAE40"/>
          </p15:clr>
        </p15:guide>
        <p15:guide id="18" orient="horz" pos="4176" userDrawn="1">
          <p15:clr>
            <a:srgbClr val="FBAE40"/>
          </p15:clr>
        </p15:guide>
        <p15:guide id="19" orient="horz" pos="2928"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ingle biography">
    <p:bg>
      <p:bgPr>
        <a:solidFill>
          <a:schemeClr val="bg1"/>
        </a:solidFill>
        <a:effectLst/>
      </p:bgPr>
    </p:bg>
    <p:spTree>
      <p:nvGrpSpPr>
        <p:cNvPr id="1" name=""/>
        <p:cNvGrpSpPr/>
        <p:nvPr/>
      </p:nvGrpSpPr>
      <p:grpSpPr>
        <a:xfrm>
          <a:off x="0" y="0"/>
          <a:ext cx="0" cy="0"/>
          <a:chOff x="0" y="0"/>
          <a:chExt cx="0" cy="0"/>
        </a:xfrm>
      </p:grpSpPr>
      <p:sp>
        <p:nvSpPr>
          <p:cNvPr id="3" name="OVERVIEW[2200]">
            <a:extLst>
              <a:ext uri="{FF2B5EF4-FFF2-40B4-BE49-F238E27FC236}">
                <a16:creationId xmlns:a16="http://schemas.microsoft.com/office/drawing/2014/main" id="{73768EF3-F1AD-4EEB-BA61-957DA3CD1E94}"/>
              </a:ext>
            </a:extLst>
          </p:cNvPr>
          <p:cNvSpPr>
            <a:spLocks noGrp="1"/>
          </p:cNvSpPr>
          <p:nvPr>
            <p:ph idx="1"/>
          </p:nvPr>
        </p:nvSpPr>
        <p:spPr>
          <a:xfrm>
            <a:off x="4280519" y="1708240"/>
            <a:ext cx="7223503" cy="3758565"/>
          </a:xfrm>
        </p:spPr>
        <p:txBody>
          <a:bodyPr>
            <a:noAutofit/>
          </a:bodyPr>
          <a:lstStyle>
            <a:lvl1pPr marL="0" indent="0">
              <a:lnSpc>
                <a:spcPts val="1400"/>
              </a:lnSpc>
              <a:spcBef>
                <a:spcPts val="0"/>
              </a:spcBef>
              <a:spcAft>
                <a:spcPts val="600"/>
              </a:spcAft>
              <a:buNone/>
              <a:defRPr sz="1100"/>
            </a:lvl1pPr>
            <a:lvl2pPr marL="171450" indent="-171450">
              <a:lnSpc>
                <a:spcPts val="1400"/>
              </a:lnSpc>
              <a:spcBef>
                <a:spcPts val="0"/>
              </a:spcBef>
              <a:spcAft>
                <a:spcPts val="600"/>
              </a:spcAft>
              <a:buFont typeface="Wingdings" panose="05000000000000000000" pitchFamily="2" charset="2"/>
              <a:buChar char="§"/>
              <a:tabLst/>
              <a:defRPr sz="1100"/>
            </a:lvl2pPr>
            <a:lvl3pPr marL="344488" indent="-171450">
              <a:lnSpc>
                <a:spcPts val="1400"/>
              </a:lnSpc>
              <a:spcBef>
                <a:spcPts val="0"/>
              </a:spcBef>
              <a:spcAft>
                <a:spcPts val="600"/>
              </a:spcAft>
              <a:buFont typeface="Segoe UI" panose="020B0502040204020203" pitchFamily="34" charset="0"/>
              <a:buChar char="–"/>
              <a:defRPr sz="1100"/>
            </a:lvl3pPr>
            <a:lvl4pPr marL="515938" indent="-171450">
              <a:lnSpc>
                <a:spcPts val="1400"/>
              </a:lnSpc>
              <a:spcBef>
                <a:spcPts val="0"/>
              </a:spcBef>
              <a:spcAft>
                <a:spcPts val="600"/>
              </a:spcAft>
              <a:buFont typeface="Wingdings" panose="05000000000000000000" pitchFamily="2" charset="2"/>
              <a:buChar char="§"/>
              <a:defRPr sz="1100"/>
            </a:lvl4pPr>
            <a:lvl5pPr marL="685800" indent="-171450">
              <a:lnSpc>
                <a:spcPts val="1400"/>
              </a:lnSpc>
              <a:spcBef>
                <a:spcPts val="0"/>
              </a:spcBef>
              <a:spcAft>
                <a:spcPts val="600"/>
              </a:spcAft>
              <a:buFont typeface="Segoe UI" panose="020B0502040204020203"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EMAIL PHONE BIOLINK">
            <a:extLst>
              <a:ext uri="{FF2B5EF4-FFF2-40B4-BE49-F238E27FC236}">
                <a16:creationId xmlns:a16="http://schemas.microsoft.com/office/drawing/2014/main" id="{4C6CEA16-4875-40F2-A40F-1D7EDEFA6A24}"/>
              </a:ext>
            </a:extLst>
          </p:cNvPr>
          <p:cNvSpPr>
            <a:spLocks noGrp="1"/>
          </p:cNvSpPr>
          <p:nvPr>
            <p:ph type="body" sz="quarter" idx="15"/>
          </p:nvPr>
        </p:nvSpPr>
        <p:spPr>
          <a:xfrm>
            <a:off x="2029062" y="1708241"/>
            <a:ext cx="2017914" cy="1143000"/>
          </a:xfrm>
        </p:spPr>
        <p:txBody>
          <a:bodyPr anchor="t"/>
          <a:lstStyle>
            <a:lvl1pPr marL="0" indent="0">
              <a:spcBef>
                <a:spcPts val="0"/>
              </a:spcBef>
              <a:spcAft>
                <a:spcPts val="0"/>
              </a:spcAft>
              <a:buNone/>
              <a:defRPr sz="1200" b="1" baseline="0">
                <a:solidFill>
                  <a:schemeClr val="accent1"/>
                </a:solidFill>
              </a:defRPr>
            </a:lvl1pPr>
            <a:lvl2pPr marL="0" indent="0">
              <a:spcBef>
                <a:spcPts val="0"/>
              </a:spcBef>
              <a:spcAft>
                <a:spcPts val="0"/>
              </a:spcAft>
              <a:buNone/>
              <a:defRPr sz="12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1" name="EDUCATION[150] ADMISSIONS[150]">
            <a:extLst>
              <a:ext uri="{FF2B5EF4-FFF2-40B4-BE49-F238E27FC236}">
                <a16:creationId xmlns:a16="http://schemas.microsoft.com/office/drawing/2014/main" id="{4CA06829-32EE-E041-39E2-29C0689E997B}"/>
              </a:ext>
            </a:extLst>
          </p:cNvPr>
          <p:cNvSpPr>
            <a:spLocks noGrp="1"/>
          </p:cNvSpPr>
          <p:nvPr>
            <p:ph idx="54"/>
          </p:nvPr>
        </p:nvSpPr>
        <p:spPr>
          <a:xfrm>
            <a:off x="2446776" y="3089365"/>
            <a:ext cx="1600200" cy="2377440"/>
          </a:xfrm>
        </p:spPr>
        <p:txBody>
          <a:bodyPr vert="horz" lIns="0" tIns="45720" rIns="0" bIns="45720" spcCol="9144" rtlCol="0">
            <a:noAutofit/>
          </a:bodyPr>
          <a:lstStyle>
            <a:lvl1pPr marL="0" indent="0">
              <a:spcAft>
                <a:spcPts val="600"/>
              </a:spcAft>
              <a:buNone/>
              <a:defRPr lang="en-US" sz="1000" b="1" dirty="0">
                <a:solidFill>
                  <a:schemeClr val="accent1"/>
                </a:solidFill>
              </a:defRPr>
            </a:lvl1pPr>
            <a:lvl2pPr marL="0" indent="0">
              <a:spcAft>
                <a:spcPts val="600"/>
              </a:spcAft>
              <a:buNone/>
              <a:defRPr lang="en-US" sz="1000" dirty="0">
                <a:solidFill>
                  <a:schemeClr val="accent1"/>
                </a:solidFill>
              </a:defRPr>
            </a:lvl2pPr>
            <a:lvl3pPr marL="171450" indent="-171450">
              <a:spcAft>
                <a:spcPts val="600"/>
              </a:spcAft>
              <a:buFont typeface="Wingdings" pitchFamily="2" charset="2"/>
              <a:buChar char="§"/>
              <a:defRPr lang="en-US" sz="1000" dirty="0">
                <a:solidFill>
                  <a:schemeClr val="accent1"/>
                </a:solidFill>
              </a:defRPr>
            </a:lvl3pPr>
            <a:lvl4pPr marL="298926" indent="-171450">
              <a:spcAft>
                <a:spcPts val="600"/>
              </a:spcAft>
              <a:buFont typeface="Helvetica" pitchFamily="2" charset="0"/>
              <a:buChar char="–"/>
              <a:defRPr lang="en-US" sz="1000" dirty="0">
                <a:solidFill>
                  <a:schemeClr val="accent1"/>
                </a:solidFill>
              </a:defRPr>
            </a:lvl4pPr>
            <a:lvl5pPr marL="247967" indent="0">
              <a:spcAft>
                <a:spcPts val="600"/>
              </a:spcAft>
              <a:buNone/>
              <a:defRPr lang="en-US" sz="1000" dirty="0">
                <a:solidFill>
                  <a:schemeClr val="accent1"/>
                </a:solidFill>
              </a:defRPr>
            </a:lvl5pPr>
          </a:lstStyle>
          <a:p>
            <a:pPr marL="227013" lvl="0" indent="-227013" defTabSz="754380">
              <a:spcBef>
                <a:spcPts val="825"/>
              </a:spcBef>
              <a:buClr>
                <a:schemeClr val="accent1"/>
              </a:buClr>
            </a:pPr>
            <a:r>
              <a:rPr lang="en-US"/>
              <a:t>Click to edit Master text styles</a:t>
            </a:r>
          </a:p>
          <a:p>
            <a:pPr marL="171450" lvl="1" indent="-171450" defTabSz="754380">
              <a:spcBef>
                <a:spcPts val="413"/>
              </a:spcBef>
              <a:buClr>
                <a:schemeClr val="accent1"/>
              </a:buClr>
            </a:pPr>
            <a:r>
              <a:rPr lang="en-US"/>
              <a:t>Second level</a:t>
            </a:r>
          </a:p>
          <a:p>
            <a:pPr marL="127477" lvl="2" indent="-127477" defTabSz="754380">
              <a:spcBef>
                <a:spcPts val="413"/>
              </a:spcBef>
            </a:pPr>
            <a:r>
              <a:rPr lang="en-US"/>
              <a:t>Third level</a:t>
            </a:r>
          </a:p>
          <a:p>
            <a:pPr marL="298926" lvl="3" indent="-171450" defTabSz="754380">
              <a:spcBef>
                <a:spcPts val="413"/>
              </a:spcBef>
            </a:pPr>
            <a:r>
              <a:rPr lang="en-US"/>
              <a:t>Fourth level</a:t>
            </a:r>
          </a:p>
          <a:p>
            <a:pPr marL="375444" lvl="4" indent="-127477" defTabSz="754380">
              <a:spcBef>
                <a:spcPts val="413"/>
              </a:spcBef>
            </a:pPr>
            <a:r>
              <a:rPr lang="en-US"/>
              <a:t>Fifth level</a:t>
            </a:r>
          </a:p>
        </p:txBody>
      </p:sp>
      <p:sp>
        <p:nvSpPr>
          <p:cNvPr id="12" name="SECTOR[3] PRACTICE[3]">
            <a:extLst>
              <a:ext uri="{FF2B5EF4-FFF2-40B4-BE49-F238E27FC236}">
                <a16:creationId xmlns:a16="http://schemas.microsoft.com/office/drawing/2014/main" id="{E7D8B701-730E-52B3-755A-D599EEF5EF0C}"/>
              </a:ext>
            </a:extLst>
          </p:cNvPr>
          <p:cNvSpPr>
            <a:spLocks noGrp="1"/>
          </p:cNvSpPr>
          <p:nvPr>
            <p:ph idx="14"/>
          </p:nvPr>
        </p:nvSpPr>
        <p:spPr>
          <a:xfrm>
            <a:off x="658177" y="3092968"/>
            <a:ext cx="1600200" cy="2377440"/>
          </a:xfrm>
        </p:spPr>
        <p:txBody>
          <a:bodyPr vert="horz" lIns="0" tIns="45720" rIns="0" bIns="45720" spcCol="9144" rtlCol="0">
            <a:noAutofit/>
          </a:bodyPr>
          <a:lstStyle>
            <a:lvl1pPr marL="0" indent="0">
              <a:spcAft>
                <a:spcPts val="600"/>
              </a:spcAft>
              <a:buNone/>
              <a:defRPr lang="en-US" sz="1000" b="1" dirty="0">
                <a:solidFill>
                  <a:schemeClr val="accent1"/>
                </a:solidFill>
              </a:defRPr>
            </a:lvl1pPr>
            <a:lvl2pPr marL="0" indent="0">
              <a:spcAft>
                <a:spcPts val="600"/>
              </a:spcAft>
              <a:buNone/>
              <a:defRPr lang="en-US" sz="1000" dirty="0">
                <a:solidFill>
                  <a:schemeClr val="accent1"/>
                </a:solidFill>
              </a:defRPr>
            </a:lvl2pPr>
            <a:lvl3pPr marL="0" indent="0">
              <a:spcAft>
                <a:spcPts val="600"/>
              </a:spcAft>
              <a:buNone/>
              <a:defRPr lang="en-US" sz="1000" dirty="0">
                <a:solidFill>
                  <a:schemeClr val="accent1"/>
                </a:solidFill>
              </a:defRPr>
            </a:lvl3pPr>
            <a:lvl4pPr marL="127476" indent="0">
              <a:spcAft>
                <a:spcPts val="600"/>
              </a:spcAft>
              <a:buNone/>
              <a:defRPr lang="en-US" sz="1000" dirty="0">
                <a:solidFill>
                  <a:schemeClr val="accent1"/>
                </a:solidFill>
              </a:defRPr>
            </a:lvl4pPr>
            <a:lvl5pPr marL="247967" indent="0">
              <a:spcAft>
                <a:spcPts val="600"/>
              </a:spcAft>
              <a:buNone/>
              <a:defRPr lang="en-US" sz="1000" dirty="0">
                <a:solidFill>
                  <a:schemeClr val="accent1"/>
                </a:solidFill>
              </a:defRPr>
            </a:lvl5pPr>
          </a:lstStyle>
          <a:p>
            <a:pPr marL="227013" lvl="0" indent="-227013" defTabSz="754380">
              <a:spcBef>
                <a:spcPts val="825"/>
              </a:spcBef>
              <a:buClr>
                <a:schemeClr val="accent1"/>
              </a:buClr>
            </a:pPr>
            <a:r>
              <a:rPr lang="en-US"/>
              <a:t>Click to edit Master text styles</a:t>
            </a:r>
          </a:p>
          <a:p>
            <a:pPr marL="171450" lvl="1" indent="-171450" defTabSz="754380">
              <a:spcBef>
                <a:spcPts val="413"/>
              </a:spcBef>
              <a:buClr>
                <a:schemeClr val="accent1"/>
              </a:buClr>
            </a:pPr>
            <a:r>
              <a:rPr lang="en-US"/>
              <a:t>Second level</a:t>
            </a:r>
          </a:p>
          <a:p>
            <a:pPr marL="127477" lvl="2" indent="-127477" defTabSz="754380">
              <a:spcBef>
                <a:spcPts val="413"/>
              </a:spcBef>
            </a:pPr>
            <a:r>
              <a:rPr lang="en-US"/>
              <a:t>Third level</a:t>
            </a:r>
          </a:p>
          <a:p>
            <a:pPr marL="254953" lvl="3" indent="-127477" defTabSz="754380">
              <a:spcBef>
                <a:spcPts val="413"/>
              </a:spcBef>
            </a:pPr>
            <a:r>
              <a:rPr lang="en-US"/>
              <a:t>Fourth level</a:t>
            </a:r>
          </a:p>
          <a:p>
            <a:pPr marL="375444" lvl="4" indent="-127477" defTabSz="754380">
              <a:spcBef>
                <a:spcPts val="413"/>
              </a:spcBef>
            </a:pPr>
            <a:r>
              <a:rPr lang="en-US"/>
              <a:t>Fifth level</a:t>
            </a:r>
          </a:p>
        </p:txBody>
      </p:sp>
      <p:sp>
        <p:nvSpPr>
          <p:cNvPr id="7" name="TextBox 6">
            <a:extLst>
              <a:ext uri="{FF2B5EF4-FFF2-40B4-BE49-F238E27FC236}">
                <a16:creationId xmlns:a16="http://schemas.microsoft.com/office/drawing/2014/main" id="{04538700-60DD-4454-6366-D01F975CBD6A}"/>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8" name="Triangle 24">
            <a:extLst>
              <a:ext uri="{FF2B5EF4-FFF2-40B4-BE49-F238E27FC236}">
                <a16:creationId xmlns:a16="http://schemas.microsoft.com/office/drawing/2014/main" id="{F91174EC-03A1-2161-8697-474FAF9CC189}"/>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782C628-616E-1575-64B0-56D651C50B8C}"/>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0" name="NAME_FIRSTLAST ROLEOFFICE">
            <a:extLst>
              <a:ext uri="{FF2B5EF4-FFF2-40B4-BE49-F238E27FC236}">
                <a16:creationId xmlns:a16="http://schemas.microsoft.com/office/drawing/2014/main" id="{03713FE7-2C7C-E514-FC00-4EF4FE385CD0}"/>
              </a:ext>
            </a:extLst>
          </p:cNvPr>
          <p:cNvSpPr>
            <a:spLocks noGrp="1"/>
          </p:cNvSpPr>
          <p:nvPr>
            <p:ph type="title"/>
          </p:nvPr>
        </p:nvSpPr>
        <p:spPr>
          <a:xfrm>
            <a:off x="694944" y="597154"/>
            <a:ext cx="10782953" cy="543669"/>
          </a:xfrm>
        </p:spPr>
        <p:txBody>
          <a:bodyPr anchor="ctr" anchorCtr="0">
            <a:noAutofit/>
          </a:bodyPr>
          <a:lstStyle/>
          <a:p>
            <a:r>
              <a:rPr lang="en-US"/>
              <a:t>Click to edit Master title style</a:t>
            </a:r>
            <a:endParaRPr lang="en-GB"/>
          </a:p>
        </p:txBody>
      </p:sp>
      <p:sp>
        <p:nvSpPr>
          <p:cNvPr id="2" name="HEADSHOT">
            <a:extLst>
              <a:ext uri="{FF2B5EF4-FFF2-40B4-BE49-F238E27FC236}">
                <a16:creationId xmlns:a16="http://schemas.microsoft.com/office/drawing/2014/main" id="{8CD865EE-582D-CAB3-0752-16DEBEAF4ACC}"/>
              </a:ext>
            </a:extLst>
          </p:cNvPr>
          <p:cNvSpPr>
            <a:spLocks noGrp="1"/>
          </p:cNvSpPr>
          <p:nvPr>
            <p:ph type="pic" sz="quarter" idx="13"/>
          </p:nvPr>
        </p:nvSpPr>
        <p:spPr>
          <a:xfrm>
            <a:off x="603750" y="1701383"/>
            <a:ext cx="1143000" cy="11430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accent1"/>
                </a:solidFill>
              </a:defRPr>
            </a:lvl1pPr>
          </a:lstStyle>
          <a:p>
            <a:endParaRPr lang="en-GB"/>
          </a:p>
        </p:txBody>
      </p:sp>
      <p:sp>
        <p:nvSpPr>
          <p:cNvPr id="6" name="WARNINGS">
            <a:extLst>
              <a:ext uri="{FF2B5EF4-FFF2-40B4-BE49-F238E27FC236}">
                <a16:creationId xmlns:a16="http://schemas.microsoft.com/office/drawing/2014/main" id="{591BB4F8-1C8B-278B-360B-7E14A6200F31}"/>
              </a:ext>
            </a:extLst>
          </p:cNvPr>
          <p:cNvSpPr>
            <a:spLocks noGrp="1"/>
          </p:cNvSpPr>
          <p:nvPr>
            <p:ph sz="quarter" idx="53"/>
          </p:nvPr>
        </p:nvSpPr>
        <p:spPr>
          <a:xfrm>
            <a:off x="-7221336" y="594000"/>
            <a:ext cx="6855566"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13" name="Date Placeholder 3">
            <a:extLst>
              <a:ext uri="{FF2B5EF4-FFF2-40B4-BE49-F238E27FC236}">
                <a16:creationId xmlns:a16="http://schemas.microsoft.com/office/drawing/2014/main" id="{67FAA9D4-03EF-7C22-ABD3-1A7D2F93313C}"/>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4" name="Footer Placeholder 4">
            <a:extLst>
              <a:ext uri="{FF2B5EF4-FFF2-40B4-BE49-F238E27FC236}">
                <a16:creationId xmlns:a16="http://schemas.microsoft.com/office/drawing/2014/main" id="{5A66402C-64F6-18AE-95EB-B5B6E542BBF8}"/>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15" name="Rectangle 14">
            <a:extLst>
              <a:ext uri="{FF2B5EF4-FFF2-40B4-BE49-F238E27FC236}">
                <a16:creationId xmlns:a16="http://schemas.microsoft.com/office/drawing/2014/main" id="{9A3EF1CE-C2C5-2EEB-1399-D3F1B0EC7DE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5865A340-F34C-0E35-AFD6-9132D96D6DC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3975831421"/>
      </p:ext>
    </p:extLst>
  </p:cSld>
  <p:clrMapOvr>
    <a:masterClrMapping/>
  </p:clrMapOvr>
  <p:extLst>
    <p:ext uri="{DCECCB84-F9BA-43D5-87BE-67443E8EF086}">
      <p15:sldGuideLst xmlns:p15="http://schemas.microsoft.com/office/powerpoint/2012/main">
        <p15:guide id="1" pos="432">
          <p15:clr>
            <a:srgbClr val="FBAE40"/>
          </p15:clr>
        </p15:guide>
        <p15:guide id="2" pos="954">
          <p15:clr>
            <a:srgbClr val="FBAE40"/>
          </p15:clr>
        </p15:guide>
        <p15:guide id="3" pos="1079">
          <p15:clr>
            <a:srgbClr val="FBAE40"/>
          </p15:clr>
        </p15:guide>
        <p15:guide id="4" pos="2278">
          <p15:clr>
            <a:srgbClr val="FBAE40"/>
          </p15:clr>
        </p15:guide>
        <p15:guide id="5" pos="2400">
          <p15:clr>
            <a:srgbClr val="FBAE40"/>
          </p15:clr>
        </p15:guide>
        <p15:guide id="6" pos="3602">
          <p15:clr>
            <a:srgbClr val="FBAE40"/>
          </p15:clr>
        </p15:guide>
        <p15:guide id="7" pos="3839">
          <p15:clr>
            <a:srgbClr val="FBAE40"/>
          </p15:clr>
        </p15:guide>
        <p15:guide id="8" pos="4366">
          <p15:clr>
            <a:srgbClr val="FBAE40"/>
          </p15:clr>
        </p15:guide>
        <p15:guide id="9" pos="4486">
          <p15:clr>
            <a:srgbClr val="FBAE40"/>
          </p15:clr>
        </p15:guide>
        <p15:guide id="10" pos="5687">
          <p15:clr>
            <a:srgbClr val="FBAE40"/>
          </p15:clr>
        </p15:guide>
        <p15:guide id="11" pos="5810">
          <p15:clr>
            <a:srgbClr val="FBAE40"/>
          </p15:clr>
        </p15:guide>
        <p15:guide id="12" pos="5903">
          <p15:clr>
            <a:srgbClr val="FBAE40"/>
          </p15:clr>
        </p15:guide>
        <p15:guide id="13" pos="7008">
          <p15:clr>
            <a:srgbClr val="FBAE40"/>
          </p15:clr>
        </p15:guide>
        <p15:guide id="14" orient="horz" pos="373">
          <p15:clr>
            <a:srgbClr val="FBAE40"/>
          </p15:clr>
        </p15:guide>
        <p15:guide id="15" orient="horz" pos="1050">
          <p15:clr>
            <a:srgbClr val="FBAE40"/>
          </p15:clr>
        </p15:guide>
        <p15:guide id="16" orient="horz" pos="1285">
          <p15:clr>
            <a:srgbClr val="FBAE40"/>
          </p15:clr>
        </p15:guide>
        <p15:guide id="17" orient="horz" pos="1809">
          <p15:clr>
            <a:srgbClr val="FBAE40"/>
          </p15:clr>
        </p15:guide>
        <p15:guide id="18" orient="horz" pos="1923">
          <p15:clr>
            <a:srgbClr val="FBAE40"/>
          </p15:clr>
        </p15:guide>
        <p15:guide id="19" orient="horz" pos="3659">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Double Biograph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3923EC-A379-DC60-2F61-6EECA30D059E}"/>
              </a:ext>
            </a:extLst>
          </p:cNvPr>
          <p:cNvSpPr>
            <a:spLocks noGrp="1"/>
          </p:cNvSpPr>
          <p:nvPr>
            <p:ph type="title"/>
          </p:nvPr>
        </p:nvSpPr>
        <p:spPr>
          <a:xfrm>
            <a:off x="694944" y="597155"/>
            <a:ext cx="10800370" cy="534960"/>
          </a:xfrm>
        </p:spPr>
        <p:txBody>
          <a:bodyPr anchor="ctr" anchorCtr="0">
            <a:noAutofit/>
          </a:bodyPr>
          <a:lstStyle/>
          <a:p>
            <a:r>
              <a:rPr lang="en-US"/>
              <a:t>Click to edit Master title style</a:t>
            </a:r>
            <a:endParaRPr lang="en-GB"/>
          </a:p>
        </p:txBody>
      </p:sp>
      <p:sp>
        <p:nvSpPr>
          <p:cNvPr id="14" name="TextBox 13">
            <a:extLst>
              <a:ext uri="{FF2B5EF4-FFF2-40B4-BE49-F238E27FC236}">
                <a16:creationId xmlns:a16="http://schemas.microsoft.com/office/drawing/2014/main" id="{62719497-7CB8-7EBD-C77C-657913BA27A0}"/>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5" name="Triangle 24">
            <a:extLst>
              <a:ext uri="{FF2B5EF4-FFF2-40B4-BE49-F238E27FC236}">
                <a16:creationId xmlns:a16="http://schemas.microsoft.com/office/drawing/2014/main" id="{757F654A-1C70-EB38-347D-504DE662ECE8}"/>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7C5FD320-8E78-FC36-4898-6A64BA0601D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4" name="SECTOR_02[3] PRACTICE_02[3] EDUCATION_02[150] ADMISSIONS_02[120]">
            <a:extLst>
              <a:ext uri="{FF2B5EF4-FFF2-40B4-BE49-F238E27FC236}">
                <a16:creationId xmlns:a16="http://schemas.microsoft.com/office/drawing/2014/main" id="{A0E06C2C-5FD0-11B0-974F-F2FEC2FCFD30}"/>
              </a:ext>
            </a:extLst>
          </p:cNvPr>
          <p:cNvSpPr>
            <a:spLocks noGrp="1"/>
          </p:cNvSpPr>
          <p:nvPr>
            <p:ph idx="55"/>
          </p:nvPr>
        </p:nvSpPr>
        <p:spPr>
          <a:xfrm>
            <a:off x="9594889" y="1698092"/>
            <a:ext cx="1892808" cy="3758184"/>
          </a:xfrm>
        </p:spPr>
        <p:txBody>
          <a:bodyPr vert="horz" lIns="0" tIns="45720" rIns="0" bIns="45720" spcCol="9144" rtlCol="0">
            <a:noAutofit/>
          </a:bodyPr>
          <a:lstStyle>
            <a:lvl1pPr marL="0" indent="0">
              <a:spcAft>
                <a:spcPts val="600"/>
              </a:spcAft>
              <a:buNone/>
              <a:defRPr lang="en-US" sz="1000" b="1" dirty="0">
                <a:solidFill>
                  <a:schemeClr val="accent1"/>
                </a:solidFill>
              </a:defRPr>
            </a:lvl1pPr>
            <a:lvl2pPr marL="0" indent="0">
              <a:spcAft>
                <a:spcPts val="600"/>
              </a:spcAft>
              <a:buNone/>
              <a:defRPr lang="en-US" sz="1000" dirty="0">
                <a:solidFill>
                  <a:schemeClr val="accent1"/>
                </a:solidFill>
              </a:defRPr>
            </a:lvl2pPr>
            <a:lvl3pPr marL="171450" indent="-171450">
              <a:spcAft>
                <a:spcPts val="600"/>
              </a:spcAft>
              <a:buFont typeface="Arial" panose="020B0604020202020204" pitchFamily="34" charset="0"/>
              <a:buChar char="•"/>
              <a:defRPr lang="en-US" sz="1000" dirty="0">
                <a:solidFill>
                  <a:schemeClr val="accent1"/>
                </a:solidFill>
              </a:defRPr>
            </a:lvl3pPr>
            <a:lvl4pPr marL="298926" indent="-171450">
              <a:spcAft>
                <a:spcPts val="600"/>
              </a:spcAft>
              <a:buFont typeface="Arial" panose="020B0604020202020204" pitchFamily="34" charset="0"/>
              <a:buChar char="•"/>
              <a:defRPr lang="en-US" sz="1000" dirty="0">
                <a:solidFill>
                  <a:schemeClr val="accent1"/>
                </a:solidFill>
              </a:defRPr>
            </a:lvl4pPr>
            <a:lvl5pPr marL="247967" indent="0">
              <a:spcAft>
                <a:spcPts val="600"/>
              </a:spcAft>
              <a:buNone/>
              <a:defRPr lang="en-US" sz="1000" dirty="0">
                <a:solidFill>
                  <a:schemeClr val="accent1"/>
                </a:solidFill>
              </a:defRPr>
            </a:lvl5pPr>
          </a:lstStyle>
          <a:p>
            <a:pPr marL="227013" lvl="0" indent="-227013" defTabSz="754380">
              <a:spcBef>
                <a:spcPts val="825"/>
              </a:spcBef>
              <a:buClr>
                <a:schemeClr val="accent1"/>
              </a:buClr>
            </a:pPr>
            <a:r>
              <a:rPr lang="en-US"/>
              <a:t>Click to edit Master text styles</a:t>
            </a:r>
          </a:p>
          <a:p>
            <a:pPr marL="171450" lvl="1" indent="-171450" defTabSz="754380">
              <a:spcBef>
                <a:spcPts val="413"/>
              </a:spcBef>
              <a:buClr>
                <a:schemeClr val="accent1"/>
              </a:buClr>
            </a:pPr>
            <a:r>
              <a:rPr lang="en-US"/>
              <a:t>Second level</a:t>
            </a:r>
          </a:p>
          <a:p>
            <a:pPr marL="127477" lvl="2" indent="-127477" defTabSz="754380">
              <a:spcBef>
                <a:spcPts val="413"/>
              </a:spcBef>
            </a:pPr>
            <a:r>
              <a:rPr lang="en-US"/>
              <a:t>Third level</a:t>
            </a:r>
          </a:p>
          <a:p>
            <a:pPr marL="298926" lvl="3" indent="-171450" defTabSz="754380">
              <a:spcBef>
                <a:spcPts val="413"/>
              </a:spcBef>
            </a:pPr>
            <a:r>
              <a:rPr lang="en-US"/>
              <a:t>Fourth level</a:t>
            </a:r>
          </a:p>
          <a:p>
            <a:pPr marL="375444" lvl="4" indent="-127477" defTabSz="754380">
              <a:spcBef>
                <a:spcPts val="413"/>
              </a:spcBef>
            </a:pPr>
            <a:r>
              <a:rPr lang="en-US"/>
              <a:t>Fifth level</a:t>
            </a:r>
          </a:p>
        </p:txBody>
      </p:sp>
      <p:sp>
        <p:nvSpPr>
          <p:cNvPr id="23" name="OVERVIEW_02[800]">
            <a:extLst>
              <a:ext uri="{FF2B5EF4-FFF2-40B4-BE49-F238E27FC236}">
                <a16:creationId xmlns:a16="http://schemas.microsoft.com/office/drawing/2014/main" id="{AB7E5F2A-5E2C-5C72-B482-B2F121AE64CB}"/>
              </a:ext>
            </a:extLst>
          </p:cNvPr>
          <p:cNvSpPr>
            <a:spLocks noGrp="1"/>
          </p:cNvSpPr>
          <p:nvPr>
            <p:ph idx="17"/>
          </p:nvPr>
        </p:nvSpPr>
        <p:spPr>
          <a:xfrm>
            <a:off x="6232068" y="2706641"/>
            <a:ext cx="310896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NAME_FIRSTLAST_STYLED_02 ROLEOFFICE_STYLED_02 PHONE_STYLED_02 EMAIL_STYLED_02">
            <a:extLst>
              <a:ext uri="{FF2B5EF4-FFF2-40B4-BE49-F238E27FC236}">
                <a16:creationId xmlns:a16="http://schemas.microsoft.com/office/drawing/2014/main" id="{3DD4BB25-0F94-CDC1-2344-6A210E57EA0D}"/>
              </a:ext>
            </a:extLst>
          </p:cNvPr>
          <p:cNvSpPr>
            <a:spLocks noGrp="1"/>
          </p:cNvSpPr>
          <p:nvPr>
            <p:ph type="body" sz="quarter" idx="18"/>
          </p:nvPr>
        </p:nvSpPr>
        <p:spPr>
          <a:xfrm>
            <a:off x="7258833" y="1698092"/>
            <a:ext cx="207675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5" name="HEADSHOT_02">
            <a:extLst>
              <a:ext uri="{FF2B5EF4-FFF2-40B4-BE49-F238E27FC236}">
                <a16:creationId xmlns:a16="http://schemas.microsoft.com/office/drawing/2014/main" id="{CAFC0E64-F49F-CB03-0070-F46C54496902}"/>
              </a:ext>
            </a:extLst>
          </p:cNvPr>
          <p:cNvSpPr>
            <a:spLocks noGrp="1"/>
          </p:cNvSpPr>
          <p:nvPr>
            <p:ph type="pic" sz="quarter" idx="21"/>
          </p:nvPr>
        </p:nvSpPr>
        <p:spPr>
          <a:xfrm>
            <a:off x="6239914" y="1698092"/>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3" name="SECTOR_01[3] PRACTICE_01[3] EDUCATION_01[150] ADMISSIONS_01[120]">
            <a:extLst>
              <a:ext uri="{FF2B5EF4-FFF2-40B4-BE49-F238E27FC236}">
                <a16:creationId xmlns:a16="http://schemas.microsoft.com/office/drawing/2014/main" id="{BBEA9DC6-FEAC-75BE-3BFB-D7ACB59EC602}"/>
              </a:ext>
            </a:extLst>
          </p:cNvPr>
          <p:cNvSpPr>
            <a:spLocks noGrp="1"/>
          </p:cNvSpPr>
          <p:nvPr>
            <p:ph idx="54"/>
          </p:nvPr>
        </p:nvSpPr>
        <p:spPr>
          <a:xfrm>
            <a:off x="4045490" y="1698092"/>
            <a:ext cx="1892808" cy="3758184"/>
          </a:xfrm>
        </p:spPr>
        <p:txBody>
          <a:bodyPr vert="horz" lIns="0" tIns="45720" rIns="0" bIns="45720" spcCol="9144" rtlCol="0">
            <a:noAutofit/>
          </a:bodyPr>
          <a:lstStyle>
            <a:lvl1pPr marL="0" indent="0">
              <a:spcAft>
                <a:spcPts val="600"/>
              </a:spcAft>
              <a:buNone/>
              <a:defRPr lang="en-US" sz="1000" b="1" dirty="0">
                <a:solidFill>
                  <a:schemeClr val="accent1"/>
                </a:solidFill>
              </a:defRPr>
            </a:lvl1pPr>
            <a:lvl2pPr marL="0" indent="0">
              <a:spcAft>
                <a:spcPts val="600"/>
              </a:spcAft>
              <a:buNone/>
              <a:defRPr lang="en-US" sz="1000" dirty="0">
                <a:solidFill>
                  <a:schemeClr val="accent1"/>
                </a:solidFill>
              </a:defRPr>
            </a:lvl2pPr>
            <a:lvl3pPr marL="171450" indent="-171450">
              <a:spcAft>
                <a:spcPts val="600"/>
              </a:spcAft>
              <a:buFont typeface="Arial" panose="020B0604020202020204" pitchFamily="34" charset="0"/>
              <a:buChar char="•"/>
              <a:defRPr lang="en-US" sz="1000" dirty="0">
                <a:solidFill>
                  <a:schemeClr val="accent1"/>
                </a:solidFill>
              </a:defRPr>
            </a:lvl3pPr>
            <a:lvl4pPr marL="298926" indent="-171450">
              <a:spcAft>
                <a:spcPts val="600"/>
              </a:spcAft>
              <a:buFont typeface="Arial" panose="020B0604020202020204" pitchFamily="34" charset="0"/>
              <a:buChar char="•"/>
              <a:defRPr lang="en-US" sz="1000" dirty="0">
                <a:solidFill>
                  <a:schemeClr val="accent1"/>
                </a:solidFill>
              </a:defRPr>
            </a:lvl4pPr>
            <a:lvl5pPr marL="247967" indent="0">
              <a:spcAft>
                <a:spcPts val="600"/>
              </a:spcAft>
              <a:buNone/>
              <a:defRPr lang="en-US" sz="1000" dirty="0">
                <a:solidFill>
                  <a:schemeClr val="accent1"/>
                </a:solidFill>
              </a:defRPr>
            </a:lvl5pPr>
          </a:lstStyle>
          <a:p>
            <a:pPr marL="227013" lvl="0" indent="-227013" defTabSz="754380">
              <a:spcBef>
                <a:spcPts val="825"/>
              </a:spcBef>
              <a:buClr>
                <a:schemeClr val="accent1"/>
              </a:buClr>
            </a:pPr>
            <a:r>
              <a:rPr lang="en-US"/>
              <a:t>Click to edit Master text styles</a:t>
            </a:r>
          </a:p>
          <a:p>
            <a:pPr marL="171450" lvl="1" indent="-171450" defTabSz="754380">
              <a:spcBef>
                <a:spcPts val="413"/>
              </a:spcBef>
              <a:buClr>
                <a:schemeClr val="accent1"/>
              </a:buClr>
            </a:pPr>
            <a:r>
              <a:rPr lang="en-US"/>
              <a:t>Second level</a:t>
            </a:r>
          </a:p>
          <a:p>
            <a:pPr marL="127477" lvl="2" indent="-127477" defTabSz="754380">
              <a:spcBef>
                <a:spcPts val="413"/>
              </a:spcBef>
            </a:pPr>
            <a:r>
              <a:rPr lang="en-US"/>
              <a:t>Third level</a:t>
            </a:r>
          </a:p>
          <a:p>
            <a:pPr marL="298926" lvl="3" indent="-171450" defTabSz="754380">
              <a:spcBef>
                <a:spcPts val="413"/>
              </a:spcBef>
            </a:pPr>
            <a:r>
              <a:rPr lang="en-US"/>
              <a:t>Fourth level</a:t>
            </a:r>
          </a:p>
          <a:p>
            <a:pPr marL="375444" lvl="4" indent="-127477" defTabSz="754380">
              <a:spcBef>
                <a:spcPts val="413"/>
              </a:spcBef>
            </a:pPr>
            <a:r>
              <a:rPr lang="en-US"/>
              <a:t>Fifth level</a:t>
            </a:r>
          </a:p>
        </p:txBody>
      </p:sp>
      <p:sp>
        <p:nvSpPr>
          <p:cNvPr id="27" name="OVERVIEW_01[800]">
            <a:extLst>
              <a:ext uri="{FF2B5EF4-FFF2-40B4-BE49-F238E27FC236}">
                <a16:creationId xmlns:a16="http://schemas.microsoft.com/office/drawing/2014/main" id="{4B878D4B-278B-98ED-BE6F-F9ED358BB760}"/>
              </a:ext>
            </a:extLst>
          </p:cNvPr>
          <p:cNvSpPr>
            <a:spLocks noGrp="1"/>
          </p:cNvSpPr>
          <p:nvPr>
            <p:ph idx="1"/>
          </p:nvPr>
        </p:nvSpPr>
        <p:spPr>
          <a:xfrm>
            <a:off x="692238" y="2706641"/>
            <a:ext cx="310896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NAME_FIRSTLAST_STYLED_01 ROLEOFFICE_STYLED_01 PHONE_STYLED_01 EMAIL_STYLED_01">
            <a:extLst>
              <a:ext uri="{FF2B5EF4-FFF2-40B4-BE49-F238E27FC236}">
                <a16:creationId xmlns:a16="http://schemas.microsoft.com/office/drawing/2014/main" id="{112BDA97-195C-46C8-AB39-89E371AB0406}"/>
              </a:ext>
            </a:extLst>
          </p:cNvPr>
          <p:cNvSpPr>
            <a:spLocks noGrp="1"/>
          </p:cNvSpPr>
          <p:nvPr>
            <p:ph type="body" sz="quarter" idx="15"/>
          </p:nvPr>
        </p:nvSpPr>
        <p:spPr>
          <a:xfrm>
            <a:off x="1719002" y="1698092"/>
            <a:ext cx="2086644"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9" name="HEADSHOT_01">
            <a:extLst>
              <a:ext uri="{FF2B5EF4-FFF2-40B4-BE49-F238E27FC236}">
                <a16:creationId xmlns:a16="http://schemas.microsoft.com/office/drawing/2014/main" id="{ECAE56E4-AFEA-C9C4-3DC9-704836C1F529}"/>
              </a:ext>
            </a:extLst>
          </p:cNvPr>
          <p:cNvSpPr>
            <a:spLocks noGrp="1"/>
          </p:cNvSpPr>
          <p:nvPr>
            <p:ph type="pic" sz="quarter" idx="20"/>
          </p:nvPr>
        </p:nvSpPr>
        <p:spPr>
          <a:xfrm>
            <a:off x="700130" y="1698092"/>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 name="WARNINGS">
            <a:extLst>
              <a:ext uri="{FF2B5EF4-FFF2-40B4-BE49-F238E27FC236}">
                <a16:creationId xmlns:a16="http://schemas.microsoft.com/office/drawing/2014/main" id="{4EB0FBDA-5699-1657-B0C6-ED9A0FEA9B67}"/>
              </a:ext>
            </a:extLst>
          </p:cNvPr>
          <p:cNvSpPr>
            <a:spLocks noGrp="1"/>
          </p:cNvSpPr>
          <p:nvPr>
            <p:ph sz="quarter" idx="53"/>
          </p:nvPr>
        </p:nvSpPr>
        <p:spPr>
          <a:xfrm>
            <a:off x="-3290876" y="594000"/>
            <a:ext cx="2925105"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5" name="Date Placeholder 3">
            <a:extLst>
              <a:ext uri="{FF2B5EF4-FFF2-40B4-BE49-F238E27FC236}">
                <a16:creationId xmlns:a16="http://schemas.microsoft.com/office/drawing/2014/main" id="{77223826-6915-4BEC-4B0D-F483BE86DC40}"/>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7" name="Footer Placeholder 4">
            <a:extLst>
              <a:ext uri="{FF2B5EF4-FFF2-40B4-BE49-F238E27FC236}">
                <a16:creationId xmlns:a16="http://schemas.microsoft.com/office/drawing/2014/main" id="{359B25C7-E35E-8A44-457E-F2D536993FF7}"/>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8" name="Rectangle 7">
            <a:extLst>
              <a:ext uri="{FF2B5EF4-FFF2-40B4-BE49-F238E27FC236}">
                <a16:creationId xmlns:a16="http://schemas.microsoft.com/office/drawing/2014/main" id="{E84E53B4-FBE4-B317-F216-80C71B3C4C95}"/>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80E2BC9-60ED-67A1-8BEA-B6A676F6833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2850774141"/>
      </p:ext>
    </p:extLst>
  </p:cSld>
  <p:clrMapOvr>
    <a:masterClrMapping/>
  </p:clrMapOvr>
  <p:extLst>
    <p:ext uri="{DCECCB84-F9BA-43D5-87BE-67443E8EF086}">
      <p15:sldGuideLst xmlns:p15="http://schemas.microsoft.com/office/powerpoint/2012/main">
        <p15:guide id="1" pos="432" userDrawn="1">
          <p15:clr>
            <a:srgbClr val="FBAE40"/>
          </p15:clr>
        </p15:guide>
        <p15:guide id="2" pos="954" userDrawn="1">
          <p15:clr>
            <a:srgbClr val="FBAE40"/>
          </p15:clr>
        </p15:guide>
        <p15:guide id="3" pos="1079" userDrawn="1">
          <p15:clr>
            <a:srgbClr val="FBAE40"/>
          </p15:clr>
        </p15:guide>
        <p15:guide id="4" pos="2278" userDrawn="1">
          <p15:clr>
            <a:srgbClr val="FBAE40"/>
          </p15:clr>
        </p15:guide>
        <p15:guide id="5" pos="2400" userDrawn="1">
          <p15:clr>
            <a:srgbClr val="FBAE40"/>
          </p15:clr>
        </p15:guide>
        <p15:guide id="6" pos="3602" userDrawn="1">
          <p15:clr>
            <a:srgbClr val="FBAE40"/>
          </p15:clr>
        </p15:guide>
        <p15:guide id="7" pos="3839" userDrawn="1">
          <p15:clr>
            <a:srgbClr val="FBAE40"/>
          </p15:clr>
        </p15:guide>
        <p15:guide id="8" pos="4366" userDrawn="1">
          <p15:clr>
            <a:srgbClr val="FBAE40"/>
          </p15:clr>
        </p15:guide>
        <p15:guide id="9" pos="4486" userDrawn="1">
          <p15:clr>
            <a:srgbClr val="FBAE40"/>
          </p15:clr>
        </p15:guide>
        <p15:guide id="10" pos="5687" userDrawn="1">
          <p15:clr>
            <a:srgbClr val="FBAE40"/>
          </p15:clr>
        </p15:guide>
        <p15:guide id="11" pos="5810" userDrawn="1">
          <p15:clr>
            <a:srgbClr val="FBAE40"/>
          </p15:clr>
        </p15:guide>
        <p15:guide id="12" pos="5903" userDrawn="1">
          <p15:clr>
            <a:srgbClr val="FBAE40"/>
          </p15:clr>
        </p15:guide>
        <p15:guide id="13" pos="7008" userDrawn="1">
          <p15:clr>
            <a:srgbClr val="FBAE40"/>
          </p15:clr>
        </p15:guide>
        <p15:guide id="14" orient="horz" pos="373" userDrawn="1">
          <p15:clr>
            <a:srgbClr val="FBAE40"/>
          </p15:clr>
        </p15:guide>
        <p15:guide id="15" orient="horz" pos="1050" userDrawn="1">
          <p15:clr>
            <a:srgbClr val="FBAE40"/>
          </p15:clr>
        </p15:guide>
        <p15:guide id="16" orient="horz" pos="1285" userDrawn="1">
          <p15:clr>
            <a:srgbClr val="FBAE40"/>
          </p15:clr>
        </p15:guide>
        <p15:guide id="17" orient="horz" pos="1809" userDrawn="1">
          <p15:clr>
            <a:srgbClr val="FBAE40"/>
          </p15:clr>
        </p15:guide>
        <p15:guide id="18" orient="horz" pos="1923" userDrawn="1">
          <p15:clr>
            <a:srgbClr val="FBAE40"/>
          </p15:clr>
        </p15:guide>
        <p15:guide id="19" orient="horz" pos="3659"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Triple Biograph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A14735-6868-74AF-0BF8-244F68E70536}"/>
              </a:ext>
            </a:extLst>
          </p:cNvPr>
          <p:cNvSpPr>
            <a:spLocks noGrp="1"/>
          </p:cNvSpPr>
          <p:nvPr>
            <p:ph type="title"/>
          </p:nvPr>
        </p:nvSpPr>
        <p:spPr>
          <a:xfrm>
            <a:off x="694944" y="597154"/>
            <a:ext cx="10452027" cy="543669"/>
          </a:xfrm>
        </p:spPr>
        <p:txBody>
          <a:bodyPr anchor="ctr" anchorCtr="0">
            <a:noAutofit/>
          </a:bodyPr>
          <a:lstStyle/>
          <a:p>
            <a:r>
              <a:rPr lang="en-US"/>
              <a:t>Click to edit Master title style</a:t>
            </a:r>
            <a:endParaRPr lang="en-GB"/>
          </a:p>
        </p:txBody>
      </p:sp>
      <p:sp>
        <p:nvSpPr>
          <p:cNvPr id="14" name="TextBox 13">
            <a:extLst>
              <a:ext uri="{FF2B5EF4-FFF2-40B4-BE49-F238E27FC236}">
                <a16:creationId xmlns:a16="http://schemas.microsoft.com/office/drawing/2014/main" id="{EFFD3E21-1E10-5943-51C5-5B4D2A359699}"/>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5" name="Triangle 24">
            <a:extLst>
              <a:ext uri="{FF2B5EF4-FFF2-40B4-BE49-F238E27FC236}">
                <a16:creationId xmlns:a16="http://schemas.microsoft.com/office/drawing/2014/main" id="{49E6D5FB-0033-7C3B-1C42-E1A360860445}"/>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DA4F17E-FB91-21F2-2BE2-16DA1D7E8E91}"/>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20" name="OVERVIEW_03[900]">
            <a:extLst>
              <a:ext uri="{FF2B5EF4-FFF2-40B4-BE49-F238E27FC236}">
                <a16:creationId xmlns:a16="http://schemas.microsoft.com/office/drawing/2014/main" id="{F7D17FB1-A5BB-8881-722E-B8C8E7D9D103}"/>
              </a:ext>
            </a:extLst>
          </p:cNvPr>
          <p:cNvSpPr>
            <a:spLocks noGrp="1"/>
          </p:cNvSpPr>
          <p:nvPr>
            <p:ph idx="20"/>
          </p:nvPr>
        </p:nvSpPr>
        <p:spPr>
          <a:xfrm>
            <a:off x="8169014" y="2715350"/>
            <a:ext cx="331404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NAME_FIRSTLAST_STYLED_03 ROLEOFFICE_STYLED_03 PHONE_STYLED_03 EMAIL_STYLED_03">
            <a:extLst>
              <a:ext uri="{FF2B5EF4-FFF2-40B4-BE49-F238E27FC236}">
                <a16:creationId xmlns:a16="http://schemas.microsoft.com/office/drawing/2014/main" id="{A4E6FAAB-9D28-A548-3BDE-D5A466E6B1C9}"/>
              </a:ext>
            </a:extLst>
          </p:cNvPr>
          <p:cNvSpPr>
            <a:spLocks noGrp="1"/>
          </p:cNvSpPr>
          <p:nvPr>
            <p:ph type="body" sz="quarter" idx="21"/>
          </p:nvPr>
        </p:nvSpPr>
        <p:spPr>
          <a:xfrm>
            <a:off x="9195778" y="1708241"/>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2" name="HEADSHOT_03">
            <a:extLst>
              <a:ext uri="{FF2B5EF4-FFF2-40B4-BE49-F238E27FC236}">
                <a16:creationId xmlns:a16="http://schemas.microsoft.com/office/drawing/2014/main" id="{7FE05B37-C4A8-9C58-A1ED-F347D079658C}"/>
              </a:ext>
            </a:extLst>
          </p:cNvPr>
          <p:cNvSpPr>
            <a:spLocks noGrp="1"/>
          </p:cNvSpPr>
          <p:nvPr>
            <p:ph type="pic" sz="quarter" idx="24"/>
          </p:nvPr>
        </p:nvSpPr>
        <p:spPr>
          <a:xfrm>
            <a:off x="8168295" y="1706801"/>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6" name="OVERVIEW_02[900]">
            <a:extLst>
              <a:ext uri="{FF2B5EF4-FFF2-40B4-BE49-F238E27FC236}">
                <a16:creationId xmlns:a16="http://schemas.microsoft.com/office/drawing/2014/main" id="{864A4004-519D-04D4-F29A-71EBB0CF11E3}"/>
              </a:ext>
            </a:extLst>
          </p:cNvPr>
          <p:cNvSpPr>
            <a:spLocks noGrp="1"/>
          </p:cNvSpPr>
          <p:nvPr>
            <p:ph idx="17"/>
          </p:nvPr>
        </p:nvSpPr>
        <p:spPr>
          <a:xfrm>
            <a:off x="4439335" y="2715350"/>
            <a:ext cx="331404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NAME_FIRSTLAST_STYLED_02 ROLEOFFICE_STYLED_02 PHONE_STYLED_02 EMAIL_STYLED_02">
            <a:extLst>
              <a:ext uri="{FF2B5EF4-FFF2-40B4-BE49-F238E27FC236}">
                <a16:creationId xmlns:a16="http://schemas.microsoft.com/office/drawing/2014/main" id="{01EA5D2F-AA2D-8703-F23B-3536D862D97E}"/>
              </a:ext>
            </a:extLst>
          </p:cNvPr>
          <p:cNvSpPr>
            <a:spLocks noGrp="1"/>
          </p:cNvSpPr>
          <p:nvPr>
            <p:ph type="body" sz="quarter" idx="18"/>
          </p:nvPr>
        </p:nvSpPr>
        <p:spPr>
          <a:xfrm>
            <a:off x="5466098" y="1708241"/>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8" name="HEADSHOT_02">
            <a:extLst>
              <a:ext uri="{FF2B5EF4-FFF2-40B4-BE49-F238E27FC236}">
                <a16:creationId xmlns:a16="http://schemas.microsoft.com/office/drawing/2014/main" id="{208CD345-07BB-8133-8433-BA5C7DC1784C}"/>
              </a:ext>
            </a:extLst>
          </p:cNvPr>
          <p:cNvSpPr>
            <a:spLocks noGrp="1"/>
          </p:cNvSpPr>
          <p:nvPr>
            <p:ph type="pic" sz="quarter" idx="23"/>
          </p:nvPr>
        </p:nvSpPr>
        <p:spPr>
          <a:xfrm>
            <a:off x="4438615" y="1706801"/>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9" name="OVERVIEW_01[900]">
            <a:extLst>
              <a:ext uri="{FF2B5EF4-FFF2-40B4-BE49-F238E27FC236}">
                <a16:creationId xmlns:a16="http://schemas.microsoft.com/office/drawing/2014/main" id="{29C08A03-36FD-A07B-E03E-66C394236D19}"/>
              </a:ext>
            </a:extLst>
          </p:cNvPr>
          <p:cNvSpPr>
            <a:spLocks noGrp="1"/>
          </p:cNvSpPr>
          <p:nvPr>
            <p:ph idx="1"/>
          </p:nvPr>
        </p:nvSpPr>
        <p:spPr>
          <a:xfrm>
            <a:off x="692238" y="2715350"/>
            <a:ext cx="331404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NAME_FIRSTLAST_STYLED_01 ROLEOFFICE_STYLED_01 PHONE_STYLED_01 EMAIL_STYLED_01">
            <a:extLst>
              <a:ext uri="{FF2B5EF4-FFF2-40B4-BE49-F238E27FC236}">
                <a16:creationId xmlns:a16="http://schemas.microsoft.com/office/drawing/2014/main" id="{C64A2009-C1D9-5BE9-BF19-7722CA6DFBF5}"/>
              </a:ext>
            </a:extLst>
          </p:cNvPr>
          <p:cNvSpPr>
            <a:spLocks noGrp="1"/>
          </p:cNvSpPr>
          <p:nvPr>
            <p:ph type="body" sz="quarter" idx="15"/>
          </p:nvPr>
        </p:nvSpPr>
        <p:spPr>
          <a:xfrm>
            <a:off x="1719002" y="1708241"/>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1" name="HEADSHOT_01">
            <a:extLst>
              <a:ext uri="{FF2B5EF4-FFF2-40B4-BE49-F238E27FC236}">
                <a16:creationId xmlns:a16="http://schemas.microsoft.com/office/drawing/2014/main" id="{76F6829D-7B9B-9833-4FAD-8A117C36FF31}"/>
              </a:ext>
            </a:extLst>
          </p:cNvPr>
          <p:cNvSpPr>
            <a:spLocks noGrp="1"/>
          </p:cNvSpPr>
          <p:nvPr>
            <p:ph type="pic" sz="quarter" idx="22"/>
          </p:nvPr>
        </p:nvSpPr>
        <p:spPr>
          <a:xfrm>
            <a:off x="700130" y="1706801"/>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 name="WARNINGS">
            <a:extLst>
              <a:ext uri="{FF2B5EF4-FFF2-40B4-BE49-F238E27FC236}">
                <a16:creationId xmlns:a16="http://schemas.microsoft.com/office/drawing/2014/main" id="{44DA1152-407A-E2E6-53EE-246EC7C76D8C}"/>
              </a:ext>
            </a:extLst>
          </p:cNvPr>
          <p:cNvSpPr>
            <a:spLocks noGrp="1"/>
          </p:cNvSpPr>
          <p:nvPr>
            <p:ph sz="quarter" idx="53"/>
          </p:nvPr>
        </p:nvSpPr>
        <p:spPr>
          <a:xfrm>
            <a:off x="-3425514" y="594000"/>
            <a:ext cx="3059744"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3" name="Date Placeholder 3">
            <a:extLst>
              <a:ext uri="{FF2B5EF4-FFF2-40B4-BE49-F238E27FC236}">
                <a16:creationId xmlns:a16="http://schemas.microsoft.com/office/drawing/2014/main" id="{67574EB7-CE4D-DDCF-BF2D-03F09BC99CAA}"/>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4" name="Footer Placeholder 4">
            <a:extLst>
              <a:ext uri="{FF2B5EF4-FFF2-40B4-BE49-F238E27FC236}">
                <a16:creationId xmlns:a16="http://schemas.microsoft.com/office/drawing/2014/main" id="{8EF3B9E1-653C-F393-0CDE-458500A05CE4}"/>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5" name="Rectangle 4">
            <a:extLst>
              <a:ext uri="{FF2B5EF4-FFF2-40B4-BE49-F238E27FC236}">
                <a16:creationId xmlns:a16="http://schemas.microsoft.com/office/drawing/2014/main" id="{F73D87EC-F8E6-06D6-D8D4-AC282C730E9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3EDA06E-63D1-9E7D-5D1D-2DD8C08951F6}"/>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3886068917"/>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1050" userDrawn="1">
          <p15:clr>
            <a:srgbClr val="FBAE40"/>
          </p15:clr>
        </p15:guide>
        <p15:guide id="3" orient="horz" pos="1285" userDrawn="1">
          <p15:clr>
            <a:srgbClr val="FBAE40"/>
          </p15:clr>
        </p15:guide>
        <p15:guide id="4" orient="horz" pos="1809" userDrawn="1">
          <p15:clr>
            <a:srgbClr val="FBAE40"/>
          </p15:clr>
        </p15:guide>
        <p15:guide id="5" orient="horz" pos="1923" userDrawn="1">
          <p15:clr>
            <a:srgbClr val="FBAE40"/>
          </p15:clr>
        </p15:guide>
        <p15:guide id="6" orient="horz" pos="3659" userDrawn="1">
          <p15:clr>
            <a:srgbClr val="FBAE40"/>
          </p15:clr>
        </p15:guide>
        <p15:guide id="7" pos="432" userDrawn="1">
          <p15:clr>
            <a:srgbClr val="FBAE40"/>
          </p15:clr>
        </p15:guide>
        <p15:guide id="8" pos="954" userDrawn="1">
          <p15:clr>
            <a:srgbClr val="FBAE40"/>
          </p15:clr>
        </p15:guide>
        <p15:guide id="9" pos="1079" userDrawn="1">
          <p15:clr>
            <a:srgbClr val="FBAE40"/>
          </p15:clr>
        </p15:guide>
        <p15:guide id="10" pos="2526" userDrawn="1">
          <p15:clr>
            <a:srgbClr val="FBAE40"/>
          </p15:clr>
        </p15:guide>
        <p15:guide id="11" pos="2677" userDrawn="1">
          <p15:clr>
            <a:srgbClr val="FBAE40"/>
          </p15:clr>
        </p15:guide>
        <p15:guide id="12" pos="3198" userDrawn="1">
          <p15:clr>
            <a:srgbClr val="FBAE40"/>
          </p15:clr>
        </p15:guide>
        <p15:guide id="13" pos="3323" userDrawn="1">
          <p15:clr>
            <a:srgbClr val="FBAE40"/>
          </p15:clr>
        </p15:guide>
        <p15:guide id="14" pos="4772" userDrawn="1">
          <p15:clr>
            <a:srgbClr val="FBAE40"/>
          </p15:clr>
        </p15:guide>
        <p15:guide id="15" pos="4923" userDrawn="1">
          <p15:clr>
            <a:srgbClr val="FBAE40"/>
          </p15:clr>
        </p15:guide>
        <p15:guide id="16" pos="5447" userDrawn="1">
          <p15:clr>
            <a:srgbClr val="FBAE40"/>
          </p15:clr>
        </p15:guide>
        <p15:guide id="17" pos="5570" userDrawn="1">
          <p15:clr>
            <a:srgbClr val="FBAE40"/>
          </p15:clr>
        </p15:guide>
        <p15:guide id="18" pos="7016" userDrawn="1">
          <p15:clr>
            <a:srgbClr val="FBAE40"/>
          </p15:clr>
        </p15:guide>
        <p15:guide id="19" pos="5903"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hort team contacts">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8CCE3E-F6EA-0ABA-C0FB-A33DCA26FF7C}"/>
              </a:ext>
            </a:extLst>
          </p:cNvPr>
          <p:cNvSpPr>
            <a:spLocks noGrp="1"/>
          </p:cNvSpPr>
          <p:nvPr>
            <p:ph type="title"/>
          </p:nvPr>
        </p:nvSpPr>
        <p:spPr>
          <a:xfrm>
            <a:off x="694944" y="597154"/>
            <a:ext cx="8669985" cy="1069848"/>
          </a:xfrm>
        </p:spPr>
        <p:txBody>
          <a:bodyPr>
            <a:noAutofit/>
          </a:bodyPr>
          <a:lstStyle/>
          <a:p>
            <a:r>
              <a:rPr lang="en-US"/>
              <a:t>Click to edit Master title style</a:t>
            </a:r>
            <a:endParaRPr lang="en-GB"/>
          </a:p>
        </p:txBody>
      </p:sp>
      <p:sp>
        <p:nvSpPr>
          <p:cNvPr id="11" name="TextBox 10">
            <a:extLst>
              <a:ext uri="{FF2B5EF4-FFF2-40B4-BE49-F238E27FC236}">
                <a16:creationId xmlns:a16="http://schemas.microsoft.com/office/drawing/2014/main" id="{6D47C82E-FD66-C406-04ED-810806C0E457}"/>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3" name="Triangle 24">
            <a:extLst>
              <a:ext uri="{FF2B5EF4-FFF2-40B4-BE49-F238E27FC236}">
                <a16:creationId xmlns:a16="http://schemas.microsoft.com/office/drawing/2014/main" id="{2154C26D-7B9D-346E-8ED3-68958F34403A}"/>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5247577E-12CE-7BDE-1CE4-C92C5F883AC0}"/>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5" name="NAME_FIRSTLAST_04 ROLEOFFICE_04 PHONE_04 EMAIL_04">
            <a:extLst>
              <a:ext uri="{FF2B5EF4-FFF2-40B4-BE49-F238E27FC236}">
                <a16:creationId xmlns:a16="http://schemas.microsoft.com/office/drawing/2014/main" id="{6B758B1F-0C0C-425E-97FB-F40E1DBF79D7}"/>
              </a:ext>
            </a:extLst>
          </p:cNvPr>
          <p:cNvSpPr>
            <a:spLocks noGrp="1"/>
          </p:cNvSpPr>
          <p:nvPr>
            <p:ph type="body" sz="quarter" idx="37"/>
          </p:nvPr>
        </p:nvSpPr>
        <p:spPr>
          <a:xfrm>
            <a:off x="8049713"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7" name="HEADSHOT_04">
            <a:extLst>
              <a:ext uri="{FF2B5EF4-FFF2-40B4-BE49-F238E27FC236}">
                <a16:creationId xmlns:a16="http://schemas.microsoft.com/office/drawing/2014/main" id="{266B1390-51B9-4CFD-B5EA-A6B7770A176D}"/>
              </a:ext>
            </a:extLst>
          </p:cNvPr>
          <p:cNvSpPr>
            <a:spLocks noGrp="1"/>
          </p:cNvSpPr>
          <p:nvPr>
            <p:ph type="pic" sz="quarter" idx="40"/>
          </p:nvPr>
        </p:nvSpPr>
        <p:spPr>
          <a:xfrm>
            <a:off x="8049713" y="2239182"/>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18" name="NAME_FIRSTLAST_03 ROLEOFFICE_03 PHONE_03 EMAIL_03">
            <a:extLst>
              <a:ext uri="{FF2B5EF4-FFF2-40B4-BE49-F238E27FC236}">
                <a16:creationId xmlns:a16="http://schemas.microsoft.com/office/drawing/2014/main" id="{7E39F697-22F0-96EE-150B-350B699BA7C3}"/>
              </a:ext>
            </a:extLst>
          </p:cNvPr>
          <p:cNvSpPr>
            <a:spLocks noGrp="1"/>
          </p:cNvSpPr>
          <p:nvPr>
            <p:ph type="body" sz="quarter" idx="25"/>
          </p:nvPr>
        </p:nvSpPr>
        <p:spPr>
          <a:xfrm>
            <a:off x="5598124"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9" name="HEADSHOT_03">
            <a:extLst>
              <a:ext uri="{FF2B5EF4-FFF2-40B4-BE49-F238E27FC236}">
                <a16:creationId xmlns:a16="http://schemas.microsoft.com/office/drawing/2014/main" id="{6D17094F-1129-52A0-DA5E-438E7FE15161}"/>
              </a:ext>
            </a:extLst>
          </p:cNvPr>
          <p:cNvSpPr>
            <a:spLocks noGrp="1"/>
          </p:cNvSpPr>
          <p:nvPr>
            <p:ph type="pic" sz="quarter" idx="39"/>
          </p:nvPr>
        </p:nvSpPr>
        <p:spPr>
          <a:xfrm>
            <a:off x="5598124" y="2239182"/>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0" name="NAME_FIRSTLAST_02 ROLEOFFICE_02 PHONE_02 EMAIL_02">
            <a:extLst>
              <a:ext uri="{FF2B5EF4-FFF2-40B4-BE49-F238E27FC236}">
                <a16:creationId xmlns:a16="http://schemas.microsoft.com/office/drawing/2014/main" id="{7EBDE2A2-C65E-1321-4F2E-F8EA09F944E0}"/>
              </a:ext>
            </a:extLst>
          </p:cNvPr>
          <p:cNvSpPr>
            <a:spLocks noGrp="1"/>
          </p:cNvSpPr>
          <p:nvPr>
            <p:ph type="body" sz="quarter" idx="21"/>
          </p:nvPr>
        </p:nvSpPr>
        <p:spPr>
          <a:xfrm>
            <a:off x="3146534"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HEADSHOT_02">
            <a:extLst>
              <a:ext uri="{FF2B5EF4-FFF2-40B4-BE49-F238E27FC236}">
                <a16:creationId xmlns:a16="http://schemas.microsoft.com/office/drawing/2014/main" id="{C5C0BD21-9F29-C145-C367-958435A7BC71}"/>
              </a:ext>
            </a:extLst>
          </p:cNvPr>
          <p:cNvSpPr>
            <a:spLocks noGrp="1"/>
          </p:cNvSpPr>
          <p:nvPr>
            <p:ph type="pic" sz="quarter" idx="38"/>
          </p:nvPr>
        </p:nvSpPr>
        <p:spPr>
          <a:xfrm>
            <a:off x="3146534" y="2239182"/>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2" name="NAME_FIRSTLAST_01 ROLEOFFICE_01 PHONE_01 EMAIL_01">
            <a:extLst>
              <a:ext uri="{FF2B5EF4-FFF2-40B4-BE49-F238E27FC236}">
                <a16:creationId xmlns:a16="http://schemas.microsoft.com/office/drawing/2014/main" id="{85C150E4-9967-6A22-9964-BB7AA8F1E390}"/>
              </a:ext>
            </a:extLst>
          </p:cNvPr>
          <p:cNvSpPr>
            <a:spLocks noGrp="1"/>
          </p:cNvSpPr>
          <p:nvPr>
            <p:ph type="body" sz="quarter" idx="15"/>
          </p:nvPr>
        </p:nvSpPr>
        <p:spPr>
          <a:xfrm>
            <a:off x="694945"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HEADSHOT_01">
            <a:extLst>
              <a:ext uri="{FF2B5EF4-FFF2-40B4-BE49-F238E27FC236}">
                <a16:creationId xmlns:a16="http://schemas.microsoft.com/office/drawing/2014/main" id="{E8542F4E-8C66-320B-6371-E987DD8C2128}"/>
              </a:ext>
            </a:extLst>
          </p:cNvPr>
          <p:cNvSpPr>
            <a:spLocks noGrp="1"/>
          </p:cNvSpPr>
          <p:nvPr>
            <p:ph type="pic" sz="quarter" idx="22"/>
          </p:nvPr>
        </p:nvSpPr>
        <p:spPr>
          <a:xfrm>
            <a:off x="694944" y="2241050"/>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 name="Date Placeholder 3">
            <a:extLst>
              <a:ext uri="{FF2B5EF4-FFF2-40B4-BE49-F238E27FC236}">
                <a16:creationId xmlns:a16="http://schemas.microsoft.com/office/drawing/2014/main" id="{174FFB3B-524E-A4BA-51F1-681B5EA588B0}"/>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3" name="Footer Placeholder 4">
            <a:extLst>
              <a:ext uri="{FF2B5EF4-FFF2-40B4-BE49-F238E27FC236}">
                <a16:creationId xmlns:a16="http://schemas.microsoft.com/office/drawing/2014/main" id="{347A88C6-47BE-9A52-3FBB-1F0068E12FDB}"/>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38259664"/>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416" userDrawn="1">
          <p15:clr>
            <a:srgbClr val="FBAE40"/>
          </p15:clr>
        </p15:guide>
        <p15:guide id="5" orient="horz" pos="2376" userDrawn="1">
          <p15:clr>
            <a:srgbClr val="FBAE40"/>
          </p15:clr>
        </p15:guide>
        <p15:guide id="6" orient="horz" pos="2496" userDrawn="1">
          <p15:clr>
            <a:srgbClr val="FBAE40"/>
          </p15:clr>
        </p15:guide>
        <p15:guide id="7" orient="horz" pos="3024" userDrawn="1">
          <p15:clr>
            <a:srgbClr val="FBAE40"/>
          </p15:clr>
        </p15:guide>
        <p15:guide id="8" pos="432" userDrawn="1">
          <p15:clr>
            <a:srgbClr val="FBAE40"/>
          </p15:clr>
        </p15:guide>
        <p15:guide id="9" pos="1410" userDrawn="1">
          <p15:clr>
            <a:srgbClr val="FBAE40"/>
          </p15:clr>
        </p15:guide>
        <p15:guide id="10" pos="1968" userDrawn="1">
          <p15:clr>
            <a:srgbClr val="FBAE40"/>
          </p15:clr>
        </p15:guide>
        <p15:guide id="11" pos="2952" userDrawn="1">
          <p15:clr>
            <a:srgbClr val="FBAE40"/>
          </p15:clr>
        </p15:guide>
        <p15:guide id="12" pos="3528" userDrawn="1">
          <p15:clr>
            <a:srgbClr val="FBAE40"/>
          </p15:clr>
        </p15:guide>
        <p15:guide id="13" pos="5064" userDrawn="1">
          <p15:clr>
            <a:srgbClr val="FBAE40"/>
          </p15:clr>
        </p15:guide>
        <p15:guide id="14" pos="6039" userDrawn="1">
          <p15:clr>
            <a:srgbClr val="FBAE40"/>
          </p15:clr>
        </p15:guide>
        <p15:guide id="15" pos="7014" userDrawn="1">
          <p15:clr>
            <a:srgbClr val="FBAE40"/>
          </p15:clr>
        </p15:guide>
        <p15:guide id="16" pos="4488"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acts - 8">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0D94EA-0F66-CE9C-E493-9B693F579129}"/>
              </a:ext>
            </a:extLst>
          </p:cNvPr>
          <p:cNvSpPr>
            <a:spLocks noGrp="1"/>
          </p:cNvSpPr>
          <p:nvPr>
            <p:ph type="title"/>
          </p:nvPr>
        </p:nvSpPr>
        <p:spPr>
          <a:xfrm>
            <a:off x="694944" y="597154"/>
            <a:ext cx="8669985" cy="534960"/>
          </a:xfrm>
        </p:spPr>
        <p:txBody>
          <a:bodyPr anchor="ctr" anchorCtr="0">
            <a:noAutofit/>
          </a:bodyPr>
          <a:lstStyle/>
          <a:p>
            <a:r>
              <a:rPr lang="en-US"/>
              <a:t>Click to edit Master title style</a:t>
            </a:r>
            <a:endParaRPr lang="en-GB"/>
          </a:p>
        </p:txBody>
      </p:sp>
      <p:sp>
        <p:nvSpPr>
          <p:cNvPr id="11" name="TextBox 10">
            <a:extLst>
              <a:ext uri="{FF2B5EF4-FFF2-40B4-BE49-F238E27FC236}">
                <a16:creationId xmlns:a16="http://schemas.microsoft.com/office/drawing/2014/main" id="{AE3D202E-BD1F-7CCF-F784-E9D9A5E4FB51}"/>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4" name="Triangle 24">
            <a:extLst>
              <a:ext uri="{FF2B5EF4-FFF2-40B4-BE49-F238E27FC236}">
                <a16:creationId xmlns:a16="http://schemas.microsoft.com/office/drawing/2014/main" id="{8C9DFBE0-F08A-DCEC-125C-DBD754A2AA79}"/>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8751D7BC-577E-EFED-F32E-EE42782B182B}"/>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7" name="NAME_FIRSTLAST_CC_SMALL_08 ROLEOFFICE_CC_SMALL_08 PHONE_CC_SMALL_08 EMAIL_CC_SMALL_08">
            <a:extLst>
              <a:ext uri="{FF2B5EF4-FFF2-40B4-BE49-F238E27FC236}">
                <a16:creationId xmlns:a16="http://schemas.microsoft.com/office/drawing/2014/main" id="{408242F7-121A-2845-09EA-DAD6D30F7033}"/>
              </a:ext>
            </a:extLst>
          </p:cNvPr>
          <p:cNvSpPr>
            <a:spLocks noGrp="1"/>
          </p:cNvSpPr>
          <p:nvPr>
            <p:ph type="body" sz="quarter" idx="38"/>
          </p:nvPr>
        </p:nvSpPr>
        <p:spPr>
          <a:xfrm>
            <a:off x="8125459" y="4762367"/>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8" name="HEADSHOT_08">
            <a:extLst>
              <a:ext uri="{FF2B5EF4-FFF2-40B4-BE49-F238E27FC236}">
                <a16:creationId xmlns:a16="http://schemas.microsoft.com/office/drawing/2014/main" id="{EDEEAD26-0C05-F1F4-B968-3F2522EA68F1}"/>
              </a:ext>
            </a:extLst>
          </p:cNvPr>
          <p:cNvSpPr>
            <a:spLocks noGrp="1"/>
          </p:cNvSpPr>
          <p:nvPr>
            <p:ph type="pic" sz="quarter" idx="44"/>
          </p:nvPr>
        </p:nvSpPr>
        <p:spPr>
          <a:xfrm>
            <a:off x="8125459" y="3672917"/>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0" name="NAME_FIRSTLAST_CC_SMALL_07 ROLEOFFICE_CC_SMALL_07 PHONE_CC_SMALL_07 EMAIL_CC_SMALL_07">
            <a:extLst>
              <a:ext uri="{FF2B5EF4-FFF2-40B4-BE49-F238E27FC236}">
                <a16:creationId xmlns:a16="http://schemas.microsoft.com/office/drawing/2014/main" id="{D37AF98E-D71E-F48B-1FED-A65497A6D5C2}"/>
              </a:ext>
            </a:extLst>
          </p:cNvPr>
          <p:cNvSpPr>
            <a:spLocks noGrp="1"/>
          </p:cNvSpPr>
          <p:nvPr>
            <p:ph type="body" sz="quarter" idx="26"/>
          </p:nvPr>
        </p:nvSpPr>
        <p:spPr>
          <a:xfrm>
            <a:off x="5662834" y="4762367"/>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HEADSHOT_07">
            <a:extLst>
              <a:ext uri="{FF2B5EF4-FFF2-40B4-BE49-F238E27FC236}">
                <a16:creationId xmlns:a16="http://schemas.microsoft.com/office/drawing/2014/main" id="{A076DBB7-E726-BE28-E3A1-E5A9AAD2255F}"/>
              </a:ext>
            </a:extLst>
          </p:cNvPr>
          <p:cNvSpPr>
            <a:spLocks noGrp="1"/>
          </p:cNvSpPr>
          <p:nvPr>
            <p:ph type="pic" sz="quarter" idx="45"/>
          </p:nvPr>
        </p:nvSpPr>
        <p:spPr>
          <a:xfrm>
            <a:off x="5668642" y="3672917"/>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2" name="NAME_FIRSTLAST_CC_SMALL_06 ROLEOFFICE_CC_SMALL_06 PHONE_CC_SMALL_06 EMAIL_CC_SMALL_06">
            <a:extLst>
              <a:ext uri="{FF2B5EF4-FFF2-40B4-BE49-F238E27FC236}">
                <a16:creationId xmlns:a16="http://schemas.microsoft.com/office/drawing/2014/main" id="{78BF165B-A3E7-00EF-4BD9-658EABC92871}"/>
              </a:ext>
            </a:extLst>
          </p:cNvPr>
          <p:cNvSpPr>
            <a:spLocks noGrp="1"/>
          </p:cNvSpPr>
          <p:nvPr>
            <p:ph type="body" sz="quarter" idx="22"/>
          </p:nvPr>
        </p:nvSpPr>
        <p:spPr>
          <a:xfrm>
            <a:off x="3173029" y="4754554"/>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HEADSHOT_06">
            <a:extLst>
              <a:ext uri="{FF2B5EF4-FFF2-40B4-BE49-F238E27FC236}">
                <a16:creationId xmlns:a16="http://schemas.microsoft.com/office/drawing/2014/main" id="{8FA265B9-C8DB-485D-7968-7B8D4FDC4FC5}"/>
              </a:ext>
            </a:extLst>
          </p:cNvPr>
          <p:cNvSpPr>
            <a:spLocks noGrp="1"/>
          </p:cNvSpPr>
          <p:nvPr>
            <p:ph type="pic" sz="quarter" idx="46"/>
          </p:nvPr>
        </p:nvSpPr>
        <p:spPr>
          <a:xfrm>
            <a:off x="3179234" y="3666931"/>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4" name="NAME_FIRSTLAST_CC_SMALL_05 ROLEOFFICE_CC_SMALL_05 PHONE_CC_SMALL_05 EMAIL_CC_SMALL_05">
            <a:extLst>
              <a:ext uri="{FF2B5EF4-FFF2-40B4-BE49-F238E27FC236}">
                <a16:creationId xmlns:a16="http://schemas.microsoft.com/office/drawing/2014/main" id="{9A57FCA4-DB0A-67FC-6B28-797148B03125}"/>
              </a:ext>
            </a:extLst>
          </p:cNvPr>
          <p:cNvSpPr>
            <a:spLocks noGrp="1"/>
          </p:cNvSpPr>
          <p:nvPr>
            <p:ph type="body" sz="quarter" idx="18"/>
          </p:nvPr>
        </p:nvSpPr>
        <p:spPr>
          <a:xfrm>
            <a:off x="692183" y="4754554"/>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3" name="HEADSHOT_05">
            <a:extLst>
              <a:ext uri="{FF2B5EF4-FFF2-40B4-BE49-F238E27FC236}">
                <a16:creationId xmlns:a16="http://schemas.microsoft.com/office/drawing/2014/main" id="{D9BEB8D7-01CD-F2A4-F515-9234C55753DF}"/>
              </a:ext>
            </a:extLst>
          </p:cNvPr>
          <p:cNvSpPr>
            <a:spLocks noGrp="1"/>
          </p:cNvSpPr>
          <p:nvPr>
            <p:ph type="pic" sz="quarter" idx="43"/>
          </p:nvPr>
        </p:nvSpPr>
        <p:spPr>
          <a:xfrm>
            <a:off x="694944" y="366456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34" name="NAME_FIRSTLAST_CC_SMALL_04 ROLEOFFICE_CC_SMALL_04 PHONE_CC_SMALL_04 EMAIL_CC_SMALL_04">
            <a:extLst>
              <a:ext uri="{FF2B5EF4-FFF2-40B4-BE49-F238E27FC236}">
                <a16:creationId xmlns:a16="http://schemas.microsoft.com/office/drawing/2014/main" id="{28CAA5EC-901A-DB59-9445-934564736909}"/>
              </a:ext>
            </a:extLst>
          </p:cNvPr>
          <p:cNvSpPr>
            <a:spLocks noGrp="1"/>
          </p:cNvSpPr>
          <p:nvPr>
            <p:ph type="body" sz="quarter" idx="37"/>
          </p:nvPr>
        </p:nvSpPr>
        <p:spPr>
          <a:xfrm>
            <a:off x="8125459" y="2688985"/>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5" name="HEADSHOT_04">
            <a:extLst>
              <a:ext uri="{FF2B5EF4-FFF2-40B4-BE49-F238E27FC236}">
                <a16:creationId xmlns:a16="http://schemas.microsoft.com/office/drawing/2014/main" id="{8D0451D3-4FCA-ACE6-01C5-8DED9D2A4653}"/>
              </a:ext>
            </a:extLst>
          </p:cNvPr>
          <p:cNvSpPr>
            <a:spLocks noGrp="1" noChangeAspect="1"/>
          </p:cNvSpPr>
          <p:nvPr>
            <p:ph type="pic" sz="quarter" idx="42"/>
          </p:nvPr>
        </p:nvSpPr>
        <p:spPr>
          <a:xfrm>
            <a:off x="8125459" y="1576169"/>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36" name="NAME_FIRSTLAST_CC_SMALL_03 ROLEOFFICE_CC_SMALL_03 PHONE_CC_SMALL_03 EMAIL_CC_SMALL_03">
            <a:extLst>
              <a:ext uri="{FF2B5EF4-FFF2-40B4-BE49-F238E27FC236}">
                <a16:creationId xmlns:a16="http://schemas.microsoft.com/office/drawing/2014/main" id="{EEA3C223-5B76-0372-3EB2-A367096E0224}"/>
              </a:ext>
            </a:extLst>
          </p:cNvPr>
          <p:cNvSpPr>
            <a:spLocks noGrp="1"/>
          </p:cNvSpPr>
          <p:nvPr>
            <p:ph type="body" sz="quarter" idx="25"/>
          </p:nvPr>
        </p:nvSpPr>
        <p:spPr>
          <a:xfrm>
            <a:off x="5656793" y="2699536"/>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7" name="HEADSHOT_03">
            <a:extLst>
              <a:ext uri="{FF2B5EF4-FFF2-40B4-BE49-F238E27FC236}">
                <a16:creationId xmlns:a16="http://schemas.microsoft.com/office/drawing/2014/main" id="{BDC9C1EE-0C2D-FCD6-284D-D9E9FEA9DFFE}"/>
              </a:ext>
            </a:extLst>
          </p:cNvPr>
          <p:cNvSpPr>
            <a:spLocks noGrp="1" noChangeAspect="1"/>
          </p:cNvSpPr>
          <p:nvPr>
            <p:ph type="pic" sz="quarter" idx="41"/>
          </p:nvPr>
        </p:nvSpPr>
        <p:spPr>
          <a:xfrm>
            <a:off x="5662834" y="1576169"/>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38" name="NAME_FIRSTLAST_CC_SMALL_02 ROLEOFFICE_CC_SMALL_02 PHONE_CC_SMALL_02 EMAIL_CC_SMALL_02">
            <a:extLst>
              <a:ext uri="{FF2B5EF4-FFF2-40B4-BE49-F238E27FC236}">
                <a16:creationId xmlns:a16="http://schemas.microsoft.com/office/drawing/2014/main" id="{FADDAD5D-90B7-006C-F581-1144A559589F}"/>
              </a:ext>
            </a:extLst>
          </p:cNvPr>
          <p:cNvSpPr>
            <a:spLocks noGrp="1"/>
          </p:cNvSpPr>
          <p:nvPr>
            <p:ph type="body" sz="quarter" idx="21"/>
          </p:nvPr>
        </p:nvSpPr>
        <p:spPr>
          <a:xfrm>
            <a:off x="3165050" y="2699124"/>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9" name="HEADSHOT_02">
            <a:extLst>
              <a:ext uri="{FF2B5EF4-FFF2-40B4-BE49-F238E27FC236}">
                <a16:creationId xmlns:a16="http://schemas.microsoft.com/office/drawing/2014/main" id="{D16B86F7-43FB-0A1C-9335-660D9B58B911}"/>
              </a:ext>
            </a:extLst>
          </p:cNvPr>
          <p:cNvSpPr>
            <a:spLocks noGrp="1" noChangeAspect="1"/>
          </p:cNvSpPr>
          <p:nvPr>
            <p:ph type="pic" sz="quarter" idx="40"/>
          </p:nvPr>
        </p:nvSpPr>
        <p:spPr>
          <a:xfrm>
            <a:off x="3165050" y="1592541"/>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40" name="NAME_FIRSTLAST_CC_SMALL_01 ROLEOFFICE_CC_SMALL_01 PHONE_CC_SMALL_01 EMAIL_CC_SMALL_01">
            <a:extLst>
              <a:ext uri="{FF2B5EF4-FFF2-40B4-BE49-F238E27FC236}">
                <a16:creationId xmlns:a16="http://schemas.microsoft.com/office/drawing/2014/main" id="{B7CD7D76-BF45-4356-18F8-2F019241264B}"/>
              </a:ext>
            </a:extLst>
          </p:cNvPr>
          <p:cNvSpPr>
            <a:spLocks noGrp="1"/>
          </p:cNvSpPr>
          <p:nvPr>
            <p:ph type="body" sz="quarter" idx="15"/>
          </p:nvPr>
        </p:nvSpPr>
        <p:spPr>
          <a:xfrm>
            <a:off x="694944" y="2688985"/>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5" name="HEADSHOT_01">
            <a:extLst>
              <a:ext uri="{FF2B5EF4-FFF2-40B4-BE49-F238E27FC236}">
                <a16:creationId xmlns:a16="http://schemas.microsoft.com/office/drawing/2014/main" id="{E450AFB2-D1DB-6423-0E28-65313D19E265}"/>
              </a:ext>
            </a:extLst>
          </p:cNvPr>
          <p:cNvSpPr>
            <a:spLocks noGrp="1" noChangeAspect="1"/>
          </p:cNvSpPr>
          <p:nvPr>
            <p:ph type="pic" sz="quarter" idx="39"/>
          </p:nvPr>
        </p:nvSpPr>
        <p:spPr>
          <a:xfrm>
            <a:off x="700130" y="1576169"/>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 name="Date Placeholder 3">
            <a:extLst>
              <a:ext uri="{FF2B5EF4-FFF2-40B4-BE49-F238E27FC236}">
                <a16:creationId xmlns:a16="http://schemas.microsoft.com/office/drawing/2014/main" id="{DB4918DA-9B38-B7E2-5D77-D980995506F1}"/>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3" name="Footer Placeholder 4">
            <a:extLst>
              <a:ext uri="{FF2B5EF4-FFF2-40B4-BE49-F238E27FC236}">
                <a16:creationId xmlns:a16="http://schemas.microsoft.com/office/drawing/2014/main" id="{AC004B01-5043-E69B-FC03-37ED060C3DA9}"/>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1590430669"/>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2" userDrawn="1">
          <p15:clr>
            <a:srgbClr val="FBAE40"/>
          </p15:clr>
        </p15:guide>
        <p15:guide id="5" orient="horz" pos="1811" userDrawn="1">
          <p15:clr>
            <a:srgbClr val="FBAE40"/>
          </p15:clr>
        </p15:guide>
        <p15:guide id="6" orient="horz" pos="1926" userDrawn="1">
          <p15:clr>
            <a:srgbClr val="FBAE40"/>
          </p15:clr>
        </p15:guide>
        <p15:guide id="7" orient="horz" pos="2460" userDrawn="1">
          <p15:clr>
            <a:srgbClr val="FBAE40"/>
          </p15:clr>
        </p15:guide>
        <p15:guide id="8" orient="horz" pos="2541" userDrawn="1">
          <p15:clr>
            <a:srgbClr val="FBAE40"/>
          </p15:clr>
        </p15:guide>
        <p15:guide id="9" orient="horz" pos="3068" userDrawn="1">
          <p15:clr>
            <a:srgbClr val="FBAE40"/>
          </p15:clr>
        </p15:guide>
        <p15:guide id="10" orient="horz" pos="3177" userDrawn="1">
          <p15:clr>
            <a:srgbClr val="FBAE40"/>
          </p15:clr>
        </p15:guide>
        <p15:guide id="11" orient="horz" pos="3758" userDrawn="1">
          <p15:clr>
            <a:srgbClr val="FBAE40"/>
          </p15:clr>
        </p15:guide>
        <p15:guide id="12" pos="432" userDrawn="1">
          <p15:clr>
            <a:srgbClr val="FBAE40"/>
          </p15:clr>
        </p15:guide>
        <p15:guide id="13" pos="957" userDrawn="1">
          <p15:clr>
            <a:srgbClr val="FBAE40"/>
          </p15:clr>
        </p15:guide>
        <p15:guide id="14" pos="1394" userDrawn="1">
          <p15:clr>
            <a:srgbClr val="FBAE40"/>
          </p15:clr>
        </p15:guide>
        <p15:guide id="15" pos="2343" userDrawn="1">
          <p15:clr>
            <a:srgbClr val="FBAE40"/>
          </p15:clr>
        </p15:guide>
        <p15:guide id="16" pos="2867" userDrawn="1">
          <p15:clr>
            <a:srgbClr val="FBAE40"/>
          </p15:clr>
        </p15:guide>
        <p15:guide id="17" pos="3307" userDrawn="1">
          <p15:clr>
            <a:srgbClr val="FBAE40"/>
          </p15:clr>
        </p15:guide>
        <p15:guide id="18" pos="4259" userDrawn="1">
          <p15:clr>
            <a:srgbClr val="FBAE40"/>
          </p15:clr>
        </p15:guide>
        <p15:guide id="19" pos="4783" userDrawn="1">
          <p15:clr>
            <a:srgbClr val="FBAE40"/>
          </p15:clr>
        </p15:guide>
        <p15:guide id="20" pos="5218" userDrawn="1">
          <p15:clr>
            <a:srgbClr val="FBAE40"/>
          </p15:clr>
        </p15:guide>
        <p15:guide id="21" pos="5903" userDrawn="1">
          <p15:clr>
            <a:srgbClr val="FBAE40"/>
          </p15:clr>
        </p15:guide>
        <p15:guide id="22" pos="6172" userDrawn="1">
          <p15:clr>
            <a:srgbClr val="FBAE40"/>
          </p15:clr>
        </p15:guide>
        <p15:guide id="23" pos="6698" userDrawn="1">
          <p15:clr>
            <a:srgbClr val="FBAE40"/>
          </p15:clr>
        </p15:guide>
        <p15:guide id="24" pos="7134"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ntacts - 1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B50192-9CF2-CAA0-222C-9080C72B780F}"/>
              </a:ext>
            </a:extLst>
          </p:cNvPr>
          <p:cNvSpPr>
            <a:spLocks noGrp="1"/>
          </p:cNvSpPr>
          <p:nvPr>
            <p:ph type="title"/>
          </p:nvPr>
        </p:nvSpPr>
        <p:spPr>
          <a:xfrm>
            <a:off x="694944" y="701657"/>
            <a:ext cx="10704576" cy="430457"/>
          </a:xfrm>
        </p:spPr>
        <p:txBody>
          <a:bodyPr anchor="ctr" anchorCtr="0">
            <a:noAutofit/>
          </a:bodyPr>
          <a:lstStyle/>
          <a:p>
            <a:r>
              <a:rPr lang="en-US"/>
              <a:t>Click to edit Master title style</a:t>
            </a:r>
            <a:endParaRPr lang="en-GB"/>
          </a:p>
        </p:txBody>
      </p:sp>
      <p:sp>
        <p:nvSpPr>
          <p:cNvPr id="11" name="TextBox 10">
            <a:extLst>
              <a:ext uri="{FF2B5EF4-FFF2-40B4-BE49-F238E27FC236}">
                <a16:creationId xmlns:a16="http://schemas.microsoft.com/office/drawing/2014/main" id="{177E308D-0A92-B12B-2D4D-D55316E35E99}"/>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4" name="Triangle 24">
            <a:extLst>
              <a:ext uri="{FF2B5EF4-FFF2-40B4-BE49-F238E27FC236}">
                <a16:creationId xmlns:a16="http://schemas.microsoft.com/office/drawing/2014/main" id="{F38C998B-BE91-E803-DC14-C427D6055468}"/>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0C0CD6BE-25EE-74A1-888F-E9533775473F}"/>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7" name="NAME_FIRSTLAST_CC_SMALL_12 ROLEOFFICE_CC_SMALL_12 PHONE_CC_SMALL_12 EMAIL_CC_SMALL_12">
            <a:extLst>
              <a:ext uri="{FF2B5EF4-FFF2-40B4-BE49-F238E27FC236}">
                <a16:creationId xmlns:a16="http://schemas.microsoft.com/office/drawing/2014/main" id="{64B256BB-B439-4DA3-AC2E-47CE0B32EFF1}"/>
              </a:ext>
            </a:extLst>
          </p:cNvPr>
          <p:cNvSpPr>
            <a:spLocks noGrp="1"/>
          </p:cNvSpPr>
          <p:nvPr>
            <p:ph type="body" sz="quarter" idx="38"/>
          </p:nvPr>
        </p:nvSpPr>
        <p:spPr>
          <a:xfrm>
            <a:off x="9807956"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8" name="HEADSHOT_12">
            <a:extLst>
              <a:ext uri="{FF2B5EF4-FFF2-40B4-BE49-F238E27FC236}">
                <a16:creationId xmlns:a16="http://schemas.microsoft.com/office/drawing/2014/main" id="{DF7460AF-5AB4-C511-9C07-A93550D1EEB7}"/>
              </a:ext>
            </a:extLst>
          </p:cNvPr>
          <p:cNvSpPr>
            <a:spLocks noGrp="1"/>
          </p:cNvSpPr>
          <p:nvPr>
            <p:ph type="pic" sz="quarter" idx="45"/>
          </p:nvPr>
        </p:nvSpPr>
        <p:spPr>
          <a:xfrm>
            <a:off x="9800407" y="3864610"/>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0" name="NAME_FIRSTLAST_CC_SMALL_11 ROLEOFFICE_CC_SMALL_11 PHONE_CC_SMALL_11 EMAIL_CC_SMALL_11">
            <a:extLst>
              <a:ext uri="{FF2B5EF4-FFF2-40B4-BE49-F238E27FC236}">
                <a16:creationId xmlns:a16="http://schemas.microsoft.com/office/drawing/2014/main" id="{60B94B64-9666-EAC2-E583-72F5A57E0E78}"/>
              </a:ext>
            </a:extLst>
          </p:cNvPr>
          <p:cNvSpPr>
            <a:spLocks noGrp="1"/>
          </p:cNvSpPr>
          <p:nvPr>
            <p:ph type="body" sz="quarter" idx="34"/>
          </p:nvPr>
        </p:nvSpPr>
        <p:spPr>
          <a:xfrm>
            <a:off x="7983009"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HEADSHOT_11">
            <a:extLst>
              <a:ext uri="{FF2B5EF4-FFF2-40B4-BE49-F238E27FC236}">
                <a16:creationId xmlns:a16="http://schemas.microsoft.com/office/drawing/2014/main" id="{ADBE0F8B-3CEB-DA37-6E55-7AB4625EF85E}"/>
              </a:ext>
            </a:extLst>
          </p:cNvPr>
          <p:cNvSpPr>
            <a:spLocks noGrp="1"/>
          </p:cNvSpPr>
          <p:nvPr>
            <p:ph type="pic" sz="quarter" idx="44"/>
          </p:nvPr>
        </p:nvSpPr>
        <p:spPr>
          <a:xfrm>
            <a:off x="7997016" y="3861564"/>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2" name="NAME_FIRSTLAST_CC_SMALL_10 ROLEOFFICE_CC_SMALL_10 PHONE_CC_SMALL_10 EMAIL_CC_SMALL_10">
            <a:extLst>
              <a:ext uri="{FF2B5EF4-FFF2-40B4-BE49-F238E27FC236}">
                <a16:creationId xmlns:a16="http://schemas.microsoft.com/office/drawing/2014/main" id="{9EC08CE7-0402-4FD0-5D00-110E1D83ABCE}"/>
              </a:ext>
            </a:extLst>
          </p:cNvPr>
          <p:cNvSpPr>
            <a:spLocks noGrp="1"/>
          </p:cNvSpPr>
          <p:nvPr>
            <p:ph type="body" sz="quarter" idx="30"/>
          </p:nvPr>
        </p:nvSpPr>
        <p:spPr>
          <a:xfrm>
            <a:off x="6158063"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HEADSHOT_10">
            <a:extLst>
              <a:ext uri="{FF2B5EF4-FFF2-40B4-BE49-F238E27FC236}">
                <a16:creationId xmlns:a16="http://schemas.microsoft.com/office/drawing/2014/main" id="{F6773CB0-6D96-7CE3-0127-3C028B92B0DB}"/>
              </a:ext>
            </a:extLst>
          </p:cNvPr>
          <p:cNvSpPr>
            <a:spLocks noGrp="1"/>
          </p:cNvSpPr>
          <p:nvPr>
            <p:ph type="pic" sz="quarter" idx="43"/>
          </p:nvPr>
        </p:nvSpPr>
        <p:spPr>
          <a:xfrm>
            <a:off x="6151217" y="3861563"/>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4" name="NAME_FIRSTLAST_CC_SMALL_09 ROLEOFFICE_CC_SMALL_09 PHONE_CC_SMALL_09 EMAIL_CC_SMALL_09">
            <a:extLst>
              <a:ext uri="{FF2B5EF4-FFF2-40B4-BE49-F238E27FC236}">
                <a16:creationId xmlns:a16="http://schemas.microsoft.com/office/drawing/2014/main" id="{1872C011-E57E-ADED-F858-3040C273F227}"/>
              </a:ext>
            </a:extLst>
          </p:cNvPr>
          <p:cNvSpPr>
            <a:spLocks noGrp="1"/>
          </p:cNvSpPr>
          <p:nvPr>
            <p:ph type="body" sz="quarter" idx="26"/>
          </p:nvPr>
        </p:nvSpPr>
        <p:spPr>
          <a:xfrm>
            <a:off x="4333117"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5" name="HEADSHOT_09">
            <a:extLst>
              <a:ext uri="{FF2B5EF4-FFF2-40B4-BE49-F238E27FC236}">
                <a16:creationId xmlns:a16="http://schemas.microsoft.com/office/drawing/2014/main" id="{14B77FD1-BC4B-ADBE-840D-722E7728BD81}"/>
              </a:ext>
            </a:extLst>
          </p:cNvPr>
          <p:cNvSpPr>
            <a:spLocks noGrp="1"/>
          </p:cNvSpPr>
          <p:nvPr>
            <p:ph type="pic" sz="quarter" idx="50"/>
          </p:nvPr>
        </p:nvSpPr>
        <p:spPr>
          <a:xfrm>
            <a:off x="4333117" y="3861563"/>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46" name="NAME_FIRSTLAST_CC_SMALL_08 ROLEOFFICE_CC_SMALL_08 PHONE_CC_SMALL_08 EMAIL_CC_SMALL_08">
            <a:extLst>
              <a:ext uri="{FF2B5EF4-FFF2-40B4-BE49-F238E27FC236}">
                <a16:creationId xmlns:a16="http://schemas.microsoft.com/office/drawing/2014/main" id="{B4464524-C8D1-8B1C-111E-1F7B78D2DF7A}"/>
              </a:ext>
            </a:extLst>
          </p:cNvPr>
          <p:cNvSpPr>
            <a:spLocks noGrp="1"/>
          </p:cNvSpPr>
          <p:nvPr>
            <p:ph type="body" sz="quarter" idx="22"/>
          </p:nvPr>
        </p:nvSpPr>
        <p:spPr>
          <a:xfrm>
            <a:off x="2508171"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7" name="HEADSHOT_08">
            <a:extLst>
              <a:ext uri="{FF2B5EF4-FFF2-40B4-BE49-F238E27FC236}">
                <a16:creationId xmlns:a16="http://schemas.microsoft.com/office/drawing/2014/main" id="{6C3C620D-C9F4-C99D-713E-971C8C78DD65}"/>
              </a:ext>
            </a:extLst>
          </p:cNvPr>
          <p:cNvSpPr>
            <a:spLocks noGrp="1"/>
          </p:cNvSpPr>
          <p:nvPr>
            <p:ph type="pic" sz="quarter" idx="49"/>
          </p:nvPr>
        </p:nvSpPr>
        <p:spPr>
          <a:xfrm>
            <a:off x="2521791" y="3861437"/>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48" name="NAME_FIRSTLAST_CC_SMALL_07 ROLEOFFICE_CC_SMALL_07 PHONE_CC_SMALL_07 EMAIL_CC_SMALL_07">
            <a:extLst>
              <a:ext uri="{FF2B5EF4-FFF2-40B4-BE49-F238E27FC236}">
                <a16:creationId xmlns:a16="http://schemas.microsoft.com/office/drawing/2014/main" id="{BEC5B74C-A40A-634D-FCB4-13B1E5E04DF9}"/>
              </a:ext>
            </a:extLst>
          </p:cNvPr>
          <p:cNvSpPr>
            <a:spLocks noGrp="1"/>
          </p:cNvSpPr>
          <p:nvPr>
            <p:ph type="body" sz="quarter" idx="18"/>
          </p:nvPr>
        </p:nvSpPr>
        <p:spPr>
          <a:xfrm>
            <a:off x="683225"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9" name="HEADSHOT_07">
            <a:extLst>
              <a:ext uri="{FF2B5EF4-FFF2-40B4-BE49-F238E27FC236}">
                <a16:creationId xmlns:a16="http://schemas.microsoft.com/office/drawing/2014/main" id="{8BC8CBE0-548A-AB4C-8873-88AE6E437764}"/>
              </a:ext>
            </a:extLst>
          </p:cNvPr>
          <p:cNvSpPr>
            <a:spLocks noGrp="1"/>
          </p:cNvSpPr>
          <p:nvPr>
            <p:ph type="pic" sz="quarter" idx="48"/>
          </p:nvPr>
        </p:nvSpPr>
        <p:spPr>
          <a:xfrm>
            <a:off x="680584" y="3860124"/>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0" name="NAME_FIRSTLAST_CC_SMALL_06 ROLEOFFICE_CC_SMALL_06 PHONE_CC_SMALL_06 EMAIL_CC_SMALL_06">
            <a:extLst>
              <a:ext uri="{FF2B5EF4-FFF2-40B4-BE49-F238E27FC236}">
                <a16:creationId xmlns:a16="http://schemas.microsoft.com/office/drawing/2014/main" id="{6C4020B1-9D8D-ACAC-499D-6757CE6D19A4}"/>
              </a:ext>
            </a:extLst>
          </p:cNvPr>
          <p:cNvSpPr>
            <a:spLocks noGrp="1"/>
          </p:cNvSpPr>
          <p:nvPr>
            <p:ph type="body" sz="quarter" idx="37"/>
          </p:nvPr>
        </p:nvSpPr>
        <p:spPr>
          <a:xfrm>
            <a:off x="9820621"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1" name="HEADSHOT_06">
            <a:extLst>
              <a:ext uri="{FF2B5EF4-FFF2-40B4-BE49-F238E27FC236}">
                <a16:creationId xmlns:a16="http://schemas.microsoft.com/office/drawing/2014/main" id="{9996AFC0-9DCF-A72E-234D-BE1C9A46C744}"/>
              </a:ext>
            </a:extLst>
          </p:cNvPr>
          <p:cNvSpPr>
            <a:spLocks noGrp="1" noChangeAspect="1"/>
          </p:cNvSpPr>
          <p:nvPr>
            <p:ph type="pic" sz="quarter" idx="47"/>
          </p:nvPr>
        </p:nvSpPr>
        <p:spPr>
          <a:xfrm>
            <a:off x="9819901"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2" name="NAME_FIRSTLAST_CC_SMALL_05 ROLEOFFICE_CC_SMALL_05 PHONE_CC_SMALL_05 EMAIL_CC_SMALL_05">
            <a:extLst>
              <a:ext uri="{FF2B5EF4-FFF2-40B4-BE49-F238E27FC236}">
                <a16:creationId xmlns:a16="http://schemas.microsoft.com/office/drawing/2014/main" id="{9D4FFDB6-DA14-E951-1CC5-B909BBC8AEF7}"/>
              </a:ext>
            </a:extLst>
          </p:cNvPr>
          <p:cNvSpPr>
            <a:spLocks noGrp="1"/>
          </p:cNvSpPr>
          <p:nvPr>
            <p:ph type="body" sz="quarter" idx="33"/>
          </p:nvPr>
        </p:nvSpPr>
        <p:spPr>
          <a:xfrm>
            <a:off x="7998018"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3" name="HEADSHOT_05">
            <a:extLst>
              <a:ext uri="{FF2B5EF4-FFF2-40B4-BE49-F238E27FC236}">
                <a16:creationId xmlns:a16="http://schemas.microsoft.com/office/drawing/2014/main" id="{3E756244-C0B5-0EC8-3FE9-BD4BF6E3FCE3}"/>
              </a:ext>
            </a:extLst>
          </p:cNvPr>
          <p:cNvSpPr>
            <a:spLocks noGrp="1" noChangeAspect="1"/>
          </p:cNvSpPr>
          <p:nvPr>
            <p:ph type="pic" sz="quarter" idx="46"/>
          </p:nvPr>
        </p:nvSpPr>
        <p:spPr>
          <a:xfrm>
            <a:off x="8003662"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4" name="NAME_FIRSTLAST_CC_SMALL_04 ROLEOFFICE_CC_SMALL_04 PHONE_CC_SMALL_04 EMAIL_CC_SMALL_04">
            <a:extLst>
              <a:ext uri="{FF2B5EF4-FFF2-40B4-BE49-F238E27FC236}">
                <a16:creationId xmlns:a16="http://schemas.microsoft.com/office/drawing/2014/main" id="{D3651C02-8889-429A-DAC3-2FAABEFD815E}"/>
              </a:ext>
            </a:extLst>
          </p:cNvPr>
          <p:cNvSpPr>
            <a:spLocks noGrp="1"/>
          </p:cNvSpPr>
          <p:nvPr>
            <p:ph type="body" sz="quarter" idx="29"/>
          </p:nvPr>
        </p:nvSpPr>
        <p:spPr>
          <a:xfrm>
            <a:off x="6175416"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5" name="HEADSHOT_04">
            <a:extLst>
              <a:ext uri="{FF2B5EF4-FFF2-40B4-BE49-F238E27FC236}">
                <a16:creationId xmlns:a16="http://schemas.microsoft.com/office/drawing/2014/main" id="{9EB36E1F-9811-DE25-AF3F-03D2FF8D545C}"/>
              </a:ext>
            </a:extLst>
          </p:cNvPr>
          <p:cNvSpPr>
            <a:spLocks noGrp="1" noChangeAspect="1"/>
          </p:cNvSpPr>
          <p:nvPr>
            <p:ph type="pic" sz="quarter" idx="41"/>
          </p:nvPr>
        </p:nvSpPr>
        <p:spPr>
          <a:xfrm>
            <a:off x="6159013"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6" name="NAME_FIRSTLAST_CC_SMALL_03 ROLEOFFICE_CC_SMALL_03 PHONE_CC_SMALL_03 EMAIL_CC_SMALL_03">
            <a:extLst>
              <a:ext uri="{FF2B5EF4-FFF2-40B4-BE49-F238E27FC236}">
                <a16:creationId xmlns:a16="http://schemas.microsoft.com/office/drawing/2014/main" id="{406C358C-6E19-C20E-BB9B-56E329D734BA}"/>
              </a:ext>
            </a:extLst>
          </p:cNvPr>
          <p:cNvSpPr>
            <a:spLocks noGrp="1"/>
          </p:cNvSpPr>
          <p:nvPr>
            <p:ph type="body" sz="quarter" idx="25"/>
          </p:nvPr>
        </p:nvSpPr>
        <p:spPr>
          <a:xfrm>
            <a:off x="4352814"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7" name="HEADSHOT_03">
            <a:extLst>
              <a:ext uri="{FF2B5EF4-FFF2-40B4-BE49-F238E27FC236}">
                <a16:creationId xmlns:a16="http://schemas.microsoft.com/office/drawing/2014/main" id="{BEF2E0D7-9540-61D8-357D-50918EA98271}"/>
              </a:ext>
            </a:extLst>
          </p:cNvPr>
          <p:cNvSpPr>
            <a:spLocks noGrp="1" noChangeAspect="1"/>
          </p:cNvSpPr>
          <p:nvPr>
            <p:ph type="pic" sz="quarter" idx="42"/>
          </p:nvPr>
        </p:nvSpPr>
        <p:spPr>
          <a:xfrm>
            <a:off x="4357812"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8" name="NAME_FIRSTLAST_CC_SMALL_02 ROLEOFFICE_CC_SMALL_02 PHONE_CC_SMALL_02 EMAIL_CC_SMALL_02">
            <a:extLst>
              <a:ext uri="{FF2B5EF4-FFF2-40B4-BE49-F238E27FC236}">
                <a16:creationId xmlns:a16="http://schemas.microsoft.com/office/drawing/2014/main" id="{88F91BC5-0CEA-FC05-2797-3561B9FBC556}"/>
              </a:ext>
            </a:extLst>
          </p:cNvPr>
          <p:cNvSpPr>
            <a:spLocks noGrp="1"/>
          </p:cNvSpPr>
          <p:nvPr>
            <p:ph type="body" sz="quarter" idx="21"/>
          </p:nvPr>
        </p:nvSpPr>
        <p:spPr>
          <a:xfrm>
            <a:off x="2530212"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9" name="HEADSHOT_02">
            <a:extLst>
              <a:ext uri="{FF2B5EF4-FFF2-40B4-BE49-F238E27FC236}">
                <a16:creationId xmlns:a16="http://schemas.microsoft.com/office/drawing/2014/main" id="{20382493-B8F5-B46A-1BEC-F7C0C855D5AA}"/>
              </a:ext>
            </a:extLst>
          </p:cNvPr>
          <p:cNvSpPr>
            <a:spLocks noGrp="1" noChangeAspect="1"/>
          </p:cNvSpPr>
          <p:nvPr>
            <p:ph type="pic" sz="quarter" idx="40"/>
          </p:nvPr>
        </p:nvSpPr>
        <p:spPr>
          <a:xfrm>
            <a:off x="2520799"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60" name="NAME_FIRSTLAST_CC_SMALL_01 ROLEOFFICE_CC_SMALL_01 PHONE_CC_SMALL_01 EMAIL_CC_SMALL_01">
            <a:extLst>
              <a:ext uri="{FF2B5EF4-FFF2-40B4-BE49-F238E27FC236}">
                <a16:creationId xmlns:a16="http://schemas.microsoft.com/office/drawing/2014/main" id="{17FA40AD-E8E8-C212-FD27-BE282E040B70}"/>
              </a:ext>
            </a:extLst>
          </p:cNvPr>
          <p:cNvSpPr>
            <a:spLocks noGrp="1"/>
          </p:cNvSpPr>
          <p:nvPr>
            <p:ph type="body" sz="quarter" idx="15"/>
          </p:nvPr>
        </p:nvSpPr>
        <p:spPr>
          <a:xfrm>
            <a:off x="707610"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61" name="HEADSHOT_01">
            <a:extLst>
              <a:ext uri="{FF2B5EF4-FFF2-40B4-BE49-F238E27FC236}">
                <a16:creationId xmlns:a16="http://schemas.microsoft.com/office/drawing/2014/main" id="{75461129-1369-F1E0-4EB5-8460861FA1C2}"/>
              </a:ext>
            </a:extLst>
          </p:cNvPr>
          <p:cNvSpPr>
            <a:spLocks noGrp="1" noChangeAspect="1"/>
          </p:cNvSpPr>
          <p:nvPr>
            <p:ph type="pic" sz="quarter" idx="39"/>
          </p:nvPr>
        </p:nvSpPr>
        <p:spPr>
          <a:xfrm>
            <a:off x="712795"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 name="Date Placeholder 3">
            <a:extLst>
              <a:ext uri="{FF2B5EF4-FFF2-40B4-BE49-F238E27FC236}">
                <a16:creationId xmlns:a16="http://schemas.microsoft.com/office/drawing/2014/main" id="{E2F762CB-90EC-D406-C074-49A4CBCED30B}"/>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7" name="Footer Placeholder 4">
            <a:extLst>
              <a:ext uri="{FF2B5EF4-FFF2-40B4-BE49-F238E27FC236}">
                <a16:creationId xmlns:a16="http://schemas.microsoft.com/office/drawing/2014/main" id="{FEFC08A7-56D3-AA26-70BE-641312B54F3D}"/>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8" name="Rectangle 7">
            <a:extLst>
              <a:ext uri="{FF2B5EF4-FFF2-40B4-BE49-F238E27FC236}">
                <a16:creationId xmlns:a16="http://schemas.microsoft.com/office/drawing/2014/main" id="{B4C6E687-02EF-F233-D4EE-DDCB13E13C0F}"/>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73AE5B7-B071-2B9E-59AA-09F8E44E6EF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325161210"/>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5" userDrawn="1">
          <p15:clr>
            <a:srgbClr val="FBAE40"/>
          </p15:clr>
        </p15:guide>
        <p15:guide id="5" orient="horz" pos="1814" userDrawn="1">
          <p15:clr>
            <a:srgbClr val="FBAE40"/>
          </p15:clr>
        </p15:guide>
        <p15:guide id="6" orient="horz" pos="1926" userDrawn="1">
          <p15:clr>
            <a:srgbClr val="FBAE40"/>
          </p15:clr>
        </p15:guide>
        <p15:guide id="7" orient="horz" pos="2160" userDrawn="1">
          <p15:clr>
            <a:srgbClr val="FBAE40"/>
          </p15:clr>
        </p15:guide>
        <p15:guide id="8" orient="horz" pos="2544" userDrawn="1">
          <p15:clr>
            <a:srgbClr val="FBAE40"/>
          </p15:clr>
        </p15:guide>
        <p15:guide id="9" orient="horz" pos="3068" userDrawn="1">
          <p15:clr>
            <a:srgbClr val="FBAE40"/>
          </p15:clr>
        </p15:guide>
        <p15:guide id="10" orient="horz" pos="3175" userDrawn="1">
          <p15:clr>
            <a:srgbClr val="FBAE40"/>
          </p15:clr>
        </p15:guide>
        <p15:guide id="11" orient="horz" pos="3758" userDrawn="1">
          <p15:clr>
            <a:srgbClr val="FBAE40"/>
          </p15:clr>
        </p15:guide>
        <p15:guide id="12" pos="432" userDrawn="1">
          <p15:clr>
            <a:srgbClr val="FBAE40"/>
          </p15:clr>
        </p15:guide>
        <p15:guide id="13" pos="957" userDrawn="1">
          <p15:clr>
            <a:srgbClr val="FBAE40"/>
          </p15:clr>
        </p15:guide>
        <p15:guide id="14" pos="1394" userDrawn="1">
          <p15:clr>
            <a:srgbClr val="FBAE40"/>
          </p15:clr>
        </p15:guide>
        <p15:guide id="15" pos="1577" userDrawn="1">
          <p15:clr>
            <a:srgbClr val="FBAE40"/>
          </p15:clr>
        </p15:guide>
        <p15:guide id="16" pos="2103" userDrawn="1">
          <p15:clr>
            <a:srgbClr val="FBAE40"/>
          </p15:clr>
        </p15:guide>
        <p15:guide id="17" pos="2544" userDrawn="1">
          <p15:clr>
            <a:srgbClr val="FBAE40"/>
          </p15:clr>
        </p15:guide>
        <p15:guide id="18" pos="2726" userDrawn="1">
          <p15:clr>
            <a:srgbClr val="FBAE40"/>
          </p15:clr>
        </p15:guide>
        <p15:guide id="19" pos="3253" userDrawn="1">
          <p15:clr>
            <a:srgbClr val="FBAE40"/>
          </p15:clr>
        </p15:guide>
        <p15:guide id="20" pos="3691" userDrawn="1">
          <p15:clr>
            <a:srgbClr val="FBAE40"/>
          </p15:clr>
        </p15:guide>
        <p15:guide id="21" pos="3876" userDrawn="1">
          <p15:clr>
            <a:srgbClr val="FBAE40"/>
          </p15:clr>
        </p15:guide>
        <p15:guide id="22" pos="4399" userDrawn="1">
          <p15:clr>
            <a:srgbClr val="FBAE40"/>
          </p15:clr>
        </p15:guide>
        <p15:guide id="23" pos="4840" userDrawn="1">
          <p15:clr>
            <a:srgbClr val="FBAE40"/>
          </p15:clr>
        </p15:guide>
        <p15:guide id="24" pos="5022" userDrawn="1">
          <p15:clr>
            <a:srgbClr val="FBAE40"/>
          </p15:clr>
        </p15:guide>
        <p15:guide id="25" pos="5551" userDrawn="1">
          <p15:clr>
            <a:srgbClr val="FBAE40"/>
          </p15:clr>
        </p15:guide>
        <p15:guide id="26" pos="5987" userDrawn="1">
          <p15:clr>
            <a:srgbClr val="FBAE40"/>
          </p15:clr>
        </p15:guide>
        <p15:guide id="27" pos="5903" userDrawn="1">
          <p15:clr>
            <a:srgbClr val="FBAE40"/>
          </p15:clr>
        </p15:guide>
        <p15:guide id="28" pos="6174" userDrawn="1">
          <p15:clr>
            <a:srgbClr val="FBAE40"/>
          </p15:clr>
        </p15:guide>
        <p15:guide id="29" pos="6696" userDrawn="1">
          <p15:clr>
            <a:srgbClr val="FBAE40"/>
          </p15:clr>
        </p15:guide>
        <p15:guide id="30" pos="7134"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9762DA4C-D456-42C0-B231-67AEC7E1D185}"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8" name="Picture Placeholder 7">
            <a:extLst>
              <a:ext uri="{FF2B5EF4-FFF2-40B4-BE49-F238E27FC236}">
                <a16:creationId xmlns:a16="http://schemas.microsoft.com/office/drawing/2014/main" id="{F55697BE-1D95-464F-ABCB-63D1D8CD3CBE}"/>
              </a:ext>
            </a:extLst>
          </p:cNvPr>
          <p:cNvSpPr>
            <a:spLocks noGrp="1"/>
          </p:cNvSpPr>
          <p:nvPr>
            <p:ph type="pic" sz="quarter" idx="13"/>
          </p:nvPr>
        </p:nvSpPr>
        <p:spPr>
          <a:xfrm>
            <a:off x="695325"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5" name="Picture Placeholder 7">
            <a:extLst>
              <a:ext uri="{FF2B5EF4-FFF2-40B4-BE49-F238E27FC236}">
                <a16:creationId xmlns:a16="http://schemas.microsoft.com/office/drawing/2014/main" id="{F8D4BF34-FD8C-4D1D-BE5F-D34A927FF6FA}"/>
              </a:ext>
            </a:extLst>
          </p:cNvPr>
          <p:cNvSpPr>
            <a:spLocks noGrp="1"/>
          </p:cNvSpPr>
          <p:nvPr>
            <p:ph type="pic" sz="quarter" idx="14"/>
          </p:nvPr>
        </p:nvSpPr>
        <p:spPr>
          <a:xfrm>
            <a:off x="2624148"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6" name="Picture Placeholder 7">
            <a:extLst>
              <a:ext uri="{FF2B5EF4-FFF2-40B4-BE49-F238E27FC236}">
                <a16:creationId xmlns:a16="http://schemas.microsoft.com/office/drawing/2014/main" id="{402B90BE-0325-466C-96F0-D0CA4AF8FCF7}"/>
              </a:ext>
            </a:extLst>
          </p:cNvPr>
          <p:cNvSpPr>
            <a:spLocks noGrp="1"/>
          </p:cNvSpPr>
          <p:nvPr>
            <p:ph type="pic" sz="quarter" idx="15"/>
          </p:nvPr>
        </p:nvSpPr>
        <p:spPr>
          <a:xfrm>
            <a:off x="4552971"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7" name="Picture Placeholder 7">
            <a:extLst>
              <a:ext uri="{FF2B5EF4-FFF2-40B4-BE49-F238E27FC236}">
                <a16:creationId xmlns:a16="http://schemas.microsoft.com/office/drawing/2014/main" id="{5EB63FCF-9EB2-44DF-A17C-A374D359DC60}"/>
              </a:ext>
            </a:extLst>
          </p:cNvPr>
          <p:cNvSpPr>
            <a:spLocks noGrp="1"/>
          </p:cNvSpPr>
          <p:nvPr>
            <p:ph type="pic" sz="quarter" idx="16"/>
          </p:nvPr>
        </p:nvSpPr>
        <p:spPr>
          <a:xfrm>
            <a:off x="6481794"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8" name="Picture Placeholder 7">
            <a:extLst>
              <a:ext uri="{FF2B5EF4-FFF2-40B4-BE49-F238E27FC236}">
                <a16:creationId xmlns:a16="http://schemas.microsoft.com/office/drawing/2014/main" id="{7DD52A84-F394-41D7-8B10-6AD10AA00194}"/>
              </a:ext>
            </a:extLst>
          </p:cNvPr>
          <p:cNvSpPr>
            <a:spLocks noGrp="1"/>
          </p:cNvSpPr>
          <p:nvPr>
            <p:ph type="pic" sz="quarter" idx="17"/>
          </p:nvPr>
        </p:nvSpPr>
        <p:spPr>
          <a:xfrm>
            <a:off x="8410618"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15" name="Text Placeholder 14">
            <a:extLst>
              <a:ext uri="{FF2B5EF4-FFF2-40B4-BE49-F238E27FC236}">
                <a16:creationId xmlns:a16="http://schemas.microsoft.com/office/drawing/2014/main" id="{1632E734-8C29-47A4-B791-AE0886627E82}"/>
              </a:ext>
            </a:extLst>
          </p:cNvPr>
          <p:cNvSpPr>
            <a:spLocks noGrp="1"/>
          </p:cNvSpPr>
          <p:nvPr>
            <p:ph type="body" sz="quarter" idx="18"/>
          </p:nvPr>
        </p:nvSpPr>
        <p:spPr>
          <a:xfrm>
            <a:off x="685800"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49" name="Text Placeholder 14">
            <a:extLst>
              <a:ext uri="{FF2B5EF4-FFF2-40B4-BE49-F238E27FC236}">
                <a16:creationId xmlns:a16="http://schemas.microsoft.com/office/drawing/2014/main" id="{1812BDEF-8C87-456E-9429-692BB5884DD3}"/>
              </a:ext>
            </a:extLst>
          </p:cNvPr>
          <p:cNvSpPr>
            <a:spLocks noGrp="1"/>
          </p:cNvSpPr>
          <p:nvPr>
            <p:ph type="body" sz="quarter" idx="19"/>
          </p:nvPr>
        </p:nvSpPr>
        <p:spPr>
          <a:xfrm>
            <a:off x="2614623"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0" name="Text Placeholder 14">
            <a:extLst>
              <a:ext uri="{FF2B5EF4-FFF2-40B4-BE49-F238E27FC236}">
                <a16:creationId xmlns:a16="http://schemas.microsoft.com/office/drawing/2014/main" id="{256EA960-9C2F-4795-A939-082EA67EA094}"/>
              </a:ext>
            </a:extLst>
          </p:cNvPr>
          <p:cNvSpPr>
            <a:spLocks noGrp="1"/>
          </p:cNvSpPr>
          <p:nvPr>
            <p:ph type="body" sz="quarter" idx="20"/>
          </p:nvPr>
        </p:nvSpPr>
        <p:spPr>
          <a:xfrm>
            <a:off x="4543446"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1" name="Text Placeholder 14">
            <a:extLst>
              <a:ext uri="{FF2B5EF4-FFF2-40B4-BE49-F238E27FC236}">
                <a16:creationId xmlns:a16="http://schemas.microsoft.com/office/drawing/2014/main" id="{9DB4920B-9017-4079-8738-07A24B40D3B0}"/>
              </a:ext>
            </a:extLst>
          </p:cNvPr>
          <p:cNvSpPr>
            <a:spLocks noGrp="1"/>
          </p:cNvSpPr>
          <p:nvPr>
            <p:ph type="body" sz="quarter" idx="21"/>
          </p:nvPr>
        </p:nvSpPr>
        <p:spPr>
          <a:xfrm>
            <a:off x="6472269"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2" name="Text Placeholder 14">
            <a:extLst>
              <a:ext uri="{FF2B5EF4-FFF2-40B4-BE49-F238E27FC236}">
                <a16:creationId xmlns:a16="http://schemas.microsoft.com/office/drawing/2014/main" id="{BD8EE153-2B4E-434F-9C56-0BF55DE5DEF0}"/>
              </a:ext>
            </a:extLst>
          </p:cNvPr>
          <p:cNvSpPr>
            <a:spLocks noGrp="1"/>
          </p:cNvSpPr>
          <p:nvPr>
            <p:ph type="body" sz="quarter" idx="22"/>
          </p:nvPr>
        </p:nvSpPr>
        <p:spPr>
          <a:xfrm>
            <a:off x="8401093"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 name="TextBox 2">
            <a:extLst>
              <a:ext uri="{FF2B5EF4-FFF2-40B4-BE49-F238E27FC236}">
                <a16:creationId xmlns:a16="http://schemas.microsoft.com/office/drawing/2014/main" id="{889F0925-9F86-0093-28DB-2E1A11431771}"/>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Icons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icons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icons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3">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icons</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7" name="Triangle 24">
            <a:extLst>
              <a:ext uri="{FF2B5EF4-FFF2-40B4-BE49-F238E27FC236}">
                <a16:creationId xmlns:a16="http://schemas.microsoft.com/office/drawing/2014/main" id="{4E8B14D5-F725-18B8-0D5A-2C9D836243BA}"/>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2E78434-D1C9-4C9F-1E99-28FEBDC64B0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3246317464"/>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350" userDrawn="1">
          <p15:clr>
            <a:srgbClr val="FBAE40"/>
          </p15:clr>
        </p15:guide>
        <p15:guide id="5" orient="horz" pos="2367" userDrawn="1">
          <p15:clr>
            <a:srgbClr val="FBAE40"/>
          </p15:clr>
        </p15:guide>
        <p15:guide id="6" orient="horz" pos="2591" userDrawn="1">
          <p15:clr>
            <a:srgbClr val="FBAE40"/>
          </p15:clr>
        </p15:guide>
        <p15:guide id="7" orient="horz" pos="3607" userDrawn="1">
          <p15:clr>
            <a:srgbClr val="FBAE40"/>
          </p15:clr>
        </p15:guide>
        <p15:guide id="8" pos="432" userDrawn="1">
          <p15:clr>
            <a:srgbClr val="FBAE40"/>
          </p15:clr>
        </p15:guide>
        <p15:guide id="9" pos="1449" userDrawn="1">
          <p15:clr>
            <a:srgbClr val="FBAE40"/>
          </p15:clr>
        </p15:guide>
        <p15:guide id="10" pos="6576" userDrawn="1">
          <p15:clr>
            <a:srgbClr val="FBAE40"/>
          </p15:clr>
        </p15:guide>
        <p15:guide id="11" pos="2664" userDrawn="1">
          <p15:clr>
            <a:srgbClr val="FBAE40"/>
          </p15:clr>
        </p15:guide>
        <p15:guide id="12" pos="2856" userDrawn="1">
          <p15:clr>
            <a:srgbClr val="FBAE40"/>
          </p15:clr>
        </p15:guide>
        <p15:guide id="13" pos="3888" userDrawn="1">
          <p15:clr>
            <a:srgbClr val="FBAE40"/>
          </p15:clr>
        </p15:guide>
        <p15:guide id="14" pos="5088" userDrawn="1">
          <p15:clr>
            <a:srgbClr val="FBAE40"/>
          </p15:clr>
        </p15:guide>
        <p15:guide id="15" pos="5280" userDrawn="1">
          <p15:clr>
            <a:srgbClr val="FBAE40"/>
          </p15:clr>
        </p15:guide>
        <p15:guide id="16" pos="6312" userDrawn="1">
          <p15:clr>
            <a:srgbClr val="FBAE40"/>
          </p15:clr>
        </p15:guide>
        <p15:guide id="17" pos="6922"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4917-F93F-413E-9D08-15F4BEBF70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C4FE41-8252-4E13-B56D-3A4460084E73}"/>
              </a:ext>
            </a:extLst>
          </p:cNvPr>
          <p:cNvSpPr>
            <a:spLocks noGrp="1"/>
          </p:cNvSpPr>
          <p:nvPr>
            <p:ph type="dt" sz="half" idx="10"/>
          </p:nvPr>
        </p:nvSpPr>
        <p:spPr/>
        <p:txBody>
          <a:bodyPr/>
          <a:lstStyle/>
          <a:p>
            <a:fld id="{17F21117-8DB2-4561-9B8E-095900D33B01}" type="datetime4">
              <a:rPr lang="en-US" smtClean="0"/>
              <a:t>September 11, 2025</a:t>
            </a:fld>
            <a:endParaRPr lang="en-GB"/>
          </a:p>
        </p:txBody>
      </p:sp>
      <p:sp>
        <p:nvSpPr>
          <p:cNvPr id="4" name="Footer Placeholder 3">
            <a:extLst>
              <a:ext uri="{FF2B5EF4-FFF2-40B4-BE49-F238E27FC236}">
                <a16:creationId xmlns:a16="http://schemas.microsoft.com/office/drawing/2014/main" id="{1418CA60-55E9-435D-9ACB-22653AB2E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47B56-9093-30A4-EFC7-7F7A8A79EEB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563877433"/>
      </p:ext>
    </p:extLst>
  </p:cSld>
  <p:clrMapOvr>
    <a:masterClrMapping/>
  </p:clrMapOvr>
  <p:extLst>
    <p:ext uri="{DCECCB84-F9BA-43D5-87BE-67443E8EF086}">
      <p15:sldGuideLst xmlns:p15="http://schemas.microsoft.com/office/powerpoint/2012/main">
        <p15:guide id="2" orient="horz" pos="1050" userDrawn="1">
          <p15:clr>
            <a:srgbClr val="FBAE40"/>
          </p15:clr>
        </p15:guide>
        <p15:guide id="3" orient="horz" pos="373" userDrawn="1">
          <p15:clr>
            <a:srgbClr val="FBAE40"/>
          </p15:clr>
        </p15:guide>
        <p15:guide id="4" pos="432" userDrawn="1">
          <p15:clr>
            <a:srgbClr val="FBAE40"/>
          </p15:clr>
        </p15:guide>
        <p15:guide id="5" pos="5903"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3A00F-0FE1-44D3-81CA-59845A576F38}"/>
              </a:ext>
            </a:extLst>
          </p:cNvPr>
          <p:cNvSpPr>
            <a:spLocks noGrp="1"/>
          </p:cNvSpPr>
          <p:nvPr>
            <p:ph type="dt" sz="half" idx="10"/>
          </p:nvPr>
        </p:nvSpPr>
        <p:spPr/>
        <p:txBody>
          <a:bodyPr/>
          <a:lstStyle/>
          <a:p>
            <a:fld id="{7D1E3329-B03D-4A5F-B7CB-2501F9C16420}" type="datetime4">
              <a:rPr lang="en-US" smtClean="0"/>
              <a:t>September 11, 2025</a:t>
            </a:fld>
            <a:endParaRPr lang="en-GB"/>
          </a:p>
        </p:txBody>
      </p:sp>
      <p:sp>
        <p:nvSpPr>
          <p:cNvPr id="3" name="Footer Placeholder 2">
            <a:extLst>
              <a:ext uri="{FF2B5EF4-FFF2-40B4-BE49-F238E27FC236}">
                <a16:creationId xmlns:a16="http://schemas.microsoft.com/office/drawing/2014/main" id="{894F7F6A-D028-44BC-A0ED-169D1F429CD9}"/>
              </a:ext>
            </a:extLst>
          </p:cNvPr>
          <p:cNvSpPr>
            <a:spLocks noGrp="1"/>
          </p:cNvSpPr>
          <p:nvPr>
            <p:ph type="ftr" sz="quarter" idx="11"/>
          </p:nvPr>
        </p:nvSpPr>
        <p:spPr/>
        <p:txBody>
          <a:bodyPr/>
          <a:lstStyle/>
          <a:p>
            <a:endParaRPr lang="en-GB"/>
          </a:p>
        </p:txBody>
      </p:sp>
      <p:sp>
        <p:nvSpPr>
          <p:cNvPr id="5" name="Slide Number Placeholder 5">
            <a:extLst>
              <a:ext uri="{FF2B5EF4-FFF2-40B4-BE49-F238E27FC236}">
                <a16:creationId xmlns:a16="http://schemas.microsoft.com/office/drawing/2014/main" id="{B95015B0-A73C-359B-099F-4B27E70215F9}"/>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413455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Titles and Two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0" y="597154"/>
            <a:ext cx="4556760"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64051" y="2059623"/>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D00327FF-2815-85E1-39E8-3F9754E342FE}"/>
              </a:ext>
            </a:extLst>
          </p:cNvPr>
          <p:cNvSpPr>
            <a:spLocks noGrp="1"/>
          </p:cNvSpPr>
          <p:nvPr>
            <p:ph idx="13"/>
          </p:nvPr>
        </p:nvSpPr>
        <p:spPr>
          <a:xfrm>
            <a:off x="5524500" y="2057400"/>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6C13369B-8FE3-EFC9-8D6B-97A8FEFF332C}"/>
              </a:ext>
            </a:extLst>
          </p:cNvPr>
          <p:cNvSpPr>
            <a:spLocks noGrp="1"/>
          </p:cNvSpPr>
          <p:nvPr>
            <p:ph type="body" sz="quarter" idx="14" hasCustomPrompt="1"/>
          </p:nvPr>
        </p:nvSpPr>
        <p:spPr>
          <a:xfrm>
            <a:off x="5529943" y="597027"/>
            <a:ext cx="4566557" cy="1069848"/>
          </a:xfrm>
        </p:spPr>
        <p:txBody>
          <a:bodyPr anchor="b" anchorCtr="0"/>
          <a:lstStyle>
            <a:lvl1pPr marL="0" indent="0">
              <a:buNone/>
              <a:defRPr sz="3200" b="1">
                <a:solidFill>
                  <a:schemeClr val="tx2"/>
                </a:solidFill>
              </a:defRPr>
            </a:lvl1pPr>
          </a:lstStyle>
          <a:p>
            <a:pPr marL="0" marR="0" lvl="0" indent="0" algn="l" defTabSz="91440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a:pPr>
            <a:r>
              <a:rPr lang="en-US"/>
              <a:t>Click to add title</a:t>
            </a:r>
            <a:endParaRPr lang="en-GB"/>
          </a:p>
        </p:txBody>
      </p:sp>
      <p:sp>
        <p:nvSpPr>
          <p:cNvPr id="7" name="Slide Number Placeholder 5">
            <a:extLst>
              <a:ext uri="{FF2B5EF4-FFF2-40B4-BE49-F238E27FC236}">
                <a16:creationId xmlns:a16="http://schemas.microsoft.com/office/drawing/2014/main" id="{F632E6ED-AA03-C669-10C0-B36D5D56937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Date Placeholder 3">
            <a:extLst>
              <a:ext uri="{FF2B5EF4-FFF2-40B4-BE49-F238E27FC236}">
                <a16:creationId xmlns:a16="http://schemas.microsoft.com/office/drawing/2014/main" id="{DBAD103B-C08F-8B43-D9C5-2565D5CFBC8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9" name="Footer Placeholder 4">
            <a:extLst>
              <a:ext uri="{FF2B5EF4-FFF2-40B4-BE49-F238E27FC236}">
                <a16:creationId xmlns:a16="http://schemas.microsoft.com/office/drawing/2014/main" id="{68AD0791-D464-8F58-E35C-D2705DCF470A}"/>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4123281727"/>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659" userDrawn="1">
          <p15:clr>
            <a:srgbClr val="FBAE40"/>
          </p15:clr>
        </p15:guide>
        <p15:guide id="5" pos="432" userDrawn="1">
          <p15:clr>
            <a:srgbClr val="FBAE40"/>
          </p15:clr>
        </p15:guide>
        <p15:guide id="6" pos="6950" userDrawn="1">
          <p15:clr>
            <a:srgbClr val="FBAE40"/>
          </p15:clr>
        </p15:guide>
        <p15:guide id="7" pos="6360"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C2F831-419C-41A6-8550-B0499512F77C}"/>
              </a:ext>
            </a:extLst>
          </p:cNvPr>
          <p:cNvGrpSpPr/>
          <p:nvPr userDrawn="1"/>
        </p:nvGrpSpPr>
        <p:grpSpPr>
          <a:xfrm>
            <a:off x="12382371" y="110076"/>
            <a:ext cx="2527429" cy="3777957"/>
            <a:chOff x="12382371" y="110076"/>
            <a:chExt cx="2527429" cy="3777957"/>
          </a:xfrm>
        </p:grpSpPr>
        <p:sp>
          <p:nvSpPr>
            <p:cNvPr id="13" name="TextBox 12">
              <a:extLst>
                <a:ext uri="{FF2B5EF4-FFF2-40B4-BE49-F238E27FC236}">
                  <a16:creationId xmlns:a16="http://schemas.microsoft.com/office/drawing/2014/main" id="{89BD6D32-AAE7-4269-91DC-012512A16F87}"/>
                </a:ext>
              </a:extLst>
            </p:cNvPr>
            <p:cNvSpPr txBox="1"/>
            <p:nvPr userDrawn="1"/>
          </p:nvSpPr>
          <p:spPr>
            <a:xfrm>
              <a:off x="12739676" y="110076"/>
              <a:ext cx="2170124" cy="3777957"/>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73C75EAE-3F8B-4C5F-8982-F16A7FED2D2A}"/>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11">
            <a:extLst>
              <a:ext uri="{FF2B5EF4-FFF2-40B4-BE49-F238E27FC236}">
                <a16:creationId xmlns:a16="http://schemas.microsoft.com/office/drawing/2014/main" id="{A04C65D6-86CD-D594-6ED5-FF564691EF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10565" y="5553994"/>
            <a:ext cx="1600200" cy="608949"/>
          </a:xfrm>
          <a:prstGeom prst="rect">
            <a:avLst/>
          </a:prstGeom>
        </p:spPr>
      </p:pic>
      <p:sp>
        <p:nvSpPr>
          <p:cNvPr id="6" name="Subtitle 2">
            <a:extLst>
              <a:ext uri="{FF2B5EF4-FFF2-40B4-BE49-F238E27FC236}">
                <a16:creationId xmlns:a16="http://schemas.microsoft.com/office/drawing/2014/main" id="{55C3DFF7-6E30-2B89-18D7-DB963CEF94E8}"/>
              </a:ext>
            </a:extLst>
          </p:cNvPr>
          <p:cNvSpPr>
            <a:spLocks noGrp="1"/>
          </p:cNvSpPr>
          <p:nvPr>
            <p:ph type="subTitle" idx="1" hasCustomPrompt="1"/>
          </p:nvPr>
        </p:nvSpPr>
        <p:spPr>
          <a:xfrm>
            <a:off x="6048231" y="2498370"/>
            <a:ext cx="5454340" cy="1077624"/>
          </a:xfrm>
        </p:spPr>
        <p:txBody>
          <a:bodyPr tIns="0" rIns="0" bIns="0">
            <a:no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7" name="Title 1">
            <a:extLst>
              <a:ext uri="{FF2B5EF4-FFF2-40B4-BE49-F238E27FC236}">
                <a16:creationId xmlns:a16="http://schemas.microsoft.com/office/drawing/2014/main" id="{6DE04015-5CC3-490E-5352-5B0082BB282E}"/>
              </a:ext>
            </a:extLst>
          </p:cNvPr>
          <p:cNvSpPr>
            <a:spLocks noGrp="1"/>
          </p:cNvSpPr>
          <p:nvPr>
            <p:ph type="ctrTitle" hasCustomPrompt="1"/>
          </p:nvPr>
        </p:nvSpPr>
        <p:spPr>
          <a:xfrm>
            <a:off x="6021726" y="1054813"/>
            <a:ext cx="5480845" cy="1231187"/>
          </a:xfrm>
          <a:noFill/>
          <a:ln>
            <a:noFill/>
          </a:ln>
        </p:spPr>
        <p:txBody>
          <a:bodyPr tIns="0" rIns="0" bIns="0" anchor="t">
            <a:noAutofit/>
          </a:bodyPr>
          <a:lstStyle>
            <a:lvl1pPr algn="l">
              <a:lnSpc>
                <a:spcPct val="100000"/>
              </a:lnSpc>
              <a:defRPr sz="4400">
                <a:solidFill>
                  <a:schemeClr val="tx2"/>
                </a:solidFill>
              </a:defRPr>
            </a:lvl1pPr>
          </a:lstStyle>
          <a:p>
            <a:r>
              <a:rPr lang="en-US"/>
              <a:t>Headline </a:t>
            </a:r>
            <a:endParaRPr lang="en-GB"/>
          </a:p>
        </p:txBody>
      </p:sp>
      <p:sp>
        <p:nvSpPr>
          <p:cNvPr id="18" name="Text Placeholder 17">
            <a:extLst>
              <a:ext uri="{FF2B5EF4-FFF2-40B4-BE49-F238E27FC236}">
                <a16:creationId xmlns:a16="http://schemas.microsoft.com/office/drawing/2014/main" id="{ABDCA799-97D7-4BA2-6F4E-26666B9842BC}"/>
              </a:ext>
            </a:extLst>
          </p:cNvPr>
          <p:cNvSpPr>
            <a:spLocks noGrp="1"/>
          </p:cNvSpPr>
          <p:nvPr>
            <p:ph type="body" sz="quarter" idx="14"/>
          </p:nvPr>
        </p:nvSpPr>
        <p:spPr>
          <a:xfrm>
            <a:off x="6021725" y="660533"/>
            <a:ext cx="3108960" cy="136525"/>
          </a:xfrm>
        </p:spPr>
        <p:txBody>
          <a:bodyPr vert="horz" lIns="0" tIns="0" rIns="0" bIns="0" rtlCol="0" anchor="t" anchorCtr="0">
            <a:noAutofit/>
          </a:bodyPr>
          <a:lstStyle>
            <a:lvl1pPr marL="182880" indent="-228600" fontAlgn="ctr">
              <a:buClr>
                <a:schemeClr val="tx2"/>
              </a:buClr>
              <a:buSzPct val="280000"/>
              <a:buFont typeface="Wingdings" pitchFamily="2" charset="2"/>
              <a:buChar char="§"/>
              <a:defRPr lang="en-US" sz="12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pic>
        <p:nvPicPr>
          <p:cNvPr id="2" name="Picture 1">
            <a:extLst>
              <a:ext uri="{FF2B5EF4-FFF2-40B4-BE49-F238E27FC236}">
                <a16:creationId xmlns:a16="http://schemas.microsoft.com/office/drawing/2014/main" id="{7C793275-539B-E3E8-435A-F5FB3D8CEFBA}"/>
              </a:ext>
            </a:extLst>
          </p:cNvPr>
          <p:cNvPicPr>
            <a:picLocks/>
          </p:cNvPicPr>
          <p:nvPr userDrawn="1"/>
        </p:nvPicPr>
        <p:blipFill>
          <a:blip r:embed="rId3">
            <a:extLst>
              <a:ext uri="{28A0092B-C50C-407E-A947-70E740481C1C}">
                <a14:useLocalDpi xmlns:a14="http://schemas.microsoft.com/office/drawing/2010/main" val="0"/>
              </a:ext>
            </a:extLst>
          </a:blip>
          <a:srcRect l="22713" r="14775"/>
          <a:stretch/>
        </p:blipFill>
        <p:spPr>
          <a:xfrm>
            <a:off x="0" y="-3427"/>
            <a:ext cx="5398966" cy="6861427"/>
          </a:xfrm>
          <a:prstGeom prst="rect">
            <a:avLst/>
          </a:prstGeom>
          <a:blipFill>
            <a:blip r:embed="rId4"/>
            <a:tile tx="0" ty="0" sx="100000" sy="100000" flip="none" algn="tl"/>
          </a:blipFill>
        </p:spPr>
      </p:pic>
    </p:spTree>
    <p:extLst>
      <p:ext uri="{BB962C8B-B14F-4D97-AF65-F5344CB8AC3E}">
        <p14:creationId xmlns:p14="http://schemas.microsoft.com/office/powerpoint/2010/main" val="342192817"/>
      </p:ext>
    </p:extLst>
  </p:cSld>
  <p:clrMapOvr>
    <a:masterClrMapping/>
  </p:clrMapOvr>
  <p:extLst>
    <p:ext uri="{DCECCB84-F9BA-43D5-87BE-67443E8EF086}">
      <p15:sldGuideLst xmlns:p15="http://schemas.microsoft.com/office/powerpoint/2012/main">
        <p15:guide id="2" pos="701" userDrawn="1">
          <p15:clr>
            <a:srgbClr val="FBAE40"/>
          </p15:clr>
        </p15:guide>
        <p15:guide id="3" pos="3584" userDrawn="1">
          <p15:clr>
            <a:srgbClr val="FBAE40"/>
          </p15:clr>
        </p15:guide>
        <p15:guide id="4" orient="horz" pos="2160" userDrawn="1">
          <p15:clr>
            <a:srgbClr val="FBAE40"/>
          </p15:clr>
        </p15:guide>
        <p15:guide id="5" orient="horz" pos="1965" userDrawn="1">
          <p15:clr>
            <a:srgbClr val="FBAE40"/>
          </p15:clr>
        </p15:guide>
        <p15:guide id="6" orient="horz" pos="2919"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or Divider">
    <p:bg>
      <p:bgPr>
        <a:solidFill>
          <a:schemeClr val="tx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C2F831-419C-41A6-8550-B0499512F77C}"/>
              </a:ext>
            </a:extLst>
          </p:cNvPr>
          <p:cNvGrpSpPr/>
          <p:nvPr userDrawn="1"/>
        </p:nvGrpSpPr>
        <p:grpSpPr>
          <a:xfrm>
            <a:off x="12382371" y="110076"/>
            <a:ext cx="2527429" cy="3777957"/>
            <a:chOff x="12382371" y="110076"/>
            <a:chExt cx="2527429" cy="3777957"/>
          </a:xfrm>
        </p:grpSpPr>
        <p:sp>
          <p:nvSpPr>
            <p:cNvPr id="13" name="TextBox 12">
              <a:extLst>
                <a:ext uri="{FF2B5EF4-FFF2-40B4-BE49-F238E27FC236}">
                  <a16:creationId xmlns:a16="http://schemas.microsoft.com/office/drawing/2014/main" id="{89BD6D32-AAE7-4269-91DC-012512A16F87}"/>
                </a:ext>
              </a:extLst>
            </p:cNvPr>
            <p:cNvSpPr txBox="1"/>
            <p:nvPr userDrawn="1"/>
          </p:nvSpPr>
          <p:spPr>
            <a:xfrm>
              <a:off x="12739676" y="110076"/>
              <a:ext cx="2170124" cy="3777957"/>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73C75EAE-3F8B-4C5F-8982-F16A7FED2D2A}"/>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17">
            <a:extLst>
              <a:ext uri="{FF2B5EF4-FFF2-40B4-BE49-F238E27FC236}">
                <a16:creationId xmlns:a16="http://schemas.microsoft.com/office/drawing/2014/main" id="{6423EE9C-557C-ED76-A827-21184F4ED268}"/>
              </a:ext>
            </a:extLst>
          </p:cNvPr>
          <p:cNvSpPr>
            <a:spLocks noGrp="1"/>
          </p:cNvSpPr>
          <p:nvPr>
            <p:ph type="body" sz="quarter" idx="14"/>
          </p:nvPr>
        </p:nvSpPr>
        <p:spPr>
          <a:xfrm>
            <a:off x="6021725" y="660533"/>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pic>
        <p:nvPicPr>
          <p:cNvPr id="5" name="Graphic 11">
            <a:extLst>
              <a:ext uri="{FF2B5EF4-FFF2-40B4-BE49-F238E27FC236}">
                <a16:creationId xmlns:a16="http://schemas.microsoft.com/office/drawing/2014/main" id="{9D124B44-4AE4-59EA-56A7-6C69996C5F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10566" y="5553994"/>
            <a:ext cx="1600197" cy="608949"/>
          </a:xfrm>
          <a:prstGeom prst="rect">
            <a:avLst/>
          </a:prstGeom>
        </p:spPr>
      </p:pic>
      <p:sp>
        <p:nvSpPr>
          <p:cNvPr id="6" name="Subtitle 2">
            <a:extLst>
              <a:ext uri="{FF2B5EF4-FFF2-40B4-BE49-F238E27FC236}">
                <a16:creationId xmlns:a16="http://schemas.microsoft.com/office/drawing/2014/main" id="{B7159D9E-79BD-9BA0-80CD-0786C0602178}"/>
              </a:ext>
            </a:extLst>
          </p:cNvPr>
          <p:cNvSpPr>
            <a:spLocks noGrp="1"/>
          </p:cNvSpPr>
          <p:nvPr>
            <p:ph type="subTitle" idx="1" hasCustomPrompt="1"/>
          </p:nvPr>
        </p:nvSpPr>
        <p:spPr>
          <a:xfrm>
            <a:off x="6048231" y="2498370"/>
            <a:ext cx="5454340" cy="1077624"/>
          </a:xfrm>
        </p:spPr>
        <p:txBody>
          <a:bodyPr tIns="0" rIns="0" bIns="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7" name="Title 1">
            <a:extLst>
              <a:ext uri="{FF2B5EF4-FFF2-40B4-BE49-F238E27FC236}">
                <a16:creationId xmlns:a16="http://schemas.microsoft.com/office/drawing/2014/main" id="{C0F66DBD-A701-4101-B3FB-766E9D60C554}"/>
              </a:ext>
            </a:extLst>
          </p:cNvPr>
          <p:cNvSpPr>
            <a:spLocks noGrp="1"/>
          </p:cNvSpPr>
          <p:nvPr>
            <p:ph type="ctrTitle" hasCustomPrompt="1"/>
          </p:nvPr>
        </p:nvSpPr>
        <p:spPr>
          <a:xfrm>
            <a:off x="6021726" y="1054813"/>
            <a:ext cx="5480845" cy="1231187"/>
          </a:xfrm>
          <a:noFill/>
          <a:ln>
            <a:noFill/>
          </a:ln>
        </p:spPr>
        <p:txBody>
          <a:bodyPr tIns="0" rIns="0" bIns="0" anchor="t">
            <a:noAutofit/>
          </a:bodyPr>
          <a:lstStyle>
            <a:lvl1pPr algn="l">
              <a:lnSpc>
                <a:spcPct val="100000"/>
              </a:lnSpc>
              <a:defRPr sz="4400">
                <a:solidFill>
                  <a:schemeClr val="bg1"/>
                </a:solidFill>
              </a:defRPr>
            </a:lvl1pPr>
          </a:lstStyle>
          <a:p>
            <a:r>
              <a:rPr lang="en-US"/>
              <a:t>Headline </a:t>
            </a:r>
            <a:endParaRPr lang="en-GB"/>
          </a:p>
        </p:txBody>
      </p:sp>
      <p:pic>
        <p:nvPicPr>
          <p:cNvPr id="2" name="Picture 1">
            <a:extLst>
              <a:ext uri="{FF2B5EF4-FFF2-40B4-BE49-F238E27FC236}">
                <a16:creationId xmlns:a16="http://schemas.microsoft.com/office/drawing/2014/main" id="{C468681D-D385-BADF-EE0E-87CE521D60BE}"/>
              </a:ext>
            </a:extLst>
          </p:cNvPr>
          <p:cNvPicPr>
            <a:picLocks/>
          </p:cNvPicPr>
          <p:nvPr userDrawn="1"/>
        </p:nvPicPr>
        <p:blipFill>
          <a:blip r:embed="rId3">
            <a:extLst>
              <a:ext uri="{28A0092B-C50C-407E-A947-70E740481C1C}">
                <a14:useLocalDpi xmlns:a14="http://schemas.microsoft.com/office/drawing/2010/main" val="0"/>
              </a:ext>
            </a:extLst>
          </a:blip>
          <a:srcRect l="22713" r="14775"/>
          <a:stretch/>
        </p:blipFill>
        <p:spPr>
          <a:xfrm>
            <a:off x="0" y="-3427"/>
            <a:ext cx="5398966" cy="6861427"/>
          </a:xfrm>
          <a:prstGeom prst="rect">
            <a:avLst/>
          </a:prstGeom>
          <a:blipFill>
            <a:blip r:embed="rId4"/>
            <a:tile tx="0" ty="0" sx="100000" sy="100000" flip="none" algn="tl"/>
          </a:blipFill>
        </p:spPr>
      </p:pic>
    </p:spTree>
    <p:extLst>
      <p:ext uri="{BB962C8B-B14F-4D97-AF65-F5344CB8AC3E}">
        <p14:creationId xmlns:p14="http://schemas.microsoft.com/office/powerpoint/2010/main" val="406048789"/>
      </p:ext>
    </p:extLst>
  </p:cSld>
  <p:clrMapOvr>
    <a:masterClrMapping/>
  </p:clrMapOvr>
  <p:extLst>
    <p:ext uri="{DCECCB84-F9BA-43D5-87BE-67443E8EF086}">
      <p15:sldGuideLst xmlns:p15="http://schemas.microsoft.com/office/powerpoint/2012/main">
        <p15:guide id="2" pos="701" userDrawn="1">
          <p15:clr>
            <a:srgbClr val="FBAE40"/>
          </p15:clr>
        </p15:guide>
        <p15:guide id="3" pos="3584" userDrawn="1">
          <p15:clr>
            <a:srgbClr val="FBAE40"/>
          </p15:clr>
        </p15:guide>
        <p15:guide id="4" orient="horz" pos="2160" userDrawn="1">
          <p15:clr>
            <a:srgbClr val="FBAE40"/>
          </p15:clr>
        </p15:guide>
        <p15:guide id="5" orient="horz" pos="1965" userDrawn="1">
          <p15:clr>
            <a:srgbClr val="FBAE40"/>
          </p15:clr>
        </p15:guide>
        <p15:guide id="6" orient="horz" pos="2919"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B0C8F8-455A-447C-E6C9-F5B1D0D8D383}"/>
              </a:ext>
            </a:extLst>
          </p:cNvPr>
          <p:cNvPicPr>
            <a:picLocks noChangeAspect="1"/>
          </p:cNvPicPr>
          <p:nvPr userDrawn="1"/>
        </p:nvPicPr>
        <p:blipFill>
          <a:blip r:embed="rId2">
            <a:extLst>
              <a:ext uri="{28A0092B-C50C-407E-A947-70E740481C1C}">
                <a14:useLocalDpi xmlns:a14="http://schemas.microsoft.com/office/drawing/2010/main" val="0"/>
              </a:ext>
            </a:extLst>
          </a:blip>
          <a:srcRect t="7773" r="5835" b="25521"/>
          <a:stretch/>
        </p:blipFill>
        <p:spPr>
          <a:xfrm>
            <a:off x="0" y="-3427"/>
            <a:ext cx="12192000" cy="6861427"/>
          </a:xfrm>
          <a:prstGeom prst="rect">
            <a:avLst/>
          </a:prstGeom>
        </p:spPr>
      </p:pic>
      <p:pic>
        <p:nvPicPr>
          <p:cNvPr id="5" name="Graphic 11">
            <a:extLst>
              <a:ext uri="{FF2B5EF4-FFF2-40B4-BE49-F238E27FC236}">
                <a16:creationId xmlns:a16="http://schemas.microsoft.com/office/drawing/2014/main" id="{963196FF-17D9-96E2-A72A-8E5541F411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90399" y="685800"/>
            <a:ext cx="1600195" cy="608948"/>
          </a:xfrm>
          <a:prstGeom prst="rect">
            <a:avLst/>
          </a:prstGeom>
        </p:spPr>
      </p:pic>
      <p:sp>
        <p:nvSpPr>
          <p:cNvPr id="17" name="Rectangle 16">
            <a:extLst>
              <a:ext uri="{FF2B5EF4-FFF2-40B4-BE49-F238E27FC236}">
                <a16:creationId xmlns:a16="http://schemas.microsoft.com/office/drawing/2014/main" id="{995EACB0-B162-9B0B-2CCF-4CB092E3227B}"/>
              </a:ext>
            </a:extLst>
          </p:cNvPr>
          <p:cNvSpPr>
            <a:spLocks/>
          </p:cNvSpPr>
          <p:nvPr userDrawn="1"/>
        </p:nvSpPr>
        <p:spPr>
          <a:xfrm>
            <a:off x="6705600" y="685800"/>
            <a:ext cx="5486400" cy="548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4"/>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EB4F1C99-6CC1-2935-3658-6DB03DD2EDE2}"/>
              </a:ext>
            </a:extLst>
          </p:cNvPr>
          <p:cNvSpPr>
            <a:spLocks noGrp="1"/>
          </p:cNvSpPr>
          <p:nvPr>
            <p:ph type="ctrTitle" hasCustomPrompt="1"/>
          </p:nvPr>
        </p:nvSpPr>
        <p:spPr>
          <a:xfrm>
            <a:off x="7383434" y="1732231"/>
            <a:ext cx="4160866" cy="1087812"/>
          </a:xfrm>
          <a:noFill/>
          <a:ln>
            <a:noFill/>
          </a:ln>
        </p:spPr>
        <p:txBody>
          <a:bodyPr tIns="0" rIns="0" bIns="0" anchor="t">
            <a:noAutofit/>
          </a:bodyPr>
          <a:lstStyle>
            <a:lvl1pPr algn="l">
              <a:lnSpc>
                <a:spcPct val="100000"/>
              </a:lnSpc>
              <a:defRPr sz="3600">
                <a:solidFill>
                  <a:schemeClr val="tx2"/>
                </a:solidFill>
              </a:defRPr>
            </a:lvl1pPr>
          </a:lstStyle>
          <a:p>
            <a:r>
              <a:rPr lang="en-US"/>
              <a:t>Headline</a:t>
            </a:r>
            <a:endParaRPr lang="en-GB"/>
          </a:p>
        </p:txBody>
      </p:sp>
      <p:sp>
        <p:nvSpPr>
          <p:cNvPr id="14" name="Subtitle 2">
            <a:extLst>
              <a:ext uri="{FF2B5EF4-FFF2-40B4-BE49-F238E27FC236}">
                <a16:creationId xmlns:a16="http://schemas.microsoft.com/office/drawing/2014/main" id="{46166D37-6270-8961-386C-348AA0FE40CD}"/>
              </a:ext>
            </a:extLst>
          </p:cNvPr>
          <p:cNvSpPr>
            <a:spLocks noGrp="1"/>
          </p:cNvSpPr>
          <p:nvPr>
            <p:ph type="subTitle" idx="1" hasCustomPrompt="1"/>
          </p:nvPr>
        </p:nvSpPr>
        <p:spPr>
          <a:xfrm>
            <a:off x="7383433" y="2960083"/>
            <a:ext cx="4160867" cy="1077624"/>
          </a:xfrm>
        </p:spPr>
        <p:txBody>
          <a:bodyPr tIns="0" rIns="0" bIns="0">
            <a:noAutofit/>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5" name="Rectangle 14">
            <a:extLst>
              <a:ext uri="{FF2B5EF4-FFF2-40B4-BE49-F238E27FC236}">
                <a16:creationId xmlns:a16="http://schemas.microsoft.com/office/drawing/2014/main" id="{E78D95CB-E416-BC4B-F8E6-5E46DCEA2B76}"/>
              </a:ext>
            </a:extLst>
          </p:cNvPr>
          <p:cNvSpPr>
            <a:spLocks noChangeAspect="1"/>
          </p:cNvSpPr>
          <p:nvPr userDrawn="1"/>
        </p:nvSpPr>
        <p:spPr>
          <a:xfrm>
            <a:off x="7409242" y="1387882"/>
            <a:ext cx="100584"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17">
            <a:extLst>
              <a:ext uri="{FF2B5EF4-FFF2-40B4-BE49-F238E27FC236}">
                <a16:creationId xmlns:a16="http://schemas.microsoft.com/office/drawing/2014/main" id="{91660134-F9CE-0EC8-87ED-EAC0B1D1EAE0}"/>
              </a:ext>
            </a:extLst>
          </p:cNvPr>
          <p:cNvSpPr>
            <a:spLocks noGrp="1"/>
          </p:cNvSpPr>
          <p:nvPr>
            <p:ph type="body" sz="quarter" idx="13"/>
          </p:nvPr>
        </p:nvSpPr>
        <p:spPr>
          <a:xfrm>
            <a:off x="7570260" y="1361408"/>
            <a:ext cx="2900362" cy="136525"/>
          </a:xfrm>
        </p:spPr>
        <p:txBody>
          <a:bodyPr vert="horz" lIns="0" tIns="0" rIns="0" bIns="0" rtlCol="0" anchor="t" anchorCtr="0">
            <a:noAutofit/>
          </a:bodyPr>
          <a:lstStyle>
            <a:lvl1pPr marL="0" indent="0">
              <a:buNone/>
              <a:defRPr lang="en-US" sz="10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Tree>
    <p:extLst>
      <p:ext uri="{BB962C8B-B14F-4D97-AF65-F5344CB8AC3E}">
        <p14:creationId xmlns:p14="http://schemas.microsoft.com/office/powerpoint/2010/main" val="780410880"/>
      </p:ext>
    </p:extLst>
  </p:cSld>
  <p:clrMapOvr>
    <a:masterClrMapping/>
  </p:clrMapOvr>
  <p:extLst>
    <p:ext uri="{DCECCB84-F9BA-43D5-87BE-67443E8EF086}">
      <p15:sldGuideLst xmlns:p15="http://schemas.microsoft.com/office/powerpoint/2012/main">
        <p15:guide id="1" pos="4320">
          <p15:clr>
            <a:srgbClr val="FBAE40"/>
          </p15:clr>
        </p15:guide>
        <p15:guide id="2" pos="7272">
          <p15:clr>
            <a:srgbClr val="FBAE40"/>
          </p15:clr>
        </p15:guide>
        <p15:guide id="3" orient="horz" pos="432">
          <p15:clr>
            <a:srgbClr val="FBAE40"/>
          </p15:clr>
        </p15:guide>
        <p15:guide id="4" orient="horz" pos="3912">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or Divider 2">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3B3FB-3202-CA2B-916C-04688A73505D}"/>
              </a:ext>
            </a:extLst>
          </p:cNvPr>
          <p:cNvPicPr>
            <a:picLocks noChangeAspect="1"/>
          </p:cNvPicPr>
          <p:nvPr userDrawn="1"/>
        </p:nvPicPr>
        <p:blipFill>
          <a:blip r:embed="rId2">
            <a:extLst>
              <a:ext uri="{28A0092B-C50C-407E-A947-70E740481C1C}">
                <a14:useLocalDpi xmlns:a14="http://schemas.microsoft.com/office/drawing/2010/main" val="0"/>
              </a:ext>
            </a:extLst>
          </a:blip>
          <a:srcRect t="7773" r="5835" b="25521"/>
          <a:stretch/>
        </p:blipFill>
        <p:spPr>
          <a:xfrm>
            <a:off x="0" y="-3427"/>
            <a:ext cx="12192000" cy="6861427"/>
          </a:xfrm>
          <a:prstGeom prst="rect">
            <a:avLst/>
          </a:prstGeom>
        </p:spPr>
      </p:pic>
      <p:sp>
        <p:nvSpPr>
          <p:cNvPr id="23" name="Rectangle 22">
            <a:extLst>
              <a:ext uri="{FF2B5EF4-FFF2-40B4-BE49-F238E27FC236}">
                <a16:creationId xmlns:a16="http://schemas.microsoft.com/office/drawing/2014/main" id="{23C6274D-BA2D-5139-54D7-3AD0EDC546AE}"/>
              </a:ext>
            </a:extLst>
          </p:cNvPr>
          <p:cNvSpPr>
            <a:spLocks/>
          </p:cNvSpPr>
          <p:nvPr userDrawn="1"/>
        </p:nvSpPr>
        <p:spPr>
          <a:xfrm>
            <a:off x="6705600" y="685800"/>
            <a:ext cx="5486400" cy="5486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3"/>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11">
            <a:extLst>
              <a:ext uri="{FF2B5EF4-FFF2-40B4-BE49-F238E27FC236}">
                <a16:creationId xmlns:a16="http://schemas.microsoft.com/office/drawing/2014/main" id="{9AEB85C1-1A31-B532-7B31-BB51C5D6848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90399" y="685800"/>
            <a:ext cx="1600195" cy="608948"/>
          </a:xfrm>
          <a:prstGeom prst="rect">
            <a:avLst/>
          </a:prstGeom>
        </p:spPr>
      </p:pic>
      <p:sp>
        <p:nvSpPr>
          <p:cNvPr id="9" name="Title 1">
            <a:extLst>
              <a:ext uri="{FF2B5EF4-FFF2-40B4-BE49-F238E27FC236}">
                <a16:creationId xmlns:a16="http://schemas.microsoft.com/office/drawing/2014/main" id="{D8521977-0391-A3BE-F602-150F638EBAAF}"/>
              </a:ext>
            </a:extLst>
          </p:cNvPr>
          <p:cNvSpPr>
            <a:spLocks noGrp="1"/>
          </p:cNvSpPr>
          <p:nvPr>
            <p:ph type="ctrTitle" hasCustomPrompt="1"/>
          </p:nvPr>
        </p:nvSpPr>
        <p:spPr>
          <a:xfrm>
            <a:off x="7383434" y="1732231"/>
            <a:ext cx="4160866" cy="1087812"/>
          </a:xfrm>
          <a:noFill/>
          <a:ln>
            <a:noFill/>
          </a:ln>
        </p:spPr>
        <p:txBody>
          <a:bodyPr tIns="0" rIns="0" bIns="0" anchor="t">
            <a:noAutofit/>
          </a:bodyPr>
          <a:lstStyle>
            <a:lvl1pPr algn="l">
              <a:lnSpc>
                <a:spcPct val="100000"/>
              </a:lnSpc>
              <a:defRPr sz="3600">
                <a:solidFill>
                  <a:schemeClr val="bg1"/>
                </a:solidFill>
              </a:defRPr>
            </a:lvl1pPr>
          </a:lstStyle>
          <a:p>
            <a:r>
              <a:rPr lang="en-US"/>
              <a:t>Headline</a:t>
            </a:r>
            <a:endParaRPr lang="en-GB"/>
          </a:p>
        </p:txBody>
      </p:sp>
      <p:sp>
        <p:nvSpPr>
          <p:cNvPr id="12" name="Subtitle 2">
            <a:extLst>
              <a:ext uri="{FF2B5EF4-FFF2-40B4-BE49-F238E27FC236}">
                <a16:creationId xmlns:a16="http://schemas.microsoft.com/office/drawing/2014/main" id="{DCAEFC51-5F22-6A21-67E7-B21B729BEBCC}"/>
              </a:ext>
            </a:extLst>
          </p:cNvPr>
          <p:cNvSpPr>
            <a:spLocks noGrp="1"/>
          </p:cNvSpPr>
          <p:nvPr>
            <p:ph type="subTitle" idx="1" hasCustomPrompt="1"/>
          </p:nvPr>
        </p:nvSpPr>
        <p:spPr>
          <a:xfrm>
            <a:off x="7383433" y="2960083"/>
            <a:ext cx="4160867" cy="1077624"/>
          </a:xfrm>
        </p:spPr>
        <p:txBody>
          <a:bodyPr tIns="0" rIns="0" bIns="0">
            <a:no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3" name="Rectangle 12">
            <a:extLst>
              <a:ext uri="{FF2B5EF4-FFF2-40B4-BE49-F238E27FC236}">
                <a16:creationId xmlns:a16="http://schemas.microsoft.com/office/drawing/2014/main" id="{F09CA1FA-B616-3FD3-831E-2D0392548BB6}"/>
              </a:ext>
            </a:extLst>
          </p:cNvPr>
          <p:cNvSpPr>
            <a:spLocks noChangeAspect="1"/>
          </p:cNvSpPr>
          <p:nvPr userDrawn="1"/>
        </p:nvSpPr>
        <p:spPr>
          <a:xfrm>
            <a:off x="7409242" y="1387882"/>
            <a:ext cx="100584" cy="10058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 Placeholder 17">
            <a:extLst>
              <a:ext uri="{FF2B5EF4-FFF2-40B4-BE49-F238E27FC236}">
                <a16:creationId xmlns:a16="http://schemas.microsoft.com/office/drawing/2014/main" id="{9E11DD41-6465-EE04-F065-C5D0D72861D3}"/>
              </a:ext>
            </a:extLst>
          </p:cNvPr>
          <p:cNvSpPr>
            <a:spLocks noGrp="1"/>
          </p:cNvSpPr>
          <p:nvPr>
            <p:ph type="body" sz="quarter" idx="13"/>
          </p:nvPr>
        </p:nvSpPr>
        <p:spPr>
          <a:xfrm>
            <a:off x="7570260" y="1361408"/>
            <a:ext cx="2900362" cy="136525"/>
          </a:xfrm>
        </p:spPr>
        <p:txBody>
          <a:bodyPr vert="horz" lIns="0" tIns="0" rIns="0" bIns="0" rtlCol="0" anchor="t" anchorCtr="0">
            <a:noAutofit/>
          </a:bodyPr>
          <a:lstStyle>
            <a:lvl1pPr marL="0" indent="0">
              <a:buNone/>
              <a:defRPr lang="en-US" sz="10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Tree>
    <p:extLst>
      <p:ext uri="{BB962C8B-B14F-4D97-AF65-F5344CB8AC3E}">
        <p14:creationId xmlns:p14="http://schemas.microsoft.com/office/powerpoint/2010/main" val="500078638"/>
      </p:ext>
    </p:extLst>
  </p:cSld>
  <p:clrMapOvr>
    <a:masterClrMapping/>
  </p:clrMapOvr>
  <p:extLst>
    <p:ext uri="{DCECCB84-F9BA-43D5-87BE-67443E8EF086}">
      <p15:sldGuideLst xmlns:p15="http://schemas.microsoft.com/office/powerpoint/2012/main">
        <p15:guide id="1" pos="4224">
          <p15:clr>
            <a:srgbClr val="FBAE40"/>
          </p15:clr>
        </p15:guide>
        <p15:guide id="2" pos="7272">
          <p15:clr>
            <a:srgbClr val="FBAE40"/>
          </p15:clr>
        </p15:guide>
        <p15:guide id="3" orient="horz" pos="432">
          <p15:clr>
            <a:srgbClr val="FBAE40"/>
          </p15:clr>
        </p15:guide>
        <p15:guide id="4" orient="horz" pos="3888">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C049A-A226-3A65-68FF-4450B34C5CED}"/>
              </a:ext>
            </a:extLst>
          </p:cNvPr>
          <p:cNvSpPr/>
          <p:nvPr userDrawn="1"/>
        </p:nvSpPr>
        <p:spPr>
          <a:xfrm>
            <a:off x="10820400" y="0"/>
            <a:ext cx="1371600" cy="6858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699C69-51CE-4341-A603-852AEBED2CB5}"/>
              </a:ext>
            </a:extLst>
          </p:cNvPr>
          <p:cNvGrpSpPr/>
          <p:nvPr userDrawn="1"/>
        </p:nvGrpSpPr>
        <p:grpSpPr>
          <a:xfrm>
            <a:off x="-1841020" y="5801400"/>
            <a:ext cx="1633537" cy="500137"/>
            <a:chOff x="8255480" y="8537878"/>
            <a:chExt cx="1633537" cy="500137"/>
          </a:xfrm>
        </p:grpSpPr>
        <p:sp>
          <p:nvSpPr>
            <p:cNvPr id="14" name="TextBox 13">
              <a:extLst>
                <a:ext uri="{FF2B5EF4-FFF2-40B4-BE49-F238E27FC236}">
                  <a16:creationId xmlns:a16="http://schemas.microsoft.com/office/drawing/2014/main" id="{373DEFF4-C2AE-47BF-8D24-DFA9D4846A63}"/>
                </a:ext>
              </a:extLst>
            </p:cNvPr>
            <p:cNvSpPr txBox="1"/>
            <p:nvPr userDrawn="1"/>
          </p:nvSpPr>
          <p:spPr>
            <a:xfrm>
              <a:off x="8255480" y="8537878"/>
              <a:ext cx="1377831" cy="500137"/>
            </a:xfrm>
            <a:prstGeom prst="rect">
              <a:avLst/>
            </a:prstGeom>
            <a:noFill/>
          </p:spPr>
          <p:txBody>
            <a:bodyPr wrap="square" rtlCol="0" anchor="t" anchorCtr="0">
              <a:spAutoFit/>
            </a:bodyPr>
            <a:lstStyle/>
            <a:p>
              <a:pPr marL="0" lvl="0" indent="0" algn="l">
                <a:lnSpc>
                  <a:spcPct val="100000"/>
                </a:lnSpc>
                <a:tabLst>
                  <a:tab pos="457200" algn="l"/>
                </a:tabLst>
              </a:pPr>
              <a:r>
                <a:rPr lang="en-US" sz="1050" b="1">
                  <a:solidFill>
                    <a:schemeClr val="bg1">
                      <a:lumMod val="65000"/>
                    </a:schemeClr>
                  </a:solidFill>
                  <a:latin typeface="Arial" charset="0"/>
                  <a:ea typeface="Arial" charset="0"/>
                  <a:cs typeface="Arial" charset="0"/>
                </a:rPr>
                <a:t>Disclaimer</a:t>
              </a:r>
              <a:endParaRPr lang="en-US" sz="1050" b="1" baseline="0">
                <a:solidFill>
                  <a:schemeClr val="bg1">
                    <a:lumMod val="65000"/>
                  </a:schemeClr>
                </a:solidFill>
                <a:latin typeface="Arial" charset="0"/>
                <a:ea typeface="Arial" charset="0"/>
                <a:cs typeface="Arial" charset="0"/>
              </a:endParaRPr>
            </a:p>
            <a:p>
              <a:pPr marL="0" lvl="0" indent="0" algn="l">
                <a:lnSpc>
                  <a:spcPct val="100000"/>
                </a:lnSpc>
                <a:spcAft>
                  <a:spcPts val="300"/>
                </a:spcAft>
                <a:tabLst>
                  <a:tab pos="457200" algn="l"/>
                </a:tabLst>
              </a:pPr>
              <a:r>
                <a:rPr lang="en-US" sz="800">
                  <a:solidFill>
                    <a:schemeClr val="bg1">
                      <a:lumMod val="65000"/>
                    </a:schemeClr>
                  </a:solidFill>
                  <a:latin typeface="Arial" charset="0"/>
                  <a:ea typeface="Arial" charset="0"/>
                  <a:cs typeface="Arial" charset="0"/>
                </a:rPr>
                <a:t>To update this text, see the Slide Master</a:t>
              </a:r>
            </a:p>
          </p:txBody>
        </p:sp>
        <p:sp>
          <p:nvSpPr>
            <p:cNvPr id="15" name="Triangle 15">
              <a:extLst>
                <a:ext uri="{FF2B5EF4-FFF2-40B4-BE49-F238E27FC236}">
                  <a16:creationId xmlns:a16="http://schemas.microsoft.com/office/drawing/2014/main" id="{BFB2A7F4-9BAE-4931-88A4-ED30DE478483}"/>
                </a:ext>
              </a:extLst>
            </p:cNvPr>
            <p:cNvSpPr/>
            <p:nvPr userDrawn="1"/>
          </p:nvSpPr>
          <p:spPr>
            <a:xfrm rot="5400000">
              <a:off x="9503127" y="8630321"/>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9DA92B9-CEDC-660E-1F0C-827AFA702258}"/>
              </a:ext>
            </a:extLst>
          </p:cNvPr>
          <p:cNvSpPr txBox="1"/>
          <p:nvPr userDrawn="1"/>
        </p:nvSpPr>
        <p:spPr>
          <a:xfrm>
            <a:off x="692468" y="708777"/>
            <a:ext cx="2657856" cy="424732"/>
          </a:xfrm>
          <a:prstGeom prst="rect">
            <a:avLst/>
          </a:prstGeom>
        </p:spPr>
        <p:txBody>
          <a:bodyPr vert="horz" lIns="0" tIns="45720" rIns="0" bIns="45720" rtlCol="0" anchor="b" anchorCtr="0">
            <a:noAutofit/>
          </a:bodyPr>
          <a:lstStyle>
            <a:lvl1pPr>
              <a:lnSpc>
                <a:spcPct val="90000"/>
              </a:lnSpc>
              <a:spcBef>
                <a:spcPct val="0"/>
              </a:spcBef>
              <a:buNone/>
              <a:defRPr sz="2400" b="1">
                <a:latin typeface="+mj-lt"/>
                <a:ea typeface="+mj-ea"/>
                <a:cs typeface="+mj-cs"/>
              </a:defRPr>
            </a:lvl1pPr>
          </a:lstStyle>
          <a:p>
            <a:pPr lvl="0"/>
            <a:r>
              <a:rPr lang="en-GB" sz="3200">
                <a:solidFill>
                  <a:schemeClr val="tx2"/>
                </a:solidFill>
              </a:rPr>
              <a:t>About Foley</a:t>
            </a:r>
          </a:p>
        </p:txBody>
      </p:sp>
      <p:sp>
        <p:nvSpPr>
          <p:cNvPr id="16" name="TextBox 15">
            <a:extLst>
              <a:ext uri="{FF2B5EF4-FFF2-40B4-BE49-F238E27FC236}">
                <a16:creationId xmlns:a16="http://schemas.microsoft.com/office/drawing/2014/main" id="{F0827923-58F4-D0CC-5357-CDDF366BE6EC}"/>
              </a:ext>
            </a:extLst>
          </p:cNvPr>
          <p:cNvSpPr txBox="1"/>
          <p:nvPr userDrawn="1"/>
        </p:nvSpPr>
        <p:spPr>
          <a:xfrm>
            <a:off x="692468" y="1386343"/>
            <a:ext cx="6857138" cy="2105794"/>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ts val="1800"/>
              </a:lnSpc>
            </a:pPr>
            <a:r>
              <a:rPr lang="en-US" sz="1200">
                <a:solidFill>
                  <a:schemeClr val="tx1"/>
                </a:solidFill>
              </a:rPr>
              <a:t>Foley &amp; Lardner LLP is a preeminent law firm that stands at the nexus of the Energy &amp; Infrastructure, Health Care &amp; Life Sciences, Innovative Technology, and Manufacturing Sectors. We look beyond </a:t>
            </a:r>
            <a:br>
              <a:rPr lang="en-US" sz="1200">
                <a:solidFill>
                  <a:schemeClr val="tx1"/>
                </a:solidFill>
              </a:rPr>
            </a:br>
            <a:r>
              <a:rPr lang="en-US" sz="1200">
                <a:solidFill>
                  <a:schemeClr val="tx1"/>
                </a:solidFill>
              </a:rPr>
              <a:t>the law to focus on the constantly evolving demands facing our clients and act as trusted business advisors to deliver creative, practical, and effective solutions. Our 1,100 lawyers across 27 offices worldwide partner on the full range of engagements from corporate counsel to intellectual property work and litigation support, providing our clients with a one-team solution to all their needs. For nearly two centuries, Foley has maintained its commitment to the highest level of innovative legal services and to the stewardship of our people, firm, clients, and the communities we serve.</a:t>
            </a:r>
          </a:p>
        </p:txBody>
      </p:sp>
      <p:pic>
        <p:nvPicPr>
          <p:cNvPr id="18" name="Graphic 11">
            <a:extLst>
              <a:ext uri="{FF2B5EF4-FFF2-40B4-BE49-F238E27FC236}">
                <a16:creationId xmlns:a16="http://schemas.microsoft.com/office/drawing/2014/main" id="{EC8D0788-1B68-09B1-C358-582A357692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2469" y="4934271"/>
            <a:ext cx="1142994" cy="434962"/>
          </a:xfrm>
          <a:prstGeom prst="rect">
            <a:avLst/>
          </a:prstGeom>
        </p:spPr>
      </p:pic>
      <p:sp>
        <p:nvSpPr>
          <p:cNvPr id="19" name="TextBox 18">
            <a:extLst>
              <a:ext uri="{FF2B5EF4-FFF2-40B4-BE49-F238E27FC236}">
                <a16:creationId xmlns:a16="http://schemas.microsoft.com/office/drawing/2014/main" id="{AA8EC609-04F4-ED5A-B5E8-27683A6863E7}"/>
              </a:ext>
            </a:extLst>
          </p:cNvPr>
          <p:cNvSpPr txBox="1"/>
          <p:nvPr userDrawn="1"/>
        </p:nvSpPr>
        <p:spPr>
          <a:xfrm>
            <a:off x="692468" y="5699604"/>
            <a:ext cx="6979784" cy="596861"/>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ct val="100000"/>
              </a:lnSpc>
            </a:pPr>
            <a:r>
              <a:rPr lang="en-US" sz="800">
                <a:solidFill>
                  <a:schemeClr val="tx1"/>
                </a:solidFill>
                <a:effectLst/>
              </a:rPr>
              <a:t>ATTORNEY ADVERTISEMENT. The contents of this document, current at the date of publication, are for reference purposes only and do not constitute legal advice. Where previous cases are included, prior results do not guarantee a similar outcome. Images of people may not be Foley personnel.    </a:t>
            </a:r>
          </a:p>
          <a:p>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r>
              <a:rPr lang="en-US" sz="800">
                <a:solidFill>
                  <a:schemeClr val="tx1"/>
                </a:solidFill>
                <a:effectLst/>
              </a:rPr>
              <a:t>© </a:t>
            </a:r>
            <a:fld id="{96CCE58F-CB16-41CE-B500-099DD377BB81}" type="datetimeyyyy">
              <a:rPr lang="en-US" sz="800" smtClean="0">
                <a:solidFill>
                  <a:schemeClr val="tx1"/>
                </a:solidFill>
                <a:effectLst/>
              </a:rPr>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t>2025</a:t>
            </a:fld>
            <a:r>
              <a:rPr lang="en-US" sz="800">
                <a:solidFill>
                  <a:schemeClr val="tx1"/>
                </a:solidFill>
                <a:effectLst/>
              </a:rPr>
              <a:t> Foley &amp; Lardner LLP</a:t>
            </a:r>
          </a:p>
        </p:txBody>
      </p:sp>
      <p:sp>
        <p:nvSpPr>
          <p:cNvPr id="20" name="TextBox 19">
            <a:extLst>
              <a:ext uri="{FF2B5EF4-FFF2-40B4-BE49-F238E27FC236}">
                <a16:creationId xmlns:a16="http://schemas.microsoft.com/office/drawing/2014/main" id="{575E99A2-31D8-9000-82F4-53F8531A818F}"/>
              </a:ext>
            </a:extLst>
          </p:cNvPr>
          <p:cNvSpPr txBox="1"/>
          <p:nvPr userDrawn="1"/>
        </p:nvSpPr>
        <p:spPr>
          <a:xfrm>
            <a:off x="10177670" y="3101009"/>
            <a:ext cx="0" cy="0"/>
          </a:xfrm>
          <a:prstGeom prst="rect">
            <a:avLst/>
          </a:prstGeom>
        </p:spPr>
        <p:txBody>
          <a:bodyPr vert="horz" wrap="none" lIns="0" tIns="45720" rIns="0" bIns="45720" rtlCol="0" anchor="b" anchorCtr="0">
            <a:noAutofit/>
          </a:bodyPr>
          <a:lstStyle/>
          <a:p>
            <a:pPr algn="l"/>
            <a:endParaRPr lang="en-US">
              <a:solidFill>
                <a:schemeClr val="accent1"/>
              </a:solidFill>
            </a:endParaRPr>
          </a:p>
        </p:txBody>
      </p:sp>
      <p:sp>
        <p:nvSpPr>
          <p:cNvPr id="21" name="TextBox 20">
            <a:extLst>
              <a:ext uri="{FF2B5EF4-FFF2-40B4-BE49-F238E27FC236}">
                <a16:creationId xmlns:a16="http://schemas.microsoft.com/office/drawing/2014/main" id="{12162BE7-1495-D49E-EB12-5E4F4C315F90}"/>
              </a:ext>
            </a:extLst>
          </p:cNvPr>
          <p:cNvSpPr txBox="1"/>
          <p:nvPr userDrawn="1"/>
        </p:nvSpPr>
        <p:spPr>
          <a:xfrm>
            <a:off x="692468" y="3616075"/>
            <a:ext cx="1126671" cy="153888"/>
          </a:xfrm>
          <a:prstGeom prst="rect">
            <a:avLst/>
          </a:prstGeom>
          <a:noFill/>
        </p:spPr>
        <p:txBody>
          <a:bodyPr wrap="square" lIns="0" tIns="0" rIns="0" bIns="0" rtlCol="0" anchor="ctr" anchorCtr="0">
            <a:spAutoFit/>
          </a:bodyPr>
          <a:lstStyle/>
          <a:p>
            <a:pPr algn="l"/>
            <a:r>
              <a:rPr lang="en-US" sz="1000" b="1">
                <a:solidFill>
                  <a:schemeClr val="tx1"/>
                </a:solidFill>
              </a:rPr>
              <a:t>FOLEY.COM</a:t>
            </a:r>
          </a:p>
        </p:txBody>
      </p:sp>
      <p:grpSp>
        <p:nvGrpSpPr>
          <p:cNvPr id="3" name="Group 2">
            <a:extLst>
              <a:ext uri="{FF2B5EF4-FFF2-40B4-BE49-F238E27FC236}">
                <a16:creationId xmlns:a16="http://schemas.microsoft.com/office/drawing/2014/main" id="{611EB49E-DF6A-A4A9-7960-3D03AC9EC08D}"/>
              </a:ext>
            </a:extLst>
          </p:cNvPr>
          <p:cNvGrpSpPr>
            <a:grpSpLocks noChangeAspect="1"/>
          </p:cNvGrpSpPr>
          <p:nvPr userDrawn="1"/>
        </p:nvGrpSpPr>
        <p:grpSpPr>
          <a:xfrm>
            <a:off x="10447264" y="2569464"/>
            <a:ext cx="754486" cy="1719072"/>
            <a:chOff x="5575665" y="2495416"/>
            <a:chExt cx="825056" cy="1879864"/>
          </a:xfrm>
          <a:solidFill>
            <a:schemeClr val="tx2"/>
          </a:solidFill>
        </p:grpSpPr>
        <p:sp>
          <p:nvSpPr>
            <p:cNvPr id="4" name="Rectangle 3">
              <a:extLst>
                <a:ext uri="{FF2B5EF4-FFF2-40B4-BE49-F238E27FC236}">
                  <a16:creationId xmlns:a16="http://schemas.microsoft.com/office/drawing/2014/main" id="{6C807669-4829-4DF4-67CA-3DAC1DC9B35E}"/>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48A544-BE40-2DFB-8F8A-FA8594F90937}"/>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95362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ack Cover 2">
    <p:bg>
      <p:bgPr>
        <a:solidFill>
          <a:schemeClr val="tx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9699C69-51CE-4341-A603-852AEBED2CB5}"/>
              </a:ext>
            </a:extLst>
          </p:cNvPr>
          <p:cNvGrpSpPr/>
          <p:nvPr userDrawn="1"/>
        </p:nvGrpSpPr>
        <p:grpSpPr>
          <a:xfrm>
            <a:off x="-1841020" y="5801400"/>
            <a:ext cx="1633537" cy="500137"/>
            <a:chOff x="8255480" y="8537878"/>
            <a:chExt cx="1633537" cy="500137"/>
          </a:xfrm>
        </p:grpSpPr>
        <p:sp>
          <p:nvSpPr>
            <p:cNvPr id="14" name="TextBox 13">
              <a:extLst>
                <a:ext uri="{FF2B5EF4-FFF2-40B4-BE49-F238E27FC236}">
                  <a16:creationId xmlns:a16="http://schemas.microsoft.com/office/drawing/2014/main" id="{373DEFF4-C2AE-47BF-8D24-DFA9D4846A63}"/>
                </a:ext>
              </a:extLst>
            </p:cNvPr>
            <p:cNvSpPr txBox="1"/>
            <p:nvPr userDrawn="1"/>
          </p:nvSpPr>
          <p:spPr>
            <a:xfrm>
              <a:off x="8255480" y="8537878"/>
              <a:ext cx="1377831" cy="500137"/>
            </a:xfrm>
            <a:prstGeom prst="rect">
              <a:avLst/>
            </a:prstGeom>
            <a:noFill/>
          </p:spPr>
          <p:txBody>
            <a:bodyPr wrap="square" rtlCol="0" anchor="t" anchorCtr="0">
              <a:spAutoFit/>
            </a:bodyPr>
            <a:lstStyle/>
            <a:p>
              <a:pPr marL="0" lvl="0" indent="0" algn="l">
                <a:lnSpc>
                  <a:spcPct val="100000"/>
                </a:lnSpc>
                <a:tabLst>
                  <a:tab pos="457200" algn="l"/>
                </a:tabLst>
              </a:pPr>
              <a:r>
                <a:rPr lang="en-US" sz="1050" b="1">
                  <a:solidFill>
                    <a:schemeClr val="bg1">
                      <a:lumMod val="65000"/>
                    </a:schemeClr>
                  </a:solidFill>
                  <a:latin typeface="Arial" charset="0"/>
                  <a:ea typeface="Arial" charset="0"/>
                  <a:cs typeface="Arial" charset="0"/>
                </a:rPr>
                <a:t>Disclaimer</a:t>
              </a:r>
              <a:endParaRPr lang="en-US" sz="1050" b="1" baseline="0">
                <a:solidFill>
                  <a:schemeClr val="bg1">
                    <a:lumMod val="65000"/>
                  </a:schemeClr>
                </a:solidFill>
                <a:latin typeface="Arial" charset="0"/>
                <a:ea typeface="Arial" charset="0"/>
                <a:cs typeface="Arial" charset="0"/>
              </a:endParaRPr>
            </a:p>
            <a:p>
              <a:pPr marL="0" lvl="0" indent="0" algn="l">
                <a:lnSpc>
                  <a:spcPct val="100000"/>
                </a:lnSpc>
                <a:spcAft>
                  <a:spcPts val="300"/>
                </a:spcAft>
                <a:tabLst>
                  <a:tab pos="457200" algn="l"/>
                </a:tabLst>
              </a:pPr>
              <a:r>
                <a:rPr lang="en-US" sz="800">
                  <a:solidFill>
                    <a:schemeClr val="bg1">
                      <a:lumMod val="65000"/>
                    </a:schemeClr>
                  </a:solidFill>
                  <a:latin typeface="Arial" charset="0"/>
                  <a:ea typeface="Arial" charset="0"/>
                  <a:cs typeface="Arial" charset="0"/>
                </a:rPr>
                <a:t>To update this text, see the Slide Master</a:t>
              </a:r>
            </a:p>
          </p:txBody>
        </p:sp>
        <p:sp>
          <p:nvSpPr>
            <p:cNvPr id="15" name="Triangle 15">
              <a:extLst>
                <a:ext uri="{FF2B5EF4-FFF2-40B4-BE49-F238E27FC236}">
                  <a16:creationId xmlns:a16="http://schemas.microsoft.com/office/drawing/2014/main" id="{BFB2A7F4-9BAE-4931-88A4-ED30DE478483}"/>
                </a:ext>
              </a:extLst>
            </p:cNvPr>
            <p:cNvSpPr/>
            <p:nvPr userDrawn="1"/>
          </p:nvSpPr>
          <p:spPr>
            <a:xfrm rot="5400000">
              <a:off x="9503127" y="8630321"/>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9DA92B9-CEDC-660E-1F0C-827AFA702258}"/>
              </a:ext>
            </a:extLst>
          </p:cNvPr>
          <p:cNvSpPr txBox="1"/>
          <p:nvPr userDrawn="1"/>
        </p:nvSpPr>
        <p:spPr>
          <a:xfrm>
            <a:off x="692468" y="708777"/>
            <a:ext cx="2657856" cy="424732"/>
          </a:xfrm>
          <a:prstGeom prst="rect">
            <a:avLst/>
          </a:prstGeom>
        </p:spPr>
        <p:txBody>
          <a:bodyPr vert="horz" lIns="0" tIns="45720" rIns="0" bIns="45720" rtlCol="0" anchor="b" anchorCtr="0">
            <a:noAutofit/>
          </a:bodyPr>
          <a:lstStyle>
            <a:lvl1pPr>
              <a:lnSpc>
                <a:spcPct val="90000"/>
              </a:lnSpc>
              <a:spcBef>
                <a:spcPct val="0"/>
              </a:spcBef>
              <a:buNone/>
              <a:defRPr sz="2400" b="1">
                <a:latin typeface="+mj-lt"/>
                <a:ea typeface="+mj-ea"/>
                <a:cs typeface="+mj-cs"/>
              </a:defRPr>
            </a:lvl1pPr>
          </a:lstStyle>
          <a:p>
            <a:pPr lvl="0"/>
            <a:r>
              <a:rPr lang="en-GB" sz="3200">
                <a:solidFill>
                  <a:schemeClr val="bg1"/>
                </a:solidFill>
              </a:rPr>
              <a:t>About Foley</a:t>
            </a:r>
          </a:p>
        </p:txBody>
      </p:sp>
      <p:sp>
        <p:nvSpPr>
          <p:cNvPr id="16" name="TextBox 15">
            <a:extLst>
              <a:ext uri="{FF2B5EF4-FFF2-40B4-BE49-F238E27FC236}">
                <a16:creationId xmlns:a16="http://schemas.microsoft.com/office/drawing/2014/main" id="{F0827923-58F4-D0CC-5357-CDDF366BE6EC}"/>
              </a:ext>
            </a:extLst>
          </p:cNvPr>
          <p:cNvSpPr txBox="1"/>
          <p:nvPr userDrawn="1"/>
        </p:nvSpPr>
        <p:spPr>
          <a:xfrm>
            <a:off x="692468" y="1386343"/>
            <a:ext cx="6857138" cy="2105794"/>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ts val="1800"/>
              </a:lnSpc>
            </a:pPr>
            <a:r>
              <a:rPr lang="en-US" sz="1200">
                <a:solidFill>
                  <a:schemeClr val="bg1"/>
                </a:solidFill>
              </a:rPr>
              <a:t>Foley &amp; Lardner LLP is a preeminent law firm that stands at the nexus of the Energy &amp; Infrastructure, Health Care &amp; Life Sciences, Innovative Technology, and Manufacturing Sectors. We look beyond </a:t>
            </a:r>
            <a:br>
              <a:rPr lang="en-US" sz="1200">
                <a:solidFill>
                  <a:schemeClr val="bg1"/>
                </a:solidFill>
              </a:rPr>
            </a:br>
            <a:r>
              <a:rPr lang="en-US" sz="1200">
                <a:solidFill>
                  <a:schemeClr val="bg1"/>
                </a:solidFill>
              </a:rPr>
              <a:t>the law to focus on the constantly evolving demands facing our clients and act as trusted business advisors to deliver creative, practical, and effective solutions. Our 1,100 lawyers across 27 offices worldwide partner on the full range of engagements from corporate counsel to intellectual property work and litigation support, providing our clients with a one-team solution to all their needs. For nearly two centuries, Foley has maintained its commitment to the highest level of innovative legal services and to the stewardship of our people, firm, clients, and the communities we serve.</a:t>
            </a:r>
          </a:p>
        </p:txBody>
      </p:sp>
      <p:pic>
        <p:nvPicPr>
          <p:cNvPr id="18" name="Graphic 11">
            <a:extLst>
              <a:ext uri="{FF2B5EF4-FFF2-40B4-BE49-F238E27FC236}">
                <a16:creationId xmlns:a16="http://schemas.microsoft.com/office/drawing/2014/main" id="{EC8D0788-1B68-09B1-C358-582A357692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92468" y="4934271"/>
            <a:ext cx="1142996" cy="434962"/>
          </a:xfrm>
          <a:prstGeom prst="rect">
            <a:avLst/>
          </a:prstGeom>
        </p:spPr>
      </p:pic>
      <p:sp>
        <p:nvSpPr>
          <p:cNvPr id="19" name="TextBox 18">
            <a:extLst>
              <a:ext uri="{FF2B5EF4-FFF2-40B4-BE49-F238E27FC236}">
                <a16:creationId xmlns:a16="http://schemas.microsoft.com/office/drawing/2014/main" id="{AA8EC609-04F4-ED5A-B5E8-27683A6863E7}"/>
              </a:ext>
            </a:extLst>
          </p:cNvPr>
          <p:cNvSpPr txBox="1"/>
          <p:nvPr userDrawn="1"/>
        </p:nvSpPr>
        <p:spPr>
          <a:xfrm>
            <a:off x="692468" y="5699604"/>
            <a:ext cx="6979784" cy="596861"/>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ct val="100000"/>
              </a:lnSpc>
            </a:pPr>
            <a:r>
              <a:rPr lang="en-US" sz="800">
                <a:solidFill>
                  <a:schemeClr val="bg1"/>
                </a:solidFill>
                <a:effectLst/>
              </a:rPr>
              <a:t>ATTORNEY ADVERTISEMENT. The contents of this document, current at the date of publication, are for reference purposes only and do not constitute legal advice. Where previous cases are included, prior results do not guarantee a similar outcome. Images of people may not be Foley personnel.    </a:t>
            </a:r>
          </a:p>
          <a:p>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r>
              <a:rPr lang="en-US" sz="800">
                <a:solidFill>
                  <a:schemeClr val="bg1"/>
                </a:solidFill>
                <a:effectLst/>
              </a:rPr>
              <a:t>© </a:t>
            </a:r>
            <a:fld id="{96CCE58F-CB16-41CE-B500-099DD377BB81}" type="datetimeyyyy">
              <a:rPr lang="en-US" sz="800" smtClean="0">
                <a:solidFill>
                  <a:schemeClr val="bg1"/>
                </a:solidFill>
                <a:effectLst/>
              </a:rPr>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t>2025</a:t>
            </a:fld>
            <a:r>
              <a:rPr lang="en-US" sz="800">
                <a:solidFill>
                  <a:schemeClr val="bg1"/>
                </a:solidFill>
                <a:effectLst/>
              </a:rPr>
              <a:t> Foley &amp; Lardner LLP</a:t>
            </a:r>
          </a:p>
        </p:txBody>
      </p:sp>
      <p:sp>
        <p:nvSpPr>
          <p:cNvPr id="21" name="TextBox 20">
            <a:extLst>
              <a:ext uri="{FF2B5EF4-FFF2-40B4-BE49-F238E27FC236}">
                <a16:creationId xmlns:a16="http://schemas.microsoft.com/office/drawing/2014/main" id="{12162BE7-1495-D49E-EB12-5E4F4C315F90}"/>
              </a:ext>
            </a:extLst>
          </p:cNvPr>
          <p:cNvSpPr txBox="1"/>
          <p:nvPr userDrawn="1"/>
        </p:nvSpPr>
        <p:spPr>
          <a:xfrm>
            <a:off x="692468" y="3616075"/>
            <a:ext cx="1126671" cy="153888"/>
          </a:xfrm>
          <a:prstGeom prst="rect">
            <a:avLst/>
          </a:prstGeom>
          <a:noFill/>
        </p:spPr>
        <p:txBody>
          <a:bodyPr wrap="square" lIns="0" tIns="0" rIns="0" bIns="0" rtlCol="0" anchor="ctr" anchorCtr="0">
            <a:spAutoFit/>
          </a:bodyPr>
          <a:lstStyle/>
          <a:p>
            <a:pPr algn="l"/>
            <a:r>
              <a:rPr lang="en-US" sz="1000" b="1">
                <a:solidFill>
                  <a:schemeClr val="bg1"/>
                </a:solidFill>
              </a:rPr>
              <a:t>FOLEY.COM</a:t>
            </a:r>
          </a:p>
        </p:txBody>
      </p:sp>
      <p:grpSp>
        <p:nvGrpSpPr>
          <p:cNvPr id="2" name="Group 1">
            <a:extLst>
              <a:ext uri="{FF2B5EF4-FFF2-40B4-BE49-F238E27FC236}">
                <a16:creationId xmlns:a16="http://schemas.microsoft.com/office/drawing/2014/main" id="{48F9D346-9747-2116-D949-DF7BDB66E98A}"/>
              </a:ext>
            </a:extLst>
          </p:cNvPr>
          <p:cNvGrpSpPr/>
          <p:nvPr userDrawn="1"/>
        </p:nvGrpSpPr>
        <p:grpSpPr>
          <a:xfrm>
            <a:off x="8209722" y="521698"/>
            <a:ext cx="2703444" cy="5806440"/>
            <a:chOff x="8209722" y="521698"/>
            <a:chExt cx="2703444" cy="5806440"/>
          </a:xfrm>
        </p:grpSpPr>
        <p:pic>
          <p:nvPicPr>
            <p:cNvPr id="4" name="Picture Placeholder 15">
              <a:extLst>
                <a:ext uri="{FF2B5EF4-FFF2-40B4-BE49-F238E27FC236}">
                  <a16:creationId xmlns:a16="http://schemas.microsoft.com/office/drawing/2014/main" id="{86B6E813-0677-7E12-3F58-EE6BCC83F45E}"/>
                </a:ext>
              </a:extLst>
            </p:cNvPr>
            <p:cNvPicPr>
              <a:picLocks/>
            </p:cNvPicPr>
            <p:nvPr userDrawn="1"/>
          </p:nvPicPr>
          <p:blipFill>
            <a:blip r:embed="rId3">
              <a:extLst>
                <a:ext uri="{28A0092B-C50C-407E-A947-70E740481C1C}">
                  <a14:useLocalDpi xmlns:a14="http://schemas.microsoft.com/office/drawing/2010/main" val="0"/>
                </a:ext>
              </a:extLst>
            </a:blip>
            <a:srcRect l="44909" r="20685"/>
            <a:stretch/>
          </p:blipFill>
          <p:spPr>
            <a:xfrm>
              <a:off x="8308504" y="521698"/>
              <a:ext cx="2514600" cy="5806440"/>
            </a:xfrm>
            <a:prstGeom prst="rect">
              <a:avLst/>
            </a:prstGeom>
          </p:spPr>
        </p:pic>
        <p:sp>
          <p:nvSpPr>
            <p:cNvPr id="5" name="Rectangle 4">
              <a:extLst>
                <a:ext uri="{FF2B5EF4-FFF2-40B4-BE49-F238E27FC236}">
                  <a16:creationId xmlns:a16="http://schemas.microsoft.com/office/drawing/2014/main" id="{A78A8C43-8D24-D327-3AD3-FD4B6E2B3583}"/>
                </a:ext>
              </a:extLst>
            </p:cNvPr>
            <p:cNvSpPr/>
            <p:nvPr userDrawn="1"/>
          </p:nvSpPr>
          <p:spPr>
            <a:xfrm>
              <a:off x="8209722" y="3036298"/>
              <a:ext cx="2703444" cy="7832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31405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Blank Title and 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7E06AD48-0ECA-97B0-5AFD-916F7CA47418}"/>
              </a:ext>
            </a:extLst>
          </p:cNvPr>
          <p:cNvSpPr>
            <a:spLocks noGrp="1"/>
          </p:cNvSpPr>
          <p:nvPr>
            <p:ph idx="1"/>
          </p:nvPr>
        </p:nvSpPr>
        <p:spPr>
          <a:xfrm>
            <a:off x="685800" y="2057400"/>
            <a:ext cx="10782299"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2868975815"/>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lank Large Bullets">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4ACFF-8B7B-D5E1-4E53-D346BB29544E}"/>
              </a:ext>
            </a:extLst>
          </p:cNvPr>
          <p:cNvSpPr>
            <a:spLocks noGrp="1"/>
          </p:cNvSpPr>
          <p:nvPr>
            <p:ph idx="1"/>
          </p:nvPr>
        </p:nvSpPr>
        <p:spPr>
          <a:xfrm>
            <a:off x="685800" y="2057400"/>
            <a:ext cx="10791690" cy="374904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5">
            <a:extLst>
              <a:ext uri="{FF2B5EF4-FFF2-40B4-BE49-F238E27FC236}">
                <a16:creationId xmlns:a16="http://schemas.microsoft.com/office/drawing/2014/main" id="{43FE7AAD-3075-3B06-77A6-B53830B75DC5}"/>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27A02532-F84C-9CB1-7EB8-3C517E4A7E8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FFC6DCB-41F6-D3A8-D007-9942349931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6CA47803-4A92-21A0-07A0-5FFFCD6487A1}"/>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D2960299-81A8-C1BF-172F-3EC1A019D5F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80405656"/>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anner_Large Bullet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04333-BEEE-0112-F263-D71C545FD549}"/>
              </a:ext>
            </a:extLst>
          </p:cNvPr>
          <p:cNvPicPr>
            <a:picLocks noChangeAspect="1"/>
          </p:cNvPicPr>
          <p:nvPr userDrawn="1"/>
        </p:nvPicPr>
        <p:blipFill>
          <a:blip r:embed="rId2">
            <a:extLst>
              <a:ext uri="{28A0092B-C50C-407E-A947-70E740481C1C}">
                <a14:useLocalDpi xmlns:a14="http://schemas.microsoft.com/office/drawing/2010/main" val="0"/>
              </a:ext>
            </a:extLst>
          </a:blip>
          <a:srcRect t="13081" b="69207"/>
          <a:stretch/>
        </p:blipFill>
        <p:spPr>
          <a:xfrm>
            <a:off x="-12192" y="0"/>
            <a:ext cx="12216384" cy="1719072"/>
          </a:xfrm>
          <a:prstGeom prst="rect">
            <a:avLst/>
          </a:prstGeom>
        </p:spPr>
      </p:pic>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441706"/>
            <a:ext cx="6277616" cy="1069848"/>
          </a:xfrm>
        </p:spPr>
        <p:txBody>
          <a:bodyPr tIns="0" bIns="0" anchor="t" anchorCtr="0">
            <a:noAutofit/>
          </a:bodyPr>
          <a:lstStyle>
            <a:lvl1pPr>
              <a:defRPr>
                <a:solidFill>
                  <a:schemeClr val="bg1"/>
                </a:solidFill>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56A4ACFF-8B7B-D5E1-4E53-D346BB29544E}"/>
              </a:ext>
            </a:extLst>
          </p:cNvPr>
          <p:cNvSpPr>
            <a:spLocks noGrp="1"/>
          </p:cNvSpPr>
          <p:nvPr>
            <p:ph idx="1"/>
          </p:nvPr>
        </p:nvSpPr>
        <p:spPr>
          <a:xfrm>
            <a:off x="685800" y="2057400"/>
            <a:ext cx="10791690" cy="374904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5">
            <a:extLst>
              <a:ext uri="{FF2B5EF4-FFF2-40B4-BE49-F238E27FC236}">
                <a16:creationId xmlns:a16="http://schemas.microsoft.com/office/drawing/2014/main" id="{43FE7AAD-3075-3B06-77A6-B53830B75DC5}"/>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27A02532-F84C-9CB1-7EB8-3C517E4A7E8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FFC6DCB-41F6-D3A8-D007-9942349931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6CA47803-4A92-21A0-07A0-5FFFCD6487A1}"/>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D2960299-81A8-C1BF-172F-3EC1A019D5F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2109038175"/>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lue Background_Title and Content">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lvl1pPr>
              <a:defRPr>
                <a:solidFill>
                  <a:schemeClr val="bg1"/>
                </a:solidFill>
              </a:defRPr>
            </a:lvl1pPr>
          </a:lstStyle>
          <a:p>
            <a:r>
              <a:rPr lang="en-US"/>
              <a:t>Click to edit Master title style</a:t>
            </a:r>
            <a:endParaRPr lang="en-GB"/>
          </a:p>
        </p:txBody>
      </p:sp>
      <p:sp>
        <p:nvSpPr>
          <p:cNvPr id="2" name="Content Placeholder 2">
            <a:extLst>
              <a:ext uri="{FF2B5EF4-FFF2-40B4-BE49-F238E27FC236}">
                <a16:creationId xmlns:a16="http://schemas.microsoft.com/office/drawing/2014/main" id="{7E06AD48-0ECA-97B0-5AFD-916F7CA47418}"/>
              </a:ext>
            </a:extLst>
          </p:cNvPr>
          <p:cNvSpPr>
            <a:spLocks noGrp="1"/>
          </p:cNvSpPr>
          <p:nvPr>
            <p:ph idx="1"/>
          </p:nvPr>
        </p:nvSpPr>
        <p:spPr>
          <a:xfrm>
            <a:off x="685800" y="2057400"/>
            <a:ext cx="10782299" cy="3749040"/>
          </a:xfrm>
        </p:spPr>
        <p:txBody>
          <a:bodyPr>
            <a:noAutofit/>
          </a:bodyPr>
          <a:lstStyle>
            <a:lvl1pPr marL="227013" indent="-227013">
              <a:spcBef>
                <a:spcPts val="0"/>
              </a:spcBef>
              <a:spcAft>
                <a:spcPts val="600"/>
              </a:spcAft>
              <a:buClr>
                <a:schemeClr val="accent5"/>
              </a:buClr>
              <a:defRPr sz="1800">
                <a:solidFill>
                  <a:schemeClr val="bg1"/>
                </a:solidFill>
              </a:defRPr>
            </a:lvl1pPr>
            <a:lvl2pPr marL="458788" indent="-227013">
              <a:spcBef>
                <a:spcPts val="0"/>
              </a:spcBef>
              <a:spcAft>
                <a:spcPts val="600"/>
              </a:spcAft>
              <a:buClr>
                <a:schemeClr val="accent5"/>
              </a:buClr>
              <a:buFont typeface="Segoe UI" panose="020B0502040204020203" pitchFamily="34" charset="0"/>
              <a:buChar char="–"/>
              <a:tabLst/>
              <a:defRPr sz="1800">
                <a:solidFill>
                  <a:schemeClr val="bg1"/>
                </a:solidFill>
              </a:defRPr>
            </a:lvl2pPr>
            <a:lvl3pPr marL="687388" indent="-227013">
              <a:spcBef>
                <a:spcPts val="0"/>
              </a:spcBef>
              <a:spcAft>
                <a:spcPts val="600"/>
              </a:spcAft>
              <a:buClr>
                <a:schemeClr val="accent5"/>
              </a:buClr>
              <a:defRPr sz="1800">
                <a:solidFill>
                  <a:schemeClr val="bg1"/>
                </a:solidFill>
              </a:defRPr>
            </a:lvl3pPr>
            <a:lvl4pPr marL="914400" indent="-227013">
              <a:spcBef>
                <a:spcPts val="0"/>
              </a:spcBef>
              <a:spcAft>
                <a:spcPts val="600"/>
              </a:spcAft>
              <a:buClr>
                <a:schemeClr val="accent5"/>
              </a:buClr>
              <a:buFont typeface="Segoe UI" panose="020B0502040204020203" pitchFamily="34" charset="0"/>
              <a:buChar char="–"/>
              <a:defRPr sz="1800">
                <a:solidFill>
                  <a:schemeClr val="bg1"/>
                </a:solidFill>
              </a:defRPr>
            </a:lvl4pPr>
            <a:lvl5pPr marL="1141413" indent="-227013">
              <a:spcBef>
                <a:spcPts val="0"/>
              </a:spcBef>
              <a:spcAft>
                <a:spcPts val="600"/>
              </a:spcAft>
              <a:buClr>
                <a:schemeClr val="accent5"/>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bg1"/>
                </a:solidFill>
              </a:defRPr>
            </a:lvl1pPr>
          </a:lstStyle>
          <a:p>
            <a:fld id="{35CDB38E-7BB7-498E-99E5-8000D290A95C}" type="slidenum">
              <a:rPr lang="en-US" smtClean="0"/>
              <a:pPr/>
              <a:t>‹#›</a:t>
            </a:fld>
            <a:endParaRPr lang="en-US"/>
          </a:p>
        </p:txBody>
      </p:sp>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bg1"/>
                </a:solidFill>
              </a:defRPr>
            </a:lvl1pPr>
          </a:lstStyle>
          <a:p>
            <a:fld id="{C23F74A4-7460-4464-B794-A84A3BF1115B}" type="datetime4">
              <a:rPr lang="en-US" smtClean="0"/>
              <a:pPr/>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solidFill>
                  <a:schemeClr val="bg1"/>
                </a:solidFill>
              </a:defRPr>
            </a:lvl1pPr>
          </a:lstStyle>
          <a:p>
            <a:endParaRPr lang="en-US"/>
          </a:p>
        </p:txBody>
      </p:sp>
      <p:sp>
        <p:nvSpPr>
          <p:cNvPr id="4" name="Rectangle 3">
            <a:extLst>
              <a:ext uri="{FF2B5EF4-FFF2-40B4-BE49-F238E27FC236}">
                <a16:creationId xmlns:a16="http://schemas.microsoft.com/office/drawing/2014/main" id="{7BEEA4F3-A42C-B405-CD8C-3E6792F8B0D0}"/>
              </a:ext>
            </a:extLst>
          </p:cNvPr>
          <p:cNvSpPr/>
          <p:nvPr userDrawn="1"/>
        </p:nvSpPr>
        <p:spPr>
          <a:xfrm>
            <a:off x="519306"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8" name="Picture 7">
            <a:extLst>
              <a:ext uri="{FF2B5EF4-FFF2-40B4-BE49-F238E27FC236}">
                <a16:creationId xmlns:a16="http://schemas.microsoft.com/office/drawing/2014/main" id="{E8FC0BB3-1DA0-F3D9-7E3D-CC6D683095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3" cy="325353"/>
          </a:xfrm>
          <a:prstGeom prst="rect">
            <a:avLst/>
          </a:prstGeom>
        </p:spPr>
      </p:pic>
    </p:spTree>
    <p:extLst>
      <p:ext uri="{BB962C8B-B14F-4D97-AF65-F5344CB8AC3E}">
        <p14:creationId xmlns:p14="http://schemas.microsoft.com/office/powerpoint/2010/main" val="3391450016"/>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292608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1393FB9D-A57F-46AF-A6A0-FD73144CD07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1" name="Content Placeholder 2">
            <a:extLst>
              <a:ext uri="{FF2B5EF4-FFF2-40B4-BE49-F238E27FC236}">
                <a16:creationId xmlns:a16="http://schemas.microsoft.com/office/drawing/2014/main" id="{738883EE-6C5B-4AE8-A96C-AC618D57EECA}"/>
              </a:ext>
            </a:extLst>
          </p:cNvPr>
          <p:cNvSpPr>
            <a:spLocks noGrp="1"/>
          </p:cNvSpPr>
          <p:nvPr>
            <p:ph idx="13"/>
          </p:nvPr>
        </p:nvSpPr>
        <p:spPr>
          <a:xfrm>
            <a:off x="3928110" y="2057400"/>
            <a:ext cx="292608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CA30F08E-F2F8-4DE5-96D9-971FCC9D4ED6}"/>
              </a:ext>
            </a:extLst>
          </p:cNvPr>
          <p:cNvSpPr>
            <a:spLocks noGrp="1"/>
          </p:cNvSpPr>
          <p:nvPr>
            <p:ph idx="14"/>
          </p:nvPr>
        </p:nvSpPr>
        <p:spPr>
          <a:xfrm>
            <a:off x="7170420" y="2057400"/>
            <a:ext cx="292608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89D6AC7C-B7EA-882A-0DD6-25C84D91BB1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1959508683"/>
      </p:ext>
    </p:extLst>
  </p:cSld>
  <p:clrMapOvr>
    <a:masterClrMapping/>
  </p:clrMapOvr>
  <p:extLst>
    <p:ext uri="{DCECCB84-F9BA-43D5-87BE-67443E8EF086}">
      <p15:sldGuideLst xmlns:p15="http://schemas.microsoft.com/office/powerpoint/2012/main">
        <p15:guide id="1" pos="432" userDrawn="1">
          <p15:clr>
            <a:srgbClr val="FBAE40"/>
          </p15:clr>
        </p15:guide>
        <p15:guide id="2" pos="2472" userDrawn="1">
          <p15:clr>
            <a:srgbClr val="FBAE40"/>
          </p15:clr>
        </p15:guide>
        <p15:guide id="3" pos="2698" userDrawn="1">
          <p15:clr>
            <a:srgbClr val="FBAE40"/>
          </p15:clr>
        </p15:guide>
        <p15:guide id="4" pos="4320" userDrawn="1">
          <p15:clr>
            <a:srgbClr val="FBAE40"/>
          </p15:clr>
        </p15:guide>
        <p15:guide id="5" pos="4512" userDrawn="1">
          <p15:clr>
            <a:srgbClr val="FBAE40"/>
          </p15:clr>
        </p15:guide>
        <p15:guide id="6" pos="6951" userDrawn="1">
          <p15:clr>
            <a:srgbClr val="FBAE40"/>
          </p15:clr>
        </p15:guide>
        <p15:guide id="7" pos="6360" userDrawn="1">
          <p15:clr>
            <a:srgbClr val="FBAE40"/>
          </p15:clr>
        </p15:guide>
        <p15:guide id="8" orient="horz" pos="3662" userDrawn="1">
          <p15:clr>
            <a:srgbClr val="FBAE40"/>
          </p15:clr>
        </p15:guide>
        <p15:guide id="9" orient="horz" pos="1295" userDrawn="1">
          <p15:clr>
            <a:srgbClr val="FBAE40"/>
          </p15:clr>
        </p15:guide>
        <p15:guide id="10" orient="horz" pos="1050" userDrawn="1">
          <p15:clr>
            <a:srgbClr val="FBAE40"/>
          </p15:clr>
        </p15:guide>
        <p15:guide id="11" orient="horz" pos="373" userDrawn="1">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Dark Blue Background_Title and Content">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lvl1pPr>
              <a:defRPr>
                <a:solidFill>
                  <a:schemeClr val="bg1"/>
                </a:solidFill>
              </a:defRPr>
            </a:lvl1pPr>
          </a:lstStyle>
          <a:p>
            <a:r>
              <a:rPr lang="en-US"/>
              <a:t>Click to edit Master title style</a:t>
            </a:r>
            <a:endParaRPr lang="en-GB"/>
          </a:p>
        </p:txBody>
      </p:sp>
      <p:sp>
        <p:nvSpPr>
          <p:cNvPr id="2" name="Content Placeholder 2">
            <a:extLst>
              <a:ext uri="{FF2B5EF4-FFF2-40B4-BE49-F238E27FC236}">
                <a16:creationId xmlns:a16="http://schemas.microsoft.com/office/drawing/2014/main" id="{7E06AD48-0ECA-97B0-5AFD-916F7CA47418}"/>
              </a:ext>
            </a:extLst>
          </p:cNvPr>
          <p:cNvSpPr>
            <a:spLocks noGrp="1"/>
          </p:cNvSpPr>
          <p:nvPr>
            <p:ph idx="1"/>
          </p:nvPr>
        </p:nvSpPr>
        <p:spPr>
          <a:xfrm>
            <a:off x="685800" y="2057400"/>
            <a:ext cx="10782299" cy="3749040"/>
          </a:xfrm>
        </p:spPr>
        <p:txBody>
          <a:bodyPr>
            <a:noAutofit/>
          </a:bodyPr>
          <a:lstStyle>
            <a:lvl1pPr marL="227013" indent="-227013">
              <a:spcBef>
                <a:spcPts val="0"/>
              </a:spcBef>
              <a:spcAft>
                <a:spcPts val="600"/>
              </a:spcAft>
              <a:buClr>
                <a:schemeClr val="accent5"/>
              </a:buClr>
              <a:defRPr sz="1800">
                <a:solidFill>
                  <a:schemeClr val="bg1"/>
                </a:solidFill>
              </a:defRPr>
            </a:lvl1pPr>
            <a:lvl2pPr marL="458788" indent="-227013">
              <a:spcBef>
                <a:spcPts val="0"/>
              </a:spcBef>
              <a:spcAft>
                <a:spcPts val="600"/>
              </a:spcAft>
              <a:buClr>
                <a:schemeClr val="accent5"/>
              </a:buClr>
              <a:buFont typeface="Segoe UI" panose="020B0502040204020203" pitchFamily="34" charset="0"/>
              <a:buChar char="–"/>
              <a:tabLst/>
              <a:defRPr sz="1800">
                <a:solidFill>
                  <a:schemeClr val="bg1"/>
                </a:solidFill>
              </a:defRPr>
            </a:lvl2pPr>
            <a:lvl3pPr marL="687388" indent="-227013">
              <a:spcBef>
                <a:spcPts val="0"/>
              </a:spcBef>
              <a:spcAft>
                <a:spcPts val="600"/>
              </a:spcAft>
              <a:buClr>
                <a:schemeClr val="accent5"/>
              </a:buClr>
              <a:defRPr sz="1800">
                <a:solidFill>
                  <a:schemeClr val="bg1"/>
                </a:solidFill>
              </a:defRPr>
            </a:lvl3pPr>
            <a:lvl4pPr marL="914400" indent="-227013">
              <a:spcBef>
                <a:spcPts val="0"/>
              </a:spcBef>
              <a:spcAft>
                <a:spcPts val="600"/>
              </a:spcAft>
              <a:buClr>
                <a:schemeClr val="accent5"/>
              </a:buClr>
              <a:buFont typeface="Segoe UI" panose="020B0502040204020203" pitchFamily="34" charset="0"/>
              <a:buChar char="–"/>
              <a:defRPr sz="1800">
                <a:solidFill>
                  <a:schemeClr val="bg1"/>
                </a:solidFill>
              </a:defRPr>
            </a:lvl4pPr>
            <a:lvl5pPr marL="1141413" indent="-227013">
              <a:spcBef>
                <a:spcPts val="0"/>
              </a:spcBef>
              <a:spcAft>
                <a:spcPts val="600"/>
              </a:spcAft>
              <a:buClr>
                <a:schemeClr val="accent5"/>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bg1"/>
                </a:solidFill>
              </a:defRPr>
            </a:lvl1pPr>
          </a:lstStyle>
          <a:p>
            <a:fld id="{35CDB38E-7BB7-498E-99E5-8000D290A95C}" type="slidenum">
              <a:rPr lang="en-US" smtClean="0"/>
              <a:pPr/>
              <a:t>‹#›</a:t>
            </a:fld>
            <a:endParaRPr lang="en-US"/>
          </a:p>
        </p:txBody>
      </p:sp>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bg1"/>
                </a:solidFill>
              </a:defRPr>
            </a:lvl1pPr>
          </a:lstStyle>
          <a:p>
            <a:fld id="{C23F74A4-7460-4464-B794-A84A3BF1115B}" type="datetime4">
              <a:rPr lang="en-US" smtClean="0"/>
              <a:pPr/>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solidFill>
                  <a:schemeClr val="bg1"/>
                </a:solidFill>
              </a:defRPr>
            </a:lvl1pPr>
          </a:lstStyle>
          <a:p>
            <a:endParaRPr lang="en-US"/>
          </a:p>
        </p:txBody>
      </p:sp>
      <p:sp>
        <p:nvSpPr>
          <p:cNvPr id="4" name="Rectangle 3">
            <a:extLst>
              <a:ext uri="{FF2B5EF4-FFF2-40B4-BE49-F238E27FC236}">
                <a16:creationId xmlns:a16="http://schemas.microsoft.com/office/drawing/2014/main" id="{7BEEA4F3-A42C-B405-CD8C-3E6792F8B0D0}"/>
              </a:ext>
            </a:extLst>
          </p:cNvPr>
          <p:cNvSpPr/>
          <p:nvPr userDrawn="1"/>
        </p:nvSpPr>
        <p:spPr>
          <a:xfrm>
            <a:off x="519306"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8" name="Picture 7">
            <a:extLst>
              <a:ext uri="{FF2B5EF4-FFF2-40B4-BE49-F238E27FC236}">
                <a16:creationId xmlns:a16="http://schemas.microsoft.com/office/drawing/2014/main" id="{E8FC0BB3-1DA0-F3D9-7E3D-CC6D683095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3" cy="325353"/>
          </a:xfrm>
          <a:prstGeom prst="rect">
            <a:avLst/>
          </a:prstGeom>
        </p:spPr>
      </p:pic>
    </p:spTree>
    <p:extLst>
      <p:ext uri="{BB962C8B-B14F-4D97-AF65-F5344CB8AC3E}">
        <p14:creationId xmlns:p14="http://schemas.microsoft.com/office/powerpoint/2010/main" val="4110330832"/>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ntent and Foley Squares">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4" name="Picture Placeholder 11">
            <a:extLst>
              <a:ext uri="{FF2B5EF4-FFF2-40B4-BE49-F238E27FC236}">
                <a16:creationId xmlns:a16="http://schemas.microsoft.com/office/drawing/2014/main" id="{6B6AFE29-4D00-3240-320D-9EDBA7C83307}"/>
              </a:ext>
            </a:extLst>
          </p:cNvPr>
          <p:cNvSpPr>
            <a:spLocks noGrp="1" noChangeAspect="1"/>
          </p:cNvSpPr>
          <p:nvPr>
            <p:ph type="pic" sz="quarter" idx="13"/>
          </p:nvPr>
        </p:nvSpPr>
        <p:spPr>
          <a:xfrm>
            <a:off x="4977734" y="583687"/>
            <a:ext cx="2487168" cy="2487168"/>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5" name="Title 1">
            <a:extLst>
              <a:ext uri="{FF2B5EF4-FFF2-40B4-BE49-F238E27FC236}">
                <a16:creationId xmlns:a16="http://schemas.microsoft.com/office/drawing/2014/main" id="{4C8B9D04-6F39-0190-6BD6-18F2B0D7FB26}"/>
              </a:ext>
            </a:extLst>
          </p:cNvPr>
          <p:cNvSpPr>
            <a:spLocks noGrp="1"/>
          </p:cNvSpPr>
          <p:nvPr>
            <p:ph type="title"/>
          </p:nvPr>
        </p:nvSpPr>
        <p:spPr>
          <a:xfrm>
            <a:off x="687388" y="2034906"/>
            <a:ext cx="3793869" cy="1069848"/>
          </a:xfrm>
        </p:spPr>
        <p:txBody>
          <a:bodyPr>
            <a:noAutofit/>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6B000486-5170-C17F-F3D3-C99D9E46F38D}"/>
              </a:ext>
            </a:extLst>
          </p:cNvPr>
          <p:cNvSpPr>
            <a:spLocks noGrp="1"/>
          </p:cNvSpPr>
          <p:nvPr>
            <p:ph idx="1"/>
          </p:nvPr>
        </p:nvSpPr>
        <p:spPr>
          <a:xfrm>
            <a:off x="685801" y="3429000"/>
            <a:ext cx="3793868" cy="2064980"/>
          </a:xfrm>
        </p:spPr>
        <p:txBody>
          <a:bodyPr anchor="t">
            <a:noAutofit/>
          </a:bodyPr>
          <a:lstStyle>
            <a:lvl1pPr marL="0" indent="0">
              <a:spcBef>
                <a:spcPts val="0"/>
              </a:spcBef>
              <a:spcAft>
                <a:spcPts val="1200"/>
              </a:spcAft>
              <a:buClr>
                <a:schemeClr val="tx2"/>
              </a:buClr>
              <a:buFontTx/>
              <a:buNone/>
              <a:defRPr sz="18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
        <p:nvSpPr>
          <p:cNvPr id="10" name="Rectangle 9">
            <a:extLst>
              <a:ext uri="{FF2B5EF4-FFF2-40B4-BE49-F238E27FC236}">
                <a16:creationId xmlns:a16="http://schemas.microsoft.com/office/drawing/2014/main" id="{7148217D-9B63-A91D-6A7E-9793B399AEA2}"/>
              </a:ext>
            </a:extLst>
          </p:cNvPr>
          <p:cNvSpPr>
            <a:spLocks/>
          </p:cNvSpPr>
          <p:nvPr userDrawn="1"/>
        </p:nvSpPr>
        <p:spPr>
          <a:xfrm>
            <a:off x="4977290" y="3805329"/>
            <a:ext cx="2487613" cy="24871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nchorCtr="0"/>
          <a:lstStyle/>
          <a:p>
            <a:pPr algn="ctr"/>
            <a:endParaRPr lang="en-GB">
              <a:solidFill>
                <a:schemeClr val="bg1"/>
              </a:solidFill>
            </a:endParaRPr>
          </a:p>
        </p:txBody>
      </p:sp>
      <p:sp>
        <p:nvSpPr>
          <p:cNvPr id="13" name="Rectangle 12">
            <a:extLst>
              <a:ext uri="{FF2B5EF4-FFF2-40B4-BE49-F238E27FC236}">
                <a16:creationId xmlns:a16="http://schemas.microsoft.com/office/drawing/2014/main" id="{CC161843-DF5E-9EEF-E537-AD5CF264B563}"/>
              </a:ext>
            </a:extLst>
          </p:cNvPr>
          <p:cNvSpPr>
            <a:spLocks/>
          </p:cNvSpPr>
          <p:nvPr userDrawn="1"/>
        </p:nvSpPr>
        <p:spPr>
          <a:xfrm>
            <a:off x="8288338" y="576707"/>
            <a:ext cx="2487613" cy="24871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p>
            <a:pPr marL="0" indent="0" algn="ctr">
              <a:buNone/>
            </a:pPr>
            <a:endParaRPr lang="en-GB">
              <a:solidFill>
                <a:schemeClr val="bg1"/>
              </a:solidFill>
            </a:endParaRPr>
          </a:p>
        </p:txBody>
      </p:sp>
      <p:sp>
        <p:nvSpPr>
          <p:cNvPr id="14" name="Picture Placeholder 11">
            <a:extLst>
              <a:ext uri="{FF2B5EF4-FFF2-40B4-BE49-F238E27FC236}">
                <a16:creationId xmlns:a16="http://schemas.microsoft.com/office/drawing/2014/main" id="{24A0D022-3F5E-83DB-EAC5-B9FC330AFB4F}"/>
              </a:ext>
            </a:extLst>
          </p:cNvPr>
          <p:cNvSpPr>
            <a:spLocks noGrp="1" noChangeAspect="1"/>
          </p:cNvSpPr>
          <p:nvPr>
            <p:ph type="pic" sz="quarter" idx="14"/>
          </p:nvPr>
        </p:nvSpPr>
        <p:spPr>
          <a:xfrm>
            <a:off x="8286327" y="3805329"/>
            <a:ext cx="2487168" cy="2487168"/>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15" name="Content Placeholder 2">
            <a:extLst>
              <a:ext uri="{FF2B5EF4-FFF2-40B4-BE49-F238E27FC236}">
                <a16:creationId xmlns:a16="http://schemas.microsoft.com/office/drawing/2014/main" id="{FC1AF79F-3DF2-2340-8F1A-90AC1CA7C08C}"/>
              </a:ext>
            </a:extLst>
          </p:cNvPr>
          <p:cNvSpPr>
            <a:spLocks noGrp="1"/>
          </p:cNvSpPr>
          <p:nvPr>
            <p:ph idx="15"/>
          </p:nvPr>
        </p:nvSpPr>
        <p:spPr>
          <a:xfrm>
            <a:off x="5215256" y="4043073"/>
            <a:ext cx="2011680" cy="2011680"/>
          </a:xfrm>
        </p:spPr>
        <p:txBody>
          <a:bodyPr tIns="0" bIns="0" anchor="ctr" anchorCtr="0">
            <a:noAutofit/>
          </a:bodyPr>
          <a:lstStyle>
            <a:lvl1pPr marL="0" indent="0" algn="ctr">
              <a:spcBef>
                <a:spcPts val="0"/>
              </a:spcBef>
              <a:spcAft>
                <a:spcPts val="1200"/>
              </a:spcAft>
              <a:buClr>
                <a:schemeClr val="tx2"/>
              </a:buClr>
              <a:buFontTx/>
              <a:buNone/>
              <a:defRPr sz="18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
        <p:nvSpPr>
          <p:cNvPr id="16" name="Content Placeholder 2">
            <a:extLst>
              <a:ext uri="{FF2B5EF4-FFF2-40B4-BE49-F238E27FC236}">
                <a16:creationId xmlns:a16="http://schemas.microsoft.com/office/drawing/2014/main" id="{D4388FE5-4020-DA59-AC79-EC6C9CD14CA9}"/>
              </a:ext>
            </a:extLst>
          </p:cNvPr>
          <p:cNvSpPr>
            <a:spLocks noGrp="1"/>
          </p:cNvSpPr>
          <p:nvPr>
            <p:ph idx="16"/>
          </p:nvPr>
        </p:nvSpPr>
        <p:spPr>
          <a:xfrm>
            <a:off x="8526304" y="814451"/>
            <a:ext cx="2011680" cy="2011680"/>
          </a:xfrm>
        </p:spPr>
        <p:txBody>
          <a:bodyPr tIns="0" bIns="0" anchor="ctr" anchorCtr="0">
            <a:noAutofit/>
          </a:bodyPr>
          <a:lstStyle>
            <a:lvl1pPr marL="0" indent="0" algn="ctr">
              <a:spcBef>
                <a:spcPts val="0"/>
              </a:spcBef>
              <a:spcAft>
                <a:spcPts val="1200"/>
              </a:spcAft>
              <a:buClr>
                <a:schemeClr val="tx2"/>
              </a:buClr>
              <a:buFontTx/>
              <a:buNone/>
              <a:defRPr sz="18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Tree>
    <p:extLst>
      <p:ext uri="{BB962C8B-B14F-4D97-AF65-F5344CB8AC3E}">
        <p14:creationId xmlns:p14="http://schemas.microsoft.com/office/powerpoint/2010/main" val="2667417184"/>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mages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3" y="597154"/>
            <a:ext cx="9208473" cy="1069848"/>
          </a:xfrm>
        </p:spPr>
        <p:txBody>
          <a:bodyP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D41A7FEC-6005-7E42-887D-32A812197F60}"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Picture Placeholder 11">
            <a:extLst>
              <a:ext uri="{FF2B5EF4-FFF2-40B4-BE49-F238E27FC236}">
                <a16:creationId xmlns:a16="http://schemas.microsoft.com/office/drawing/2014/main" id="{5E9255AE-3EC1-45E8-BE6A-48569681CAED}"/>
              </a:ext>
            </a:extLst>
          </p:cNvPr>
          <p:cNvSpPr>
            <a:spLocks noGrp="1" noChangeAspect="1"/>
          </p:cNvSpPr>
          <p:nvPr>
            <p:ph type="pic" sz="quarter" idx="13"/>
          </p:nvPr>
        </p:nvSpPr>
        <p:spPr>
          <a:xfrm>
            <a:off x="679457"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7" name="TextBox 6">
            <a:extLst>
              <a:ext uri="{FF2B5EF4-FFF2-40B4-BE49-F238E27FC236}">
                <a16:creationId xmlns:a16="http://schemas.microsoft.com/office/drawing/2014/main" id="{04538700-60DD-4454-6366-D01F975CBD6A}"/>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8" name="Triangle 24">
            <a:extLst>
              <a:ext uri="{FF2B5EF4-FFF2-40B4-BE49-F238E27FC236}">
                <a16:creationId xmlns:a16="http://schemas.microsoft.com/office/drawing/2014/main" id="{F91174EC-03A1-2161-8697-474FAF9CC189}"/>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782C628-616E-1575-64B0-56D651C50B8C}"/>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0" name="Picture Placeholder 11">
            <a:extLst>
              <a:ext uri="{FF2B5EF4-FFF2-40B4-BE49-F238E27FC236}">
                <a16:creationId xmlns:a16="http://schemas.microsoft.com/office/drawing/2014/main" id="{A537ACA0-D2A0-A487-C381-A47E54F86B82}"/>
              </a:ext>
            </a:extLst>
          </p:cNvPr>
          <p:cNvSpPr>
            <a:spLocks noGrp="1" noChangeAspect="1"/>
          </p:cNvSpPr>
          <p:nvPr>
            <p:ph type="pic" sz="quarter" idx="14"/>
          </p:nvPr>
        </p:nvSpPr>
        <p:spPr>
          <a:xfrm>
            <a:off x="3868866"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11" name="Picture Placeholder 11">
            <a:extLst>
              <a:ext uri="{FF2B5EF4-FFF2-40B4-BE49-F238E27FC236}">
                <a16:creationId xmlns:a16="http://schemas.microsoft.com/office/drawing/2014/main" id="{2D8F40F5-23C5-9EEB-663B-ADED06416E11}"/>
              </a:ext>
            </a:extLst>
          </p:cNvPr>
          <p:cNvSpPr>
            <a:spLocks noGrp="1" noChangeAspect="1"/>
          </p:cNvSpPr>
          <p:nvPr>
            <p:ph type="pic" sz="quarter" idx="15"/>
          </p:nvPr>
        </p:nvSpPr>
        <p:spPr>
          <a:xfrm>
            <a:off x="7054811"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3" name="Rectangle 2">
            <a:extLst>
              <a:ext uri="{FF2B5EF4-FFF2-40B4-BE49-F238E27FC236}">
                <a16:creationId xmlns:a16="http://schemas.microsoft.com/office/drawing/2014/main" id="{5D16FB83-77C0-D0FC-CDB1-AFC319508157}"/>
              </a:ext>
            </a:extLst>
          </p:cNvPr>
          <p:cNvSpPr>
            <a:spLocks noChangeAspect="1"/>
          </p:cNvSpPr>
          <p:nvPr userDrawn="1"/>
        </p:nvSpPr>
        <p:spPr>
          <a:xfrm>
            <a:off x="679457" y="4871625"/>
            <a:ext cx="2834640" cy="1130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nchorCtr="0"/>
          <a:lstStyle/>
          <a:p>
            <a:pPr marL="0" indent="0">
              <a:lnSpc>
                <a:spcPts val="1900"/>
              </a:lnSpc>
              <a:buNone/>
            </a:pPr>
            <a:endParaRPr lang="en-US" sz="1400" b="1"/>
          </a:p>
        </p:txBody>
      </p:sp>
      <p:sp>
        <p:nvSpPr>
          <p:cNvPr id="6" name="Rectangle 5">
            <a:extLst>
              <a:ext uri="{FF2B5EF4-FFF2-40B4-BE49-F238E27FC236}">
                <a16:creationId xmlns:a16="http://schemas.microsoft.com/office/drawing/2014/main" id="{89A4100C-9DB6-E378-5C08-A5FF0944CAAC}"/>
              </a:ext>
            </a:extLst>
          </p:cNvPr>
          <p:cNvSpPr>
            <a:spLocks noChangeAspect="1"/>
          </p:cNvSpPr>
          <p:nvPr userDrawn="1"/>
        </p:nvSpPr>
        <p:spPr>
          <a:xfrm>
            <a:off x="3868866" y="4871625"/>
            <a:ext cx="2834640" cy="1130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nchorCtr="0"/>
          <a:lstStyle/>
          <a:p>
            <a:pPr marL="0" indent="0">
              <a:lnSpc>
                <a:spcPts val="1900"/>
              </a:lnSpc>
              <a:buNone/>
            </a:pPr>
            <a:endParaRPr lang="en-US" sz="1400" b="1"/>
          </a:p>
        </p:txBody>
      </p:sp>
      <p:sp>
        <p:nvSpPr>
          <p:cNvPr id="13" name="Rectangle 12">
            <a:extLst>
              <a:ext uri="{FF2B5EF4-FFF2-40B4-BE49-F238E27FC236}">
                <a16:creationId xmlns:a16="http://schemas.microsoft.com/office/drawing/2014/main" id="{A8443315-6A20-6D0C-D553-1386E49C7EDF}"/>
              </a:ext>
            </a:extLst>
          </p:cNvPr>
          <p:cNvSpPr>
            <a:spLocks noChangeAspect="1"/>
          </p:cNvSpPr>
          <p:nvPr userDrawn="1"/>
        </p:nvSpPr>
        <p:spPr>
          <a:xfrm>
            <a:off x="7054811" y="4871625"/>
            <a:ext cx="2834640" cy="1130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nchorCtr="0"/>
          <a:lstStyle/>
          <a:p>
            <a:pPr marL="0" indent="0">
              <a:lnSpc>
                <a:spcPts val="1900"/>
              </a:lnSpc>
              <a:buNone/>
            </a:pPr>
            <a:endParaRPr lang="en-US" sz="1400" b="1"/>
          </a:p>
        </p:txBody>
      </p:sp>
      <p:sp>
        <p:nvSpPr>
          <p:cNvPr id="14" name="Content Placeholder 2">
            <a:extLst>
              <a:ext uri="{FF2B5EF4-FFF2-40B4-BE49-F238E27FC236}">
                <a16:creationId xmlns:a16="http://schemas.microsoft.com/office/drawing/2014/main" id="{6055E82A-37C1-5E0B-0443-B49B569A7099}"/>
              </a:ext>
            </a:extLst>
          </p:cNvPr>
          <p:cNvSpPr>
            <a:spLocks noGrp="1"/>
          </p:cNvSpPr>
          <p:nvPr>
            <p:ph idx="16"/>
          </p:nvPr>
        </p:nvSpPr>
        <p:spPr>
          <a:xfrm>
            <a:off x="776641" y="4955837"/>
            <a:ext cx="2640273" cy="949353"/>
          </a:xfrm>
        </p:spPr>
        <p:txBody>
          <a:bodyPr tIns="0" bIns="0" anchor="ctr" anchorCtr="0">
            <a:noAutofit/>
          </a:bodyPr>
          <a:lstStyle>
            <a:lvl1pPr marL="0" indent="0" algn="l">
              <a:spcBef>
                <a:spcPts val="0"/>
              </a:spcBef>
              <a:spcAft>
                <a:spcPts val="1200"/>
              </a:spcAft>
              <a:buClr>
                <a:schemeClr val="tx2"/>
              </a:buClr>
              <a:buFontTx/>
              <a:buNone/>
              <a:defRPr sz="14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
        <p:nvSpPr>
          <p:cNvPr id="15" name="Content Placeholder 2">
            <a:extLst>
              <a:ext uri="{FF2B5EF4-FFF2-40B4-BE49-F238E27FC236}">
                <a16:creationId xmlns:a16="http://schemas.microsoft.com/office/drawing/2014/main" id="{89807215-3215-0C3F-4A7F-C7E279288934}"/>
              </a:ext>
            </a:extLst>
          </p:cNvPr>
          <p:cNvSpPr>
            <a:spLocks noGrp="1"/>
          </p:cNvSpPr>
          <p:nvPr>
            <p:ph idx="17"/>
          </p:nvPr>
        </p:nvSpPr>
        <p:spPr>
          <a:xfrm>
            <a:off x="3966050" y="4955837"/>
            <a:ext cx="2640273" cy="949353"/>
          </a:xfrm>
        </p:spPr>
        <p:txBody>
          <a:bodyPr tIns="0" bIns="0" anchor="ctr" anchorCtr="0">
            <a:noAutofit/>
          </a:bodyPr>
          <a:lstStyle>
            <a:lvl1pPr marL="0" indent="0" algn="l">
              <a:spcBef>
                <a:spcPts val="0"/>
              </a:spcBef>
              <a:spcAft>
                <a:spcPts val="1200"/>
              </a:spcAft>
              <a:buClr>
                <a:schemeClr val="tx2"/>
              </a:buClr>
              <a:buFontTx/>
              <a:buNone/>
              <a:defRPr sz="14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
        <p:nvSpPr>
          <p:cNvPr id="16" name="Content Placeholder 2">
            <a:extLst>
              <a:ext uri="{FF2B5EF4-FFF2-40B4-BE49-F238E27FC236}">
                <a16:creationId xmlns:a16="http://schemas.microsoft.com/office/drawing/2014/main" id="{67E50D7E-D3D0-6F7A-1509-2E935AF9487F}"/>
              </a:ext>
            </a:extLst>
          </p:cNvPr>
          <p:cNvSpPr>
            <a:spLocks noGrp="1"/>
          </p:cNvSpPr>
          <p:nvPr>
            <p:ph idx="18"/>
          </p:nvPr>
        </p:nvSpPr>
        <p:spPr>
          <a:xfrm>
            <a:off x="7151995" y="4955837"/>
            <a:ext cx="2640273" cy="949353"/>
          </a:xfrm>
        </p:spPr>
        <p:txBody>
          <a:bodyPr tIns="0" bIns="0" anchor="ctr" anchorCtr="0">
            <a:noAutofit/>
          </a:bodyPr>
          <a:lstStyle>
            <a:lvl1pPr marL="0" indent="0" algn="l">
              <a:spcBef>
                <a:spcPts val="0"/>
              </a:spcBef>
              <a:spcAft>
                <a:spcPts val="1200"/>
              </a:spcAft>
              <a:buClr>
                <a:schemeClr val="tx2"/>
              </a:buClr>
              <a:buFontTx/>
              <a:buNone/>
              <a:defRPr sz="14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Tree>
    <p:extLst>
      <p:ext uri="{BB962C8B-B14F-4D97-AF65-F5344CB8AC3E}">
        <p14:creationId xmlns:p14="http://schemas.microsoft.com/office/powerpoint/2010/main" val="426420785"/>
      </p:ext>
    </p:extLst>
  </p:cSld>
  <p:clrMapOvr>
    <a:masterClrMapping/>
  </p:clrMapOvr>
  <p:extLst>
    <p:ext uri="{DCECCB84-F9BA-43D5-87BE-67443E8EF086}">
      <p15:sldGuideLst xmlns:p15="http://schemas.microsoft.com/office/powerpoint/2012/main">
        <p15:guide id="1" pos="432">
          <p15:clr>
            <a:srgbClr val="FBAE40"/>
          </p15:clr>
        </p15:guide>
        <p15:guide id="2" pos="954">
          <p15:clr>
            <a:srgbClr val="FBAE40"/>
          </p15:clr>
        </p15:guide>
        <p15:guide id="3" pos="1079">
          <p15:clr>
            <a:srgbClr val="FBAE40"/>
          </p15:clr>
        </p15:guide>
        <p15:guide id="4" pos="2278">
          <p15:clr>
            <a:srgbClr val="FBAE40"/>
          </p15:clr>
        </p15:guide>
        <p15:guide id="5" pos="2400">
          <p15:clr>
            <a:srgbClr val="FBAE40"/>
          </p15:clr>
        </p15:guide>
        <p15:guide id="6" pos="3602">
          <p15:clr>
            <a:srgbClr val="FBAE40"/>
          </p15:clr>
        </p15:guide>
        <p15:guide id="7" pos="3839">
          <p15:clr>
            <a:srgbClr val="FBAE40"/>
          </p15:clr>
        </p15:guide>
        <p15:guide id="8" pos="4366">
          <p15:clr>
            <a:srgbClr val="FBAE40"/>
          </p15:clr>
        </p15:guide>
        <p15:guide id="9" pos="4486">
          <p15:clr>
            <a:srgbClr val="FBAE40"/>
          </p15:clr>
        </p15:guide>
        <p15:guide id="10" pos="5687">
          <p15:clr>
            <a:srgbClr val="FBAE40"/>
          </p15:clr>
        </p15:guide>
        <p15:guide id="11" pos="5810">
          <p15:clr>
            <a:srgbClr val="FBAE40"/>
          </p15:clr>
        </p15:guide>
        <p15:guide id="12" pos="5903">
          <p15:clr>
            <a:srgbClr val="FBAE40"/>
          </p15:clr>
        </p15:guide>
        <p15:guide id="13" pos="7008">
          <p15:clr>
            <a:srgbClr val="FBAE40"/>
          </p15:clr>
        </p15:guide>
        <p15:guide id="14" orient="horz" pos="373">
          <p15:clr>
            <a:srgbClr val="FBAE40"/>
          </p15:clr>
        </p15:guide>
        <p15:guide id="15" orient="horz" pos="1050">
          <p15:clr>
            <a:srgbClr val="FBAE40"/>
          </p15:clr>
        </p15:guide>
        <p15:guide id="16" orient="horz" pos="1285">
          <p15:clr>
            <a:srgbClr val="FBAE40"/>
          </p15:clr>
        </p15:guide>
        <p15:guide id="17" orient="horz" pos="1809">
          <p15:clr>
            <a:srgbClr val="FBAE40"/>
          </p15:clr>
        </p15:guide>
        <p15:guide id="18" orient="horz" pos="1923">
          <p15:clr>
            <a:srgbClr val="FBAE40"/>
          </p15:clr>
        </p15:guide>
        <p15:guide id="19" orient="horz" pos="3659">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anner + Square + Content">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pic>
        <p:nvPicPr>
          <p:cNvPr id="4" name="Content Placeholder 8">
            <a:extLst>
              <a:ext uri="{FF2B5EF4-FFF2-40B4-BE49-F238E27FC236}">
                <a16:creationId xmlns:a16="http://schemas.microsoft.com/office/drawing/2014/main" id="{FFE9ABF6-9D1B-BADB-3416-15CCEE62ED0E}"/>
              </a:ext>
            </a:extLst>
          </p:cNvPr>
          <p:cNvPicPr>
            <a:picLocks/>
          </p:cNvPicPr>
          <p:nvPr userDrawn="1"/>
        </p:nvPicPr>
        <p:blipFill>
          <a:blip r:embed="rId3">
            <a:extLst>
              <a:ext uri="{28A0092B-C50C-407E-A947-70E740481C1C}">
                <a14:useLocalDpi xmlns:a14="http://schemas.microsoft.com/office/drawing/2010/main" val="0"/>
              </a:ext>
            </a:extLst>
          </a:blip>
          <a:srcRect t="13247" r="13563" b="56153"/>
          <a:stretch/>
        </p:blipFill>
        <p:spPr>
          <a:xfrm>
            <a:off x="0" y="0"/>
            <a:ext cx="12192000" cy="3429000"/>
          </a:xfrm>
          <a:prstGeom prst="rect">
            <a:avLst/>
          </a:prstGeom>
        </p:spPr>
      </p:pic>
      <p:sp>
        <p:nvSpPr>
          <p:cNvPr id="5" name="TextBox 4">
            <a:extLst>
              <a:ext uri="{FF2B5EF4-FFF2-40B4-BE49-F238E27FC236}">
                <a16:creationId xmlns:a16="http://schemas.microsoft.com/office/drawing/2014/main" id="{4C728E1E-481A-8787-E87D-EDC320E215B2}"/>
              </a:ext>
            </a:extLst>
          </p:cNvPr>
          <p:cNvSpPr txBox="1"/>
          <p:nvPr userDrawn="1"/>
        </p:nvSpPr>
        <p:spPr>
          <a:xfrm>
            <a:off x="9922329" y="5552106"/>
            <a:ext cx="1126671" cy="184666"/>
          </a:xfrm>
          <a:prstGeom prst="rect">
            <a:avLst/>
          </a:prstGeom>
          <a:noFill/>
        </p:spPr>
        <p:txBody>
          <a:bodyPr wrap="square" lIns="0" tIns="0" rIns="0" bIns="0" rtlCol="0" anchor="ctr" anchorCtr="0">
            <a:spAutoFit/>
          </a:bodyPr>
          <a:lstStyle/>
          <a:p>
            <a:pPr algn="r"/>
            <a:r>
              <a:rPr lang="en-US" sz="1200" b="1">
                <a:solidFill>
                  <a:schemeClr val="bg1"/>
                </a:solidFill>
              </a:rPr>
              <a:t>FOLEY.COM</a:t>
            </a:r>
          </a:p>
        </p:txBody>
      </p:sp>
      <p:sp>
        <p:nvSpPr>
          <p:cNvPr id="8" name="Rectangle 7">
            <a:extLst>
              <a:ext uri="{FF2B5EF4-FFF2-40B4-BE49-F238E27FC236}">
                <a16:creationId xmlns:a16="http://schemas.microsoft.com/office/drawing/2014/main" id="{B454B251-7476-3843-6AE4-21462D21E3A8}"/>
              </a:ext>
            </a:extLst>
          </p:cNvPr>
          <p:cNvSpPr>
            <a:spLocks/>
          </p:cNvSpPr>
          <p:nvPr userDrawn="1"/>
        </p:nvSpPr>
        <p:spPr>
          <a:xfrm>
            <a:off x="685801" y="683907"/>
            <a:ext cx="5166360" cy="51663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4CC8760-17EB-4DC9-1042-900BF34D6B0A}"/>
              </a:ext>
            </a:extLst>
          </p:cNvPr>
          <p:cNvSpPr>
            <a:spLocks noGrp="1"/>
          </p:cNvSpPr>
          <p:nvPr>
            <p:ph type="title"/>
          </p:nvPr>
        </p:nvSpPr>
        <p:spPr>
          <a:xfrm>
            <a:off x="1220889" y="1026782"/>
            <a:ext cx="4144246" cy="1069848"/>
          </a:xfrm>
        </p:spPr>
        <p:txBody>
          <a:bodyPr>
            <a:noAutofit/>
          </a:bodyPr>
          <a:lstStyle>
            <a:lvl1pPr>
              <a:defRPr>
                <a:solidFill>
                  <a:schemeClr val="bg1"/>
                </a:solidFill>
              </a:defRPr>
            </a:lvl1pPr>
          </a:lstStyle>
          <a:p>
            <a:r>
              <a:rPr lang="en-US"/>
              <a:t>Click to edit Master title style</a:t>
            </a:r>
            <a:endParaRPr lang="en-GB"/>
          </a:p>
        </p:txBody>
      </p:sp>
      <p:sp>
        <p:nvSpPr>
          <p:cNvPr id="13" name="Content Placeholder 2">
            <a:extLst>
              <a:ext uri="{FF2B5EF4-FFF2-40B4-BE49-F238E27FC236}">
                <a16:creationId xmlns:a16="http://schemas.microsoft.com/office/drawing/2014/main" id="{3B71D41C-6072-AE7B-76C3-94AB618318C1}"/>
              </a:ext>
            </a:extLst>
          </p:cNvPr>
          <p:cNvSpPr>
            <a:spLocks noGrp="1"/>
          </p:cNvSpPr>
          <p:nvPr>
            <p:ph idx="1"/>
          </p:nvPr>
        </p:nvSpPr>
        <p:spPr>
          <a:xfrm>
            <a:off x="1211581" y="2308712"/>
            <a:ext cx="4153553" cy="3031105"/>
          </a:xfrm>
        </p:spPr>
        <p:txBody>
          <a:bodyPr>
            <a:noAutofit/>
          </a:bodyPr>
          <a:lstStyle>
            <a:lvl1pPr marL="285750" indent="-285750">
              <a:spcBef>
                <a:spcPts val="0"/>
              </a:spcBef>
              <a:spcAft>
                <a:spcPts val="600"/>
              </a:spcAft>
              <a:buClr>
                <a:schemeClr val="bg2"/>
              </a:buClr>
              <a:buFont typeface="Wingdings" pitchFamily="2" charset="2"/>
              <a:buChar char="§"/>
              <a:defRPr sz="1800">
                <a:solidFill>
                  <a:schemeClr val="bg1"/>
                </a:solidFill>
              </a:defRPr>
            </a:lvl1pPr>
            <a:lvl2pPr marL="458788" indent="-227013">
              <a:spcBef>
                <a:spcPts val="0"/>
              </a:spcBef>
              <a:spcAft>
                <a:spcPts val="600"/>
              </a:spcAft>
              <a:buClr>
                <a:schemeClr val="bg2"/>
              </a:buClr>
              <a:buFont typeface="Segoe UI" panose="020B0502040204020203" pitchFamily="34" charset="0"/>
              <a:buChar char="–"/>
              <a:tabLst/>
              <a:defRPr sz="1800">
                <a:solidFill>
                  <a:schemeClr val="bg1"/>
                </a:solidFill>
              </a:defRPr>
            </a:lvl2pPr>
            <a:lvl3pPr marL="687388" indent="-227013">
              <a:spcBef>
                <a:spcPts val="0"/>
              </a:spcBef>
              <a:spcAft>
                <a:spcPts val="600"/>
              </a:spcAft>
              <a:buClr>
                <a:schemeClr val="bg2"/>
              </a:buClr>
              <a:defRPr sz="1800">
                <a:solidFill>
                  <a:schemeClr val="bg1"/>
                </a:solidFill>
              </a:defRPr>
            </a:lvl3pPr>
            <a:lvl4pPr marL="914400" indent="-227013">
              <a:spcBef>
                <a:spcPts val="0"/>
              </a:spcBef>
              <a:spcAft>
                <a:spcPts val="600"/>
              </a:spcAft>
              <a:buClr>
                <a:schemeClr val="bg2"/>
              </a:buClr>
              <a:buFont typeface="Segoe UI" panose="020B0502040204020203" pitchFamily="34" charset="0"/>
              <a:buChar char="–"/>
              <a:defRPr sz="1800">
                <a:solidFill>
                  <a:schemeClr val="bg1"/>
                </a:solidFill>
              </a:defRPr>
            </a:lvl4pPr>
            <a:lvl5pPr marL="1141413" indent="-227013">
              <a:spcBef>
                <a:spcPts val="0"/>
              </a:spcBef>
              <a:spcAft>
                <a:spcPts val="600"/>
              </a:spcAft>
              <a:buClr>
                <a:schemeClr val="bg2"/>
              </a:buClr>
              <a:defRPr sz="1800">
                <a:solidFill>
                  <a:schemeClr val="bg1"/>
                </a:solidFill>
              </a:defRPr>
            </a:lvl5pPr>
          </a:lstStyle>
          <a:p>
            <a:pPr marL="0" marR="0" lvl="0" indent="0" algn="l" defTabSz="914400" rtl="0" eaLnBrk="1" fontAlgn="auto" latinLnBrk="0" hangingPunct="1">
              <a:lnSpc>
                <a:spcPct val="100000"/>
              </a:lnSpc>
              <a:spcBef>
                <a:spcPts val="0"/>
              </a:spcBef>
              <a:spcAft>
                <a:spcPts val="600"/>
              </a:spcAft>
              <a:buClr>
                <a:schemeClr val="bg2"/>
              </a:buClr>
              <a:buSzTx/>
              <a:buFontTx/>
              <a:buNone/>
              <a:tabLst/>
              <a:defRPr/>
            </a:pPr>
            <a:r>
              <a:rPr lang="en-US"/>
              <a:t>Click to edit Master text styles</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424CEFFD-74C4-950E-3CBD-DCD12C07B18E}"/>
              </a:ext>
            </a:extLst>
          </p:cNvPr>
          <p:cNvSpPr>
            <a:spLocks noGrp="1"/>
          </p:cNvSpPr>
          <p:nvPr>
            <p:ph idx="12"/>
          </p:nvPr>
        </p:nvSpPr>
        <p:spPr>
          <a:xfrm>
            <a:off x="6184414" y="3790223"/>
            <a:ext cx="5321785" cy="2060043"/>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69970286"/>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Column + 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4" name="Title 1">
            <a:extLst>
              <a:ext uri="{FF2B5EF4-FFF2-40B4-BE49-F238E27FC236}">
                <a16:creationId xmlns:a16="http://schemas.microsoft.com/office/drawing/2014/main" id="{F8052ED1-B589-130B-9259-A185D150D18D}"/>
              </a:ext>
            </a:extLst>
          </p:cNvPr>
          <p:cNvSpPr>
            <a:spLocks noGrp="1"/>
          </p:cNvSpPr>
          <p:nvPr>
            <p:ph type="title"/>
          </p:nvPr>
        </p:nvSpPr>
        <p:spPr>
          <a:xfrm>
            <a:off x="687388" y="597154"/>
            <a:ext cx="4114800" cy="1069848"/>
          </a:xfrm>
        </p:spPr>
        <p:txBody>
          <a:bodyPr>
            <a:noAutofit/>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556D38A1-7A40-D85E-ECEF-6E10DCE84873}"/>
              </a:ext>
            </a:extLst>
          </p:cNvPr>
          <p:cNvSpPr>
            <a:spLocks noGrp="1"/>
          </p:cNvSpPr>
          <p:nvPr>
            <p:ph idx="1"/>
          </p:nvPr>
        </p:nvSpPr>
        <p:spPr>
          <a:xfrm>
            <a:off x="685801" y="2057400"/>
            <a:ext cx="41148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8423762"/>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anner and Foley Mar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4" name="Rectangle 3">
            <a:extLst>
              <a:ext uri="{FF2B5EF4-FFF2-40B4-BE49-F238E27FC236}">
                <a16:creationId xmlns:a16="http://schemas.microsoft.com/office/drawing/2014/main" id="{C524A43F-FE70-74BA-AEB6-4581435C82B4}"/>
              </a:ext>
            </a:extLst>
          </p:cNvPr>
          <p:cNvSpPr>
            <a:spLocks/>
          </p:cNvSpPr>
          <p:nvPr userDrawn="1"/>
        </p:nvSpPr>
        <p:spPr>
          <a:xfrm>
            <a:off x="0" y="0"/>
            <a:ext cx="12215954"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70DDBFF-A951-734E-F858-95FB269B606F}"/>
              </a:ext>
            </a:extLst>
          </p:cNvPr>
          <p:cNvGrpSpPr>
            <a:grpSpLocks noChangeAspect="1"/>
          </p:cNvGrpSpPr>
          <p:nvPr userDrawn="1"/>
        </p:nvGrpSpPr>
        <p:grpSpPr>
          <a:xfrm>
            <a:off x="10750126" y="854964"/>
            <a:ext cx="754486" cy="1719072"/>
            <a:chOff x="5575665" y="2495416"/>
            <a:chExt cx="825056" cy="1879864"/>
          </a:xfrm>
          <a:solidFill>
            <a:schemeClr val="bg1"/>
          </a:solidFill>
        </p:grpSpPr>
        <p:sp>
          <p:nvSpPr>
            <p:cNvPr id="8" name="Rectangle 7">
              <a:extLst>
                <a:ext uri="{FF2B5EF4-FFF2-40B4-BE49-F238E27FC236}">
                  <a16:creationId xmlns:a16="http://schemas.microsoft.com/office/drawing/2014/main" id="{FCB70114-E74D-4F60-E6DD-0FE82A2C02AC}"/>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23FE82-C06C-DF62-DD76-D6B4F2D7B68D}"/>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D5FD97AC-3E69-EA3B-3E2B-D086601052E4}"/>
              </a:ext>
            </a:extLst>
          </p:cNvPr>
          <p:cNvSpPr>
            <a:spLocks noGrp="1"/>
          </p:cNvSpPr>
          <p:nvPr>
            <p:ph type="title"/>
          </p:nvPr>
        </p:nvSpPr>
        <p:spPr>
          <a:xfrm>
            <a:off x="687389" y="492369"/>
            <a:ext cx="9151556" cy="2482205"/>
          </a:xfrm>
        </p:spPr>
        <p:txBody>
          <a:bodyPr tIns="0" bIns="0" anchor="ctr" anchorCtr="0">
            <a:noAutofit/>
          </a:bodyPr>
          <a:lstStyle>
            <a:lvl1pPr>
              <a:defRPr>
                <a:solidFill>
                  <a:schemeClr val="bg1"/>
                </a:solidFill>
              </a:defRPr>
            </a:lvl1pPr>
          </a:lstStyle>
          <a:p>
            <a:r>
              <a:rPr lang="en-US"/>
              <a:t>Click to edit Master title style</a:t>
            </a:r>
            <a:endParaRPr lang="en-GB"/>
          </a:p>
        </p:txBody>
      </p:sp>
      <p:sp>
        <p:nvSpPr>
          <p:cNvPr id="15" name="Content Placeholder 2">
            <a:extLst>
              <a:ext uri="{FF2B5EF4-FFF2-40B4-BE49-F238E27FC236}">
                <a16:creationId xmlns:a16="http://schemas.microsoft.com/office/drawing/2014/main" id="{BBC0F3DA-478E-0210-7B38-CD8B210E7009}"/>
              </a:ext>
            </a:extLst>
          </p:cNvPr>
          <p:cNvSpPr>
            <a:spLocks noGrp="1"/>
          </p:cNvSpPr>
          <p:nvPr>
            <p:ph idx="1"/>
          </p:nvPr>
        </p:nvSpPr>
        <p:spPr>
          <a:xfrm>
            <a:off x="685801" y="3686810"/>
            <a:ext cx="10819562" cy="2372346"/>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4645686"/>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Intro and Foley Team">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2" name="Title 1">
            <a:extLst>
              <a:ext uri="{FF2B5EF4-FFF2-40B4-BE49-F238E27FC236}">
                <a16:creationId xmlns:a16="http://schemas.microsoft.com/office/drawing/2014/main" id="{3E6D57EE-5935-A730-449E-3392622960EA}"/>
              </a:ext>
            </a:extLst>
          </p:cNvPr>
          <p:cNvSpPr>
            <a:spLocks noGrp="1"/>
          </p:cNvSpPr>
          <p:nvPr>
            <p:ph type="title"/>
          </p:nvPr>
        </p:nvSpPr>
        <p:spPr>
          <a:xfrm>
            <a:off x="687685" y="597154"/>
            <a:ext cx="10755378" cy="1069848"/>
          </a:xfrm>
        </p:spPr>
        <p:txBody>
          <a:bodyPr>
            <a:noAutofit/>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48812005-0B4D-25B5-D03B-FB491660ADC5}"/>
              </a:ext>
            </a:extLst>
          </p:cNvPr>
          <p:cNvSpPr>
            <a:spLocks noGrp="1"/>
          </p:cNvSpPr>
          <p:nvPr>
            <p:ph idx="1"/>
          </p:nvPr>
        </p:nvSpPr>
        <p:spPr>
          <a:xfrm>
            <a:off x="678541" y="2057400"/>
            <a:ext cx="5617756"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1">
            <a:extLst>
              <a:ext uri="{FF2B5EF4-FFF2-40B4-BE49-F238E27FC236}">
                <a16:creationId xmlns:a16="http://schemas.microsoft.com/office/drawing/2014/main" id="{34A162D3-5339-7B4C-057C-5E5E69390D0A}"/>
              </a:ext>
            </a:extLst>
          </p:cNvPr>
          <p:cNvSpPr>
            <a:spLocks noGrp="1"/>
          </p:cNvSpPr>
          <p:nvPr>
            <p:ph type="pic" sz="quarter" idx="13"/>
          </p:nvPr>
        </p:nvSpPr>
        <p:spPr>
          <a:xfrm>
            <a:off x="6778393" y="2048002"/>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16" name="Text Placeholder 15">
            <a:extLst>
              <a:ext uri="{FF2B5EF4-FFF2-40B4-BE49-F238E27FC236}">
                <a16:creationId xmlns:a16="http://schemas.microsoft.com/office/drawing/2014/main" id="{5981C51C-AFC6-8444-C9EF-FD337686E4C2}"/>
              </a:ext>
            </a:extLst>
          </p:cNvPr>
          <p:cNvSpPr>
            <a:spLocks noGrp="1"/>
          </p:cNvSpPr>
          <p:nvPr>
            <p:ph type="body" sz="quarter" idx="15"/>
          </p:nvPr>
        </p:nvSpPr>
        <p:spPr>
          <a:xfrm>
            <a:off x="7775654" y="2047875"/>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7" name="Picture Placeholder 11">
            <a:extLst>
              <a:ext uri="{FF2B5EF4-FFF2-40B4-BE49-F238E27FC236}">
                <a16:creationId xmlns:a16="http://schemas.microsoft.com/office/drawing/2014/main" id="{9AF4CE39-802B-0357-A039-E8ECF5AA76E9}"/>
              </a:ext>
            </a:extLst>
          </p:cNvPr>
          <p:cNvSpPr>
            <a:spLocks noGrp="1"/>
          </p:cNvSpPr>
          <p:nvPr>
            <p:ph type="pic" sz="quarter" idx="16"/>
          </p:nvPr>
        </p:nvSpPr>
        <p:spPr>
          <a:xfrm>
            <a:off x="6778393" y="3046485"/>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18" name="Text Placeholder 15">
            <a:extLst>
              <a:ext uri="{FF2B5EF4-FFF2-40B4-BE49-F238E27FC236}">
                <a16:creationId xmlns:a16="http://schemas.microsoft.com/office/drawing/2014/main" id="{362E11A2-C063-D83C-8B20-B651E51380C4}"/>
              </a:ext>
            </a:extLst>
          </p:cNvPr>
          <p:cNvSpPr>
            <a:spLocks noGrp="1"/>
          </p:cNvSpPr>
          <p:nvPr>
            <p:ph type="body" sz="quarter" idx="17"/>
          </p:nvPr>
        </p:nvSpPr>
        <p:spPr>
          <a:xfrm>
            <a:off x="7775654" y="3046358"/>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9" name="Picture Placeholder 11">
            <a:extLst>
              <a:ext uri="{FF2B5EF4-FFF2-40B4-BE49-F238E27FC236}">
                <a16:creationId xmlns:a16="http://schemas.microsoft.com/office/drawing/2014/main" id="{E2E41DD3-7E41-2503-C8E3-285122C94911}"/>
              </a:ext>
            </a:extLst>
          </p:cNvPr>
          <p:cNvSpPr>
            <a:spLocks noGrp="1"/>
          </p:cNvSpPr>
          <p:nvPr>
            <p:ph type="pic" sz="quarter" idx="18"/>
          </p:nvPr>
        </p:nvSpPr>
        <p:spPr>
          <a:xfrm>
            <a:off x="6778393" y="4034458"/>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0" name="Text Placeholder 15">
            <a:extLst>
              <a:ext uri="{FF2B5EF4-FFF2-40B4-BE49-F238E27FC236}">
                <a16:creationId xmlns:a16="http://schemas.microsoft.com/office/drawing/2014/main" id="{C8713501-354E-0911-C075-75F231E5B0BC}"/>
              </a:ext>
            </a:extLst>
          </p:cNvPr>
          <p:cNvSpPr>
            <a:spLocks noGrp="1"/>
          </p:cNvSpPr>
          <p:nvPr>
            <p:ph type="body" sz="quarter" idx="19"/>
          </p:nvPr>
        </p:nvSpPr>
        <p:spPr>
          <a:xfrm>
            <a:off x="7775654" y="4034331"/>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Picture Placeholder 11">
            <a:extLst>
              <a:ext uri="{FF2B5EF4-FFF2-40B4-BE49-F238E27FC236}">
                <a16:creationId xmlns:a16="http://schemas.microsoft.com/office/drawing/2014/main" id="{FF2FE717-F118-2E43-37FC-965CE98CB8EB}"/>
              </a:ext>
            </a:extLst>
          </p:cNvPr>
          <p:cNvSpPr>
            <a:spLocks noGrp="1"/>
          </p:cNvSpPr>
          <p:nvPr>
            <p:ph type="pic" sz="quarter" idx="20"/>
          </p:nvPr>
        </p:nvSpPr>
        <p:spPr>
          <a:xfrm>
            <a:off x="6778393" y="5001410"/>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2" name="Text Placeholder 15">
            <a:extLst>
              <a:ext uri="{FF2B5EF4-FFF2-40B4-BE49-F238E27FC236}">
                <a16:creationId xmlns:a16="http://schemas.microsoft.com/office/drawing/2014/main" id="{6A10FEC4-F243-9273-9610-E6EEDAF1CDF3}"/>
              </a:ext>
            </a:extLst>
          </p:cNvPr>
          <p:cNvSpPr>
            <a:spLocks noGrp="1"/>
          </p:cNvSpPr>
          <p:nvPr>
            <p:ph type="body" sz="quarter" idx="21"/>
          </p:nvPr>
        </p:nvSpPr>
        <p:spPr>
          <a:xfrm>
            <a:off x="7775654" y="5001283"/>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Picture Placeholder 11">
            <a:extLst>
              <a:ext uri="{FF2B5EF4-FFF2-40B4-BE49-F238E27FC236}">
                <a16:creationId xmlns:a16="http://schemas.microsoft.com/office/drawing/2014/main" id="{D8E295EE-721D-A68D-B82F-C83A897FDEF4}"/>
              </a:ext>
            </a:extLst>
          </p:cNvPr>
          <p:cNvSpPr>
            <a:spLocks noGrp="1"/>
          </p:cNvSpPr>
          <p:nvPr>
            <p:ph type="pic" sz="quarter" idx="22"/>
          </p:nvPr>
        </p:nvSpPr>
        <p:spPr>
          <a:xfrm>
            <a:off x="9160643" y="2048002"/>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4" name="Text Placeholder 15">
            <a:extLst>
              <a:ext uri="{FF2B5EF4-FFF2-40B4-BE49-F238E27FC236}">
                <a16:creationId xmlns:a16="http://schemas.microsoft.com/office/drawing/2014/main" id="{813C0029-6C8F-9615-F10B-0A1B939F87EF}"/>
              </a:ext>
            </a:extLst>
          </p:cNvPr>
          <p:cNvSpPr>
            <a:spLocks noGrp="1"/>
          </p:cNvSpPr>
          <p:nvPr>
            <p:ph type="body" sz="quarter" idx="23"/>
          </p:nvPr>
        </p:nvSpPr>
        <p:spPr>
          <a:xfrm>
            <a:off x="10157905" y="2047875"/>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5" name="Picture Placeholder 11">
            <a:extLst>
              <a:ext uri="{FF2B5EF4-FFF2-40B4-BE49-F238E27FC236}">
                <a16:creationId xmlns:a16="http://schemas.microsoft.com/office/drawing/2014/main" id="{9F6E76EC-0554-88ED-61FE-068B92B410BA}"/>
              </a:ext>
            </a:extLst>
          </p:cNvPr>
          <p:cNvSpPr>
            <a:spLocks noGrp="1"/>
          </p:cNvSpPr>
          <p:nvPr>
            <p:ph type="pic" sz="quarter" idx="24"/>
          </p:nvPr>
        </p:nvSpPr>
        <p:spPr>
          <a:xfrm>
            <a:off x="9160643" y="3046485"/>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6" name="Text Placeholder 15">
            <a:extLst>
              <a:ext uri="{FF2B5EF4-FFF2-40B4-BE49-F238E27FC236}">
                <a16:creationId xmlns:a16="http://schemas.microsoft.com/office/drawing/2014/main" id="{FEF94D18-D53F-8C7E-23A3-F869F8812AE4}"/>
              </a:ext>
            </a:extLst>
          </p:cNvPr>
          <p:cNvSpPr>
            <a:spLocks noGrp="1"/>
          </p:cNvSpPr>
          <p:nvPr>
            <p:ph type="body" sz="quarter" idx="25"/>
          </p:nvPr>
        </p:nvSpPr>
        <p:spPr>
          <a:xfrm>
            <a:off x="10157905" y="3046358"/>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7" name="Picture Placeholder 11">
            <a:extLst>
              <a:ext uri="{FF2B5EF4-FFF2-40B4-BE49-F238E27FC236}">
                <a16:creationId xmlns:a16="http://schemas.microsoft.com/office/drawing/2014/main" id="{2EA9818D-97DD-11CC-8A32-8FCEB4ED168A}"/>
              </a:ext>
            </a:extLst>
          </p:cNvPr>
          <p:cNvSpPr>
            <a:spLocks noGrp="1"/>
          </p:cNvSpPr>
          <p:nvPr>
            <p:ph type="pic" sz="quarter" idx="26"/>
          </p:nvPr>
        </p:nvSpPr>
        <p:spPr>
          <a:xfrm>
            <a:off x="9160643" y="4034458"/>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8" name="Text Placeholder 15">
            <a:extLst>
              <a:ext uri="{FF2B5EF4-FFF2-40B4-BE49-F238E27FC236}">
                <a16:creationId xmlns:a16="http://schemas.microsoft.com/office/drawing/2014/main" id="{ABB12E55-7800-A661-D744-4290A05C19F4}"/>
              </a:ext>
            </a:extLst>
          </p:cNvPr>
          <p:cNvSpPr>
            <a:spLocks noGrp="1"/>
          </p:cNvSpPr>
          <p:nvPr>
            <p:ph type="body" sz="quarter" idx="27"/>
          </p:nvPr>
        </p:nvSpPr>
        <p:spPr>
          <a:xfrm>
            <a:off x="10157905" y="4034331"/>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9" name="Picture Placeholder 11">
            <a:extLst>
              <a:ext uri="{FF2B5EF4-FFF2-40B4-BE49-F238E27FC236}">
                <a16:creationId xmlns:a16="http://schemas.microsoft.com/office/drawing/2014/main" id="{9D01E3CC-0651-D6AA-1D37-5B1502D6EF70}"/>
              </a:ext>
            </a:extLst>
          </p:cNvPr>
          <p:cNvSpPr>
            <a:spLocks noGrp="1"/>
          </p:cNvSpPr>
          <p:nvPr>
            <p:ph type="pic" sz="quarter" idx="28"/>
          </p:nvPr>
        </p:nvSpPr>
        <p:spPr>
          <a:xfrm>
            <a:off x="9160643" y="5001410"/>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30" name="Text Placeholder 15">
            <a:extLst>
              <a:ext uri="{FF2B5EF4-FFF2-40B4-BE49-F238E27FC236}">
                <a16:creationId xmlns:a16="http://schemas.microsoft.com/office/drawing/2014/main" id="{B5EDB31F-2B32-427F-B567-154933262610}"/>
              </a:ext>
            </a:extLst>
          </p:cNvPr>
          <p:cNvSpPr>
            <a:spLocks noGrp="1"/>
          </p:cNvSpPr>
          <p:nvPr>
            <p:ph type="body" sz="quarter" idx="29"/>
          </p:nvPr>
        </p:nvSpPr>
        <p:spPr>
          <a:xfrm>
            <a:off x="10157905" y="5001283"/>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19835287"/>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Blank Large Bullets">
    <p:bg>
      <p:bgPr>
        <a:solidFill>
          <a:schemeClr val="bg1"/>
        </a:solidFill>
        <a:effectLst/>
      </p:bgPr>
    </p:bg>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1DBFFF6-0978-9135-992A-0E99D062ED9F}"/>
              </a:ext>
            </a:extLst>
          </p:cNvPr>
          <p:cNvSpPr>
            <a:spLocks noGrp="1"/>
          </p:cNvSpPr>
          <p:nvPr>
            <p:ph type="dt" sz="half" idx="10"/>
          </p:nvPr>
        </p:nvSpPr>
        <p:spPr>
          <a:xfrm>
            <a:off x="1822928" y="6356350"/>
            <a:ext cx="2743200" cy="136525"/>
          </a:xfrm>
        </p:spPr>
        <p:txBody>
          <a:bodyPr>
            <a:noAutofit/>
          </a:bodyPr>
          <a:lstStyle/>
          <a:p>
            <a:fld id="{9D53D086-E810-A846-8E4B-BE432133A8BE}" type="datetime4">
              <a:rPr lang="en-US" smtClean="0"/>
              <a:t>September 11, 2025</a:t>
            </a:fld>
            <a:endParaRPr lang="en-GB"/>
          </a:p>
        </p:txBody>
      </p:sp>
      <p:sp>
        <p:nvSpPr>
          <p:cNvPr id="15" name="Footer Placeholder 4">
            <a:extLst>
              <a:ext uri="{FF2B5EF4-FFF2-40B4-BE49-F238E27FC236}">
                <a16:creationId xmlns:a16="http://schemas.microsoft.com/office/drawing/2014/main" id="{E81E0BDD-3D30-45BD-F1CC-E8645E29265E}"/>
              </a:ext>
            </a:extLst>
          </p:cNvPr>
          <p:cNvSpPr>
            <a:spLocks noGrp="1"/>
          </p:cNvSpPr>
          <p:nvPr>
            <p:ph type="ftr" sz="quarter" idx="11"/>
          </p:nvPr>
        </p:nvSpPr>
        <p:spPr>
          <a:xfrm>
            <a:off x="4566128" y="6356349"/>
            <a:ext cx="3059744" cy="136526"/>
          </a:xfrm>
        </p:spPr>
        <p:txBody>
          <a:bodyPr>
            <a:noAutofit/>
          </a:bodyPr>
          <a:lstStyle/>
          <a:p>
            <a:endParaRPr lang="en-GB"/>
          </a:p>
        </p:txBody>
      </p:sp>
      <p:sp>
        <p:nvSpPr>
          <p:cNvPr id="2" name="Slide Number Placeholder 5">
            <a:extLst>
              <a:ext uri="{FF2B5EF4-FFF2-40B4-BE49-F238E27FC236}">
                <a16:creationId xmlns:a16="http://schemas.microsoft.com/office/drawing/2014/main" id="{43FE7AAD-3075-3B06-77A6-B53830B75DC5}"/>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3" name="Rectangle 2">
            <a:extLst>
              <a:ext uri="{FF2B5EF4-FFF2-40B4-BE49-F238E27FC236}">
                <a16:creationId xmlns:a16="http://schemas.microsoft.com/office/drawing/2014/main" id="{A74651DE-C37A-8BAF-C105-8C6493E69FF7}"/>
              </a:ext>
            </a:extLst>
          </p:cNvPr>
          <p:cNvSpPr/>
          <p:nvPr userDrawn="1"/>
        </p:nvSpPr>
        <p:spPr>
          <a:xfrm>
            <a:off x="519306"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8AF18AE-1391-6BBE-4E2D-A25F0898FD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2" name="Picture Placeholder 11">
            <a:extLst>
              <a:ext uri="{FF2B5EF4-FFF2-40B4-BE49-F238E27FC236}">
                <a16:creationId xmlns:a16="http://schemas.microsoft.com/office/drawing/2014/main" id="{70282B70-65EE-EC6F-C338-61F2EFEE37F6}"/>
              </a:ext>
            </a:extLst>
          </p:cNvPr>
          <p:cNvSpPr>
            <a:spLocks noGrp="1" noChangeAspect="1"/>
          </p:cNvSpPr>
          <p:nvPr>
            <p:ph type="pic" sz="quarter" idx="13"/>
          </p:nvPr>
        </p:nvSpPr>
        <p:spPr>
          <a:xfrm>
            <a:off x="5334000" y="0"/>
            <a:ext cx="6858000" cy="685800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7" name="Title 1">
            <a:extLst>
              <a:ext uri="{FF2B5EF4-FFF2-40B4-BE49-F238E27FC236}">
                <a16:creationId xmlns:a16="http://schemas.microsoft.com/office/drawing/2014/main" id="{9A69DCAB-A4D2-979E-4A6A-02B585C25733}"/>
              </a:ext>
            </a:extLst>
          </p:cNvPr>
          <p:cNvSpPr>
            <a:spLocks noGrp="1" noChangeAspect="1"/>
          </p:cNvSpPr>
          <p:nvPr>
            <p:ph type="title"/>
          </p:nvPr>
        </p:nvSpPr>
        <p:spPr>
          <a:xfrm>
            <a:off x="679928" y="845820"/>
            <a:ext cx="5166360" cy="5166360"/>
          </a:xfrm>
          <a:solidFill>
            <a:schemeClr val="accent1"/>
          </a:solidFill>
          <a:ln>
            <a:noFill/>
          </a:ln>
        </p:spPr>
        <p:txBody>
          <a:bodyPr lIns="457200" tIns="1005840" rIns="274320" bIns="274320" anchor="t" anchorCtr="0">
            <a:noAutofit/>
          </a:bodyPr>
          <a:lstStyle>
            <a:lvl1pPr>
              <a:lnSpc>
                <a:spcPct val="100000"/>
              </a:lnSpc>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1289436684"/>
      </p:ext>
    </p:extLst>
  </p:cSld>
  <p:clrMapOvr>
    <a:masterClrMapping/>
  </p:clrMapOvr>
  <p:extLst>
    <p:ext uri="{DCECCB84-F9BA-43D5-87BE-67443E8EF086}">
      <p15:sldGuideLst xmlns:p15="http://schemas.microsoft.com/office/powerpoint/2012/main">
        <p15:guide id="1" pos="7224">
          <p15:clr>
            <a:srgbClr val="FBAE40"/>
          </p15:clr>
        </p15:guide>
        <p15:guide id="2" pos="408">
          <p15:clr>
            <a:srgbClr val="FBAE40"/>
          </p15:clr>
        </p15:guide>
        <p15:guide id="3" orient="horz" pos="360">
          <p15:clr>
            <a:srgbClr val="FBAE40"/>
          </p15:clr>
        </p15:guide>
        <p15:guide id="4" orient="horz" pos="3672">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ele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4" y="597154"/>
            <a:ext cx="8869680" cy="1069848"/>
          </a:xfrm>
        </p:spPr>
        <p:txBody>
          <a:bodyP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D41A7FEC-6005-7E42-887D-32A812197F60}"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Picture Placeholder 11">
            <a:extLst>
              <a:ext uri="{FF2B5EF4-FFF2-40B4-BE49-F238E27FC236}">
                <a16:creationId xmlns:a16="http://schemas.microsoft.com/office/drawing/2014/main" id="{5E9255AE-3EC1-45E8-BE6A-48569681CAED}"/>
              </a:ext>
            </a:extLst>
          </p:cNvPr>
          <p:cNvSpPr>
            <a:spLocks noGrp="1" noChangeAspect="1"/>
          </p:cNvSpPr>
          <p:nvPr>
            <p:ph type="pic" sz="quarter" idx="13"/>
          </p:nvPr>
        </p:nvSpPr>
        <p:spPr>
          <a:xfrm>
            <a:off x="684980"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7" name="TextBox 6">
            <a:extLst>
              <a:ext uri="{FF2B5EF4-FFF2-40B4-BE49-F238E27FC236}">
                <a16:creationId xmlns:a16="http://schemas.microsoft.com/office/drawing/2014/main" id="{04538700-60DD-4454-6366-D01F975CBD6A}"/>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8" name="Triangle 24">
            <a:extLst>
              <a:ext uri="{FF2B5EF4-FFF2-40B4-BE49-F238E27FC236}">
                <a16:creationId xmlns:a16="http://schemas.microsoft.com/office/drawing/2014/main" id="{F91174EC-03A1-2161-8697-474FAF9CC189}"/>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782C628-616E-1575-64B0-56D651C50B8C}"/>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0" name="Picture Placeholder 11">
            <a:extLst>
              <a:ext uri="{FF2B5EF4-FFF2-40B4-BE49-F238E27FC236}">
                <a16:creationId xmlns:a16="http://schemas.microsoft.com/office/drawing/2014/main" id="{A537ACA0-D2A0-A487-C381-A47E54F86B82}"/>
              </a:ext>
            </a:extLst>
          </p:cNvPr>
          <p:cNvSpPr>
            <a:spLocks noGrp="1" noChangeAspect="1"/>
          </p:cNvSpPr>
          <p:nvPr>
            <p:ph type="pic" sz="quarter" idx="14"/>
          </p:nvPr>
        </p:nvSpPr>
        <p:spPr>
          <a:xfrm>
            <a:off x="3707482"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11" name="Picture Placeholder 11">
            <a:extLst>
              <a:ext uri="{FF2B5EF4-FFF2-40B4-BE49-F238E27FC236}">
                <a16:creationId xmlns:a16="http://schemas.microsoft.com/office/drawing/2014/main" id="{2D8F40F5-23C5-9EEB-663B-ADED06416E11}"/>
              </a:ext>
            </a:extLst>
          </p:cNvPr>
          <p:cNvSpPr>
            <a:spLocks noGrp="1" noChangeAspect="1"/>
          </p:cNvSpPr>
          <p:nvPr>
            <p:ph type="pic" sz="quarter" idx="15"/>
          </p:nvPr>
        </p:nvSpPr>
        <p:spPr>
          <a:xfrm>
            <a:off x="6729984"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Tree>
    <p:extLst>
      <p:ext uri="{BB962C8B-B14F-4D97-AF65-F5344CB8AC3E}">
        <p14:creationId xmlns:p14="http://schemas.microsoft.com/office/powerpoint/2010/main" val="2830329516"/>
      </p:ext>
    </p:extLst>
  </p:cSld>
  <p:clrMapOvr>
    <a:masterClrMapping/>
  </p:clrMapOvr>
  <p:extLst>
    <p:ext uri="{DCECCB84-F9BA-43D5-87BE-67443E8EF086}">
      <p15:sldGuideLst xmlns:p15="http://schemas.microsoft.com/office/powerpoint/2012/main">
        <p15:guide id="1" pos="432">
          <p15:clr>
            <a:srgbClr val="FBAE40"/>
          </p15:clr>
        </p15:guide>
        <p15:guide id="2" pos="954">
          <p15:clr>
            <a:srgbClr val="FBAE40"/>
          </p15:clr>
        </p15:guide>
        <p15:guide id="3" pos="1079">
          <p15:clr>
            <a:srgbClr val="FBAE40"/>
          </p15:clr>
        </p15:guide>
        <p15:guide id="4" pos="2278">
          <p15:clr>
            <a:srgbClr val="FBAE40"/>
          </p15:clr>
        </p15:guide>
        <p15:guide id="5" pos="2400">
          <p15:clr>
            <a:srgbClr val="FBAE40"/>
          </p15:clr>
        </p15:guide>
        <p15:guide id="6" pos="3602">
          <p15:clr>
            <a:srgbClr val="FBAE40"/>
          </p15:clr>
        </p15:guide>
        <p15:guide id="7" pos="3839">
          <p15:clr>
            <a:srgbClr val="FBAE40"/>
          </p15:clr>
        </p15:guide>
        <p15:guide id="8" pos="4366">
          <p15:clr>
            <a:srgbClr val="FBAE40"/>
          </p15:clr>
        </p15:guide>
        <p15:guide id="9" pos="4486">
          <p15:clr>
            <a:srgbClr val="FBAE40"/>
          </p15:clr>
        </p15:guide>
        <p15:guide id="10" pos="5687">
          <p15:clr>
            <a:srgbClr val="FBAE40"/>
          </p15:clr>
        </p15:guide>
        <p15:guide id="11" pos="5810">
          <p15:clr>
            <a:srgbClr val="FBAE40"/>
          </p15:clr>
        </p15:guide>
        <p15:guide id="12" pos="5903">
          <p15:clr>
            <a:srgbClr val="FBAE40"/>
          </p15:clr>
        </p15:guide>
        <p15:guide id="13" pos="7008">
          <p15:clr>
            <a:srgbClr val="FBAE40"/>
          </p15:clr>
        </p15:guide>
        <p15:guide id="14" orient="horz" pos="373">
          <p15:clr>
            <a:srgbClr val="FBAE40"/>
          </p15:clr>
        </p15:guide>
        <p15:guide id="15" orient="horz" pos="1050">
          <p15:clr>
            <a:srgbClr val="FBAE40"/>
          </p15:clr>
        </p15:guide>
        <p15:guide id="16" orient="horz" pos="1285">
          <p15:clr>
            <a:srgbClr val="FBAE40"/>
          </p15:clr>
        </p15:guide>
        <p15:guide id="17" orient="horz" pos="1809">
          <p15:clr>
            <a:srgbClr val="FBAE40"/>
          </p15:clr>
        </p15:guide>
        <p15:guide id="18" orient="horz" pos="1923">
          <p15:clr>
            <a:srgbClr val="FBAE40"/>
          </p15:clr>
        </p15:guide>
        <p15:guide id="19" orient="horz" pos="3659">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Large bullet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6B0C18-4454-093D-5073-E9C2B0E76F4E}"/>
              </a:ext>
            </a:extLst>
          </p:cNvPr>
          <p:cNvSpPr>
            <a:spLocks/>
          </p:cNvSpPr>
          <p:nvPr userDrawn="1"/>
        </p:nvSpPr>
        <p:spPr>
          <a:xfrm>
            <a:off x="-19802" y="0"/>
            <a:ext cx="122118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7386" y="597154"/>
            <a:ext cx="10818814" cy="1097280"/>
          </a:xfrm>
        </p:spPr>
        <p:txBody>
          <a:bodyPr>
            <a:noAutofit/>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10820400" cy="3749040"/>
          </a:xfrm>
        </p:spPr>
        <p:txBody>
          <a:bodyPr anchor="t">
            <a:noAutofit/>
          </a:bodyPr>
          <a:lstStyle>
            <a:lvl1pPr marL="342900" indent="-342900">
              <a:spcBef>
                <a:spcPts val="0"/>
              </a:spcBef>
              <a:spcAft>
                <a:spcPts val="1200"/>
              </a:spcAft>
              <a:buClr>
                <a:schemeClr val="bg2"/>
              </a:buClr>
              <a:defRPr sz="2400">
                <a:solidFill>
                  <a:schemeClr val="bg1"/>
                </a:solidFill>
              </a:defRPr>
            </a:lvl1pPr>
            <a:lvl2pPr marL="687388" indent="-342900">
              <a:spcBef>
                <a:spcPts val="0"/>
              </a:spcBef>
              <a:spcAft>
                <a:spcPts val="1200"/>
              </a:spcAft>
              <a:buClr>
                <a:schemeClr val="bg2"/>
              </a:buClr>
              <a:buFont typeface="Segoe UI" panose="020B0502040204020203" pitchFamily="34" charset="0"/>
              <a:buChar char="–"/>
              <a:tabLst/>
              <a:defRPr sz="2400">
                <a:solidFill>
                  <a:schemeClr val="bg1"/>
                </a:solidFill>
              </a:defRPr>
            </a:lvl2pPr>
            <a:lvl3pPr marL="1030288" indent="-342900">
              <a:spcBef>
                <a:spcPts val="0"/>
              </a:spcBef>
              <a:spcAft>
                <a:spcPts val="1200"/>
              </a:spcAft>
              <a:buClr>
                <a:schemeClr val="bg2"/>
              </a:buClr>
              <a:defRPr sz="2400">
                <a:solidFill>
                  <a:schemeClr val="bg1"/>
                </a:solidFill>
              </a:defRPr>
            </a:lvl3pPr>
            <a:lvl4pPr marL="1373188" indent="-342900">
              <a:spcBef>
                <a:spcPts val="0"/>
              </a:spcBef>
              <a:spcAft>
                <a:spcPts val="1200"/>
              </a:spcAft>
              <a:buClr>
                <a:schemeClr val="bg2"/>
              </a:buClr>
              <a:buFont typeface="Segoe UI" panose="020B0502040204020203" pitchFamily="34" charset="0"/>
              <a:buChar char="–"/>
              <a:defRPr sz="2400">
                <a:solidFill>
                  <a:schemeClr val="bg1"/>
                </a:solidFill>
              </a:defRPr>
            </a:lvl4pPr>
            <a:lvl5pPr marL="1712913" indent="-342900">
              <a:spcBef>
                <a:spcPts val="0"/>
              </a:spcBef>
              <a:spcAft>
                <a:spcPts val="1200"/>
              </a:spcAft>
              <a:buClr>
                <a:schemeClr val="bg2"/>
              </a:buCl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lvl1pPr>
              <a:defRPr>
                <a:solidFill>
                  <a:schemeClr val="bg1"/>
                </a:solidFill>
              </a:defRPr>
            </a:lvl1pPr>
          </a:lstStyle>
          <a:p>
            <a:fld id="{A8EBABA9-3652-414C-8B97-934A64208FCB}" type="datetime4">
              <a:rPr lang="en-US" smtClean="0"/>
              <a:pPr/>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532BA7BE-CAE7-479C-2174-86318F4889C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8" name="Slide Number Placeholder 4">
            <a:extLst>
              <a:ext uri="{FF2B5EF4-FFF2-40B4-BE49-F238E27FC236}">
                <a16:creationId xmlns:a16="http://schemas.microsoft.com/office/drawing/2014/main" id="{325301BD-5F51-1F59-22E6-DB7BEFEF1142}"/>
              </a:ext>
            </a:extLst>
          </p:cNvPr>
          <p:cNvSpPr txBox="1">
            <a:spLocks/>
          </p:cNvSpPr>
          <p:nvPr userDrawn="1"/>
        </p:nvSpPr>
        <p:spPr>
          <a:xfrm>
            <a:off x="142827" y="6356350"/>
            <a:ext cx="274320" cy="136525"/>
          </a:xfrm>
          <a:prstGeom prst="rect">
            <a:avLst/>
          </a:prstGeom>
        </p:spPr>
        <p:txBody>
          <a:bodyPr vert="horz" wrap="none" lIns="0" tIns="0" rIns="0" bIns="0" rtlCol="0" anchor="ctr"/>
          <a:lstStyle>
            <a:defPPr>
              <a:defRPr lang="en-US"/>
            </a:defPPr>
            <a:lvl1pPr marL="0" algn="r" defTabSz="914400" rtl="0" eaLnBrk="1" latinLnBrk="0" hangingPunct="1">
              <a:defRPr lang="en-GB" sz="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DB38E-7BB7-498E-99E5-8000D290A95C}" type="slidenum">
              <a:rPr lang="en-US" smtClean="0">
                <a:solidFill>
                  <a:schemeClr val="bg1"/>
                </a:solidFill>
              </a:rPr>
              <a:pPr/>
              <a:t>‹#›</a:t>
            </a:fld>
            <a:endParaRPr lang="en-US">
              <a:solidFill>
                <a:schemeClr val="bg1"/>
              </a:solidFill>
            </a:endParaRPr>
          </a:p>
        </p:txBody>
      </p:sp>
      <p:sp>
        <p:nvSpPr>
          <p:cNvPr id="9" name="Rectangle 8">
            <a:extLst>
              <a:ext uri="{FF2B5EF4-FFF2-40B4-BE49-F238E27FC236}">
                <a16:creationId xmlns:a16="http://schemas.microsoft.com/office/drawing/2014/main" id="{416C6194-2108-1F34-4A3A-84AA3AEA40D5}"/>
              </a:ext>
            </a:extLst>
          </p:cNvPr>
          <p:cNvSpPr/>
          <p:nvPr userDrawn="1"/>
        </p:nvSpPr>
        <p:spPr>
          <a:xfrm>
            <a:off x="519306"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BA29F00-0B31-275E-DE99-28A34E1427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3" cy="325353"/>
          </a:xfrm>
          <a:prstGeom prst="rect">
            <a:avLst/>
          </a:prstGeom>
        </p:spPr>
      </p:pic>
    </p:spTree>
    <p:extLst>
      <p:ext uri="{BB962C8B-B14F-4D97-AF65-F5344CB8AC3E}">
        <p14:creationId xmlns:p14="http://schemas.microsoft.com/office/powerpoint/2010/main" val="429117098"/>
      </p:ext>
    </p:extLst>
  </p:cSld>
  <p:clrMapOvr>
    <a:masterClrMapping/>
  </p:clrMapOvr>
  <p:extLst>
    <p:ext uri="{DCECCB84-F9BA-43D5-87BE-67443E8EF086}">
      <p15:sldGuideLst xmlns:p15="http://schemas.microsoft.com/office/powerpoint/2012/main">
        <p15:guide id="2" orient="horz" pos="3659">
          <p15:clr>
            <a:srgbClr val="FBAE40"/>
          </p15:clr>
        </p15:guide>
        <p15:guide id="3" pos="432">
          <p15:clr>
            <a:srgbClr val="FBAE40"/>
          </p15:clr>
        </p15:guide>
        <p15:guide id="4" pos="6240">
          <p15:clr>
            <a:srgbClr val="FBAE40"/>
          </p15:clr>
        </p15:guide>
        <p15:guide id="5" pos="7248">
          <p15:clr>
            <a:srgbClr val="FBAE40"/>
          </p15:clr>
        </p15:guide>
        <p15:guide id="6" orient="horz" pos="373">
          <p15:clr>
            <a:srgbClr val="FBAE40"/>
          </p15:clr>
        </p15:guide>
        <p15:guide id="7" orient="horz" pos="1080">
          <p15:clr>
            <a:srgbClr val="FBAE40"/>
          </p15:clr>
        </p15:guide>
        <p15:guide id="8" orient="horz" pos="12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1393FB9D-A57F-46AF-A6A0-FD73144CD07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7" name="Slide Number Placeholder 5">
            <a:extLst>
              <a:ext uri="{FF2B5EF4-FFF2-40B4-BE49-F238E27FC236}">
                <a16:creationId xmlns:a16="http://schemas.microsoft.com/office/drawing/2014/main" id="{89D6AC7C-B7EA-882A-0DD6-25C84D91BB1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Title 1">
            <a:extLst>
              <a:ext uri="{FF2B5EF4-FFF2-40B4-BE49-F238E27FC236}">
                <a16:creationId xmlns:a16="http://schemas.microsoft.com/office/drawing/2014/main" id="{A308FCF2-9F1B-9057-C336-F9B7653647DC}"/>
              </a:ext>
            </a:extLst>
          </p:cNvPr>
          <p:cNvSpPr>
            <a:spLocks noGrp="1"/>
          </p:cNvSpPr>
          <p:nvPr>
            <p:ph type="title"/>
          </p:nvPr>
        </p:nvSpPr>
        <p:spPr>
          <a:xfrm>
            <a:off x="6224153" y="597154"/>
            <a:ext cx="3794760" cy="1069848"/>
          </a:xfrm>
        </p:spPr>
        <p:txBody>
          <a:bodyPr>
            <a:noAutofit/>
          </a:bodyPr>
          <a:lstStyle>
            <a:lvl1pPr>
              <a:lnSpc>
                <a:spcPct val="100000"/>
              </a:lnSpc>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BF49816C-D791-B07D-1A84-AE873BCD562D}"/>
              </a:ext>
            </a:extLst>
          </p:cNvPr>
          <p:cNvSpPr>
            <a:spLocks noGrp="1"/>
          </p:cNvSpPr>
          <p:nvPr>
            <p:ph idx="1"/>
          </p:nvPr>
        </p:nvSpPr>
        <p:spPr>
          <a:xfrm>
            <a:off x="6217920" y="2057400"/>
            <a:ext cx="379476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1">
            <a:extLst>
              <a:ext uri="{FF2B5EF4-FFF2-40B4-BE49-F238E27FC236}">
                <a16:creationId xmlns:a16="http://schemas.microsoft.com/office/drawing/2014/main" id="{013BC0BC-6E6D-2918-DB18-293863A99BD2}"/>
              </a:ext>
            </a:extLst>
          </p:cNvPr>
          <p:cNvSpPr>
            <a:spLocks noGrp="1" noChangeAspect="1"/>
          </p:cNvSpPr>
          <p:nvPr>
            <p:ph type="pic" sz="quarter" idx="13"/>
          </p:nvPr>
        </p:nvSpPr>
        <p:spPr>
          <a:xfrm>
            <a:off x="685799" y="696237"/>
            <a:ext cx="5166360" cy="516636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Tree>
    <p:extLst>
      <p:ext uri="{BB962C8B-B14F-4D97-AF65-F5344CB8AC3E}">
        <p14:creationId xmlns:p14="http://schemas.microsoft.com/office/powerpoint/2010/main" val="1364263083"/>
      </p:ext>
    </p:extLst>
  </p:cSld>
  <p:clrMapOvr>
    <a:masterClrMapping/>
  </p:clrMapOvr>
  <p:extLst>
    <p:ext uri="{DCECCB84-F9BA-43D5-87BE-67443E8EF086}">
      <p15:sldGuideLst xmlns:p15="http://schemas.microsoft.com/office/powerpoint/2012/main">
        <p15:guide id="1" pos="432" userDrawn="1">
          <p15:clr>
            <a:srgbClr val="FBAE40"/>
          </p15:clr>
        </p15:guide>
        <p15:guide id="2" pos="2472" userDrawn="1">
          <p15:clr>
            <a:srgbClr val="FBAE40"/>
          </p15:clr>
        </p15:guide>
        <p15:guide id="3" pos="2698" userDrawn="1">
          <p15:clr>
            <a:srgbClr val="FBAE40"/>
          </p15:clr>
        </p15:guide>
        <p15:guide id="4" pos="4320" userDrawn="1">
          <p15:clr>
            <a:srgbClr val="FBAE40"/>
          </p15:clr>
        </p15:guide>
        <p15:guide id="5" pos="4512" userDrawn="1">
          <p15:clr>
            <a:srgbClr val="FBAE40"/>
          </p15:clr>
        </p15:guide>
        <p15:guide id="6" pos="6951" userDrawn="1">
          <p15:clr>
            <a:srgbClr val="FBAE40"/>
          </p15:clr>
        </p15:guide>
        <p15:guide id="7" pos="6360" userDrawn="1">
          <p15:clr>
            <a:srgbClr val="FBAE40"/>
          </p15:clr>
        </p15:guide>
        <p15:guide id="8" orient="horz" pos="3662" userDrawn="1">
          <p15:clr>
            <a:srgbClr val="FBAE40"/>
          </p15:clr>
        </p15:guide>
        <p15:guide id="9" orient="horz" pos="1295" userDrawn="1">
          <p15:clr>
            <a:srgbClr val="FBAE40"/>
          </p15:clr>
        </p15:guide>
        <p15:guide id="10" orient="horz" pos="1050" userDrawn="1">
          <p15:clr>
            <a:srgbClr val="FBAE40"/>
          </p15:clr>
        </p15:guide>
        <p15:guide id="11" orient="horz" pos="37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only credentials">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320A15-A713-D8C4-B086-EBF1AEEC7E9E}"/>
              </a:ext>
            </a:extLst>
          </p:cNvPr>
          <p:cNvSpPr>
            <a:spLocks/>
          </p:cNvSpPr>
          <p:nvPr userDrawn="1"/>
        </p:nvSpPr>
        <p:spPr>
          <a:xfrm>
            <a:off x="92202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A2C88C-49C5-8EC9-0C53-06C01AF75FD6}"/>
              </a:ext>
            </a:extLst>
          </p:cNvPr>
          <p:cNvSpPr>
            <a:spLocks/>
          </p:cNvSpPr>
          <p:nvPr userDrawn="1"/>
        </p:nvSpPr>
        <p:spPr>
          <a:xfrm>
            <a:off x="6858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5E2D85-A7B5-9FCA-F253-0D6ECEA28232}"/>
              </a:ext>
            </a:extLst>
          </p:cNvPr>
          <p:cNvSpPr>
            <a:spLocks/>
          </p:cNvSpPr>
          <p:nvPr userDrawn="1"/>
        </p:nvSpPr>
        <p:spPr>
          <a:xfrm>
            <a:off x="35306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536F66-EE45-2242-9A31-07A40AAEC97A}"/>
              </a:ext>
            </a:extLst>
          </p:cNvPr>
          <p:cNvSpPr>
            <a:spLocks/>
          </p:cNvSpPr>
          <p:nvPr userDrawn="1"/>
        </p:nvSpPr>
        <p:spPr>
          <a:xfrm>
            <a:off x="63754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3907432-1B34-B5AA-2926-8A74A410E556}"/>
              </a:ext>
            </a:extLst>
          </p:cNvPr>
          <p:cNvSpPr>
            <a:spLocks/>
          </p:cNvSpPr>
          <p:nvPr userDrawn="1"/>
        </p:nvSpPr>
        <p:spPr>
          <a:xfrm>
            <a:off x="92202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4FC0EE-49EA-BDD9-B580-B3C33FCB25A4}"/>
              </a:ext>
            </a:extLst>
          </p:cNvPr>
          <p:cNvSpPr>
            <a:spLocks/>
          </p:cNvSpPr>
          <p:nvPr userDrawn="1"/>
        </p:nvSpPr>
        <p:spPr>
          <a:xfrm>
            <a:off x="6858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945260-62F0-655A-D891-8B0A7025EB7A}"/>
              </a:ext>
            </a:extLst>
          </p:cNvPr>
          <p:cNvSpPr>
            <a:spLocks/>
          </p:cNvSpPr>
          <p:nvPr userDrawn="1"/>
        </p:nvSpPr>
        <p:spPr>
          <a:xfrm>
            <a:off x="35306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827844-816B-E876-A5A4-97952E2EFC3E}"/>
              </a:ext>
            </a:extLst>
          </p:cNvPr>
          <p:cNvSpPr>
            <a:spLocks/>
          </p:cNvSpPr>
          <p:nvPr userDrawn="1"/>
        </p:nvSpPr>
        <p:spPr>
          <a:xfrm>
            <a:off x="63754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4" y="597154"/>
            <a:ext cx="9418320" cy="458831"/>
          </a:xfrm>
        </p:spPr>
        <p:txBody>
          <a:bodyPr>
            <a:noAutofit/>
          </a:bodyPr>
          <a:lstStyle/>
          <a:p>
            <a:r>
              <a:rPr lang="en-US"/>
              <a:t>Click to edit Master title style</a:t>
            </a:r>
            <a:endParaRPr lang="en-GB"/>
          </a:p>
        </p:txBody>
      </p:sp>
      <p:sp>
        <p:nvSpPr>
          <p:cNvPr id="3" name="MATTER_DESCRIPTION_01[300]">
            <a:extLst>
              <a:ext uri="{FF2B5EF4-FFF2-40B4-BE49-F238E27FC236}">
                <a16:creationId xmlns:a16="http://schemas.microsoft.com/office/drawing/2014/main" id="{73768EF3-F1AD-4EEB-BA61-957DA3CD1E94}"/>
              </a:ext>
            </a:extLst>
          </p:cNvPr>
          <p:cNvSpPr>
            <a:spLocks noGrp="1"/>
          </p:cNvSpPr>
          <p:nvPr>
            <p:ph idx="1"/>
          </p:nvPr>
        </p:nvSpPr>
        <p:spPr>
          <a:xfrm>
            <a:off x="782053" y="1844761"/>
            <a:ext cx="2112401"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BE306AAE-1B04-4F6F-879D-90CF4BCD97E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MATTER_DESCRIPTION_02[300]">
            <a:extLst>
              <a:ext uri="{FF2B5EF4-FFF2-40B4-BE49-F238E27FC236}">
                <a16:creationId xmlns:a16="http://schemas.microsoft.com/office/drawing/2014/main" id="{252EC17E-5AE6-4D0A-A46B-192C762AD22A}"/>
              </a:ext>
            </a:extLst>
          </p:cNvPr>
          <p:cNvSpPr>
            <a:spLocks noGrp="1"/>
          </p:cNvSpPr>
          <p:nvPr>
            <p:ph idx="13"/>
          </p:nvPr>
        </p:nvSpPr>
        <p:spPr>
          <a:xfrm>
            <a:off x="3612330" y="1844761"/>
            <a:ext cx="2080326"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3" name="MATTER_DESCRIPTION_03[300]">
            <a:extLst>
              <a:ext uri="{FF2B5EF4-FFF2-40B4-BE49-F238E27FC236}">
                <a16:creationId xmlns:a16="http://schemas.microsoft.com/office/drawing/2014/main" id="{5FF1CB61-A958-464E-9CB1-78778D61B6BA}"/>
              </a:ext>
            </a:extLst>
          </p:cNvPr>
          <p:cNvSpPr>
            <a:spLocks noGrp="1"/>
          </p:cNvSpPr>
          <p:nvPr>
            <p:ph idx="14"/>
          </p:nvPr>
        </p:nvSpPr>
        <p:spPr>
          <a:xfrm>
            <a:off x="6483860" y="1875241"/>
            <a:ext cx="2061999"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5" name="MATTER_DESCRIPTION_04[300]">
            <a:extLst>
              <a:ext uri="{FF2B5EF4-FFF2-40B4-BE49-F238E27FC236}">
                <a16:creationId xmlns:a16="http://schemas.microsoft.com/office/drawing/2014/main" id="{027C5686-A36A-4AAD-A03D-3CE8C4386387}"/>
              </a:ext>
            </a:extLst>
          </p:cNvPr>
          <p:cNvSpPr>
            <a:spLocks noGrp="1"/>
          </p:cNvSpPr>
          <p:nvPr>
            <p:ph idx="15"/>
          </p:nvPr>
        </p:nvSpPr>
        <p:spPr>
          <a:xfrm>
            <a:off x="9336638" y="1875398"/>
            <a:ext cx="2076174"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2" name="MATTER_DESCRIPTION_05[300]">
            <a:extLst>
              <a:ext uri="{FF2B5EF4-FFF2-40B4-BE49-F238E27FC236}">
                <a16:creationId xmlns:a16="http://schemas.microsoft.com/office/drawing/2014/main" id="{519288F8-D776-4722-8DFB-E0068403C956}"/>
              </a:ext>
            </a:extLst>
          </p:cNvPr>
          <p:cNvSpPr>
            <a:spLocks noGrp="1"/>
          </p:cNvSpPr>
          <p:nvPr>
            <p:ph idx="16"/>
          </p:nvPr>
        </p:nvSpPr>
        <p:spPr>
          <a:xfrm>
            <a:off x="782053" y="4416861"/>
            <a:ext cx="2112401"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3" name="MATTER_DESCRIPTION_06[300]">
            <a:extLst>
              <a:ext uri="{FF2B5EF4-FFF2-40B4-BE49-F238E27FC236}">
                <a16:creationId xmlns:a16="http://schemas.microsoft.com/office/drawing/2014/main" id="{34398281-BB04-4564-AE74-EA1E2A20988D}"/>
              </a:ext>
            </a:extLst>
          </p:cNvPr>
          <p:cNvSpPr>
            <a:spLocks noGrp="1"/>
          </p:cNvSpPr>
          <p:nvPr>
            <p:ph idx="17"/>
          </p:nvPr>
        </p:nvSpPr>
        <p:spPr>
          <a:xfrm>
            <a:off x="3612330" y="4430611"/>
            <a:ext cx="2080326"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4" name="MATTER_DESCRIPTION_07[300]">
            <a:extLst>
              <a:ext uri="{FF2B5EF4-FFF2-40B4-BE49-F238E27FC236}">
                <a16:creationId xmlns:a16="http://schemas.microsoft.com/office/drawing/2014/main" id="{9152990E-7B88-4A0D-B69C-59520E2318B0}"/>
              </a:ext>
            </a:extLst>
          </p:cNvPr>
          <p:cNvSpPr>
            <a:spLocks noGrp="1"/>
          </p:cNvSpPr>
          <p:nvPr>
            <p:ph idx="18"/>
          </p:nvPr>
        </p:nvSpPr>
        <p:spPr>
          <a:xfrm>
            <a:off x="6483860" y="4424015"/>
            <a:ext cx="2061999"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5" name="MATTER_DESCRIPTION_08[300]">
            <a:extLst>
              <a:ext uri="{FF2B5EF4-FFF2-40B4-BE49-F238E27FC236}">
                <a16:creationId xmlns:a16="http://schemas.microsoft.com/office/drawing/2014/main" id="{636A9FE8-8A44-4EF9-B454-A0CD2DE28DE6}"/>
              </a:ext>
            </a:extLst>
          </p:cNvPr>
          <p:cNvSpPr>
            <a:spLocks noGrp="1"/>
          </p:cNvSpPr>
          <p:nvPr>
            <p:ph idx="19"/>
          </p:nvPr>
        </p:nvSpPr>
        <p:spPr>
          <a:xfrm>
            <a:off x="9336638" y="4437766"/>
            <a:ext cx="2076174"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37" name="CLIENT_NAME_01">
            <a:extLst>
              <a:ext uri="{FF2B5EF4-FFF2-40B4-BE49-F238E27FC236}">
                <a16:creationId xmlns:a16="http://schemas.microsoft.com/office/drawing/2014/main" id="{7DE19021-B79A-411C-B1E1-CD1A48E0A2DD}"/>
              </a:ext>
            </a:extLst>
          </p:cNvPr>
          <p:cNvSpPr>
            <a:spLocks noGrp="1"/>
          </p:cNvSpPr>
          <p:nvPr>
            <p:ph sz="quarter" idx="20"/>
          </p:nvPr>
        </p:nvSpPr>
        <p:spPr>
          <a:xfrm>
            <a:off x="782053" y="1358536"/>
            <a:ext cx="2112401"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8" name="CLIENT_NAME_02">
            <a:extLst>
              <a:ext uri="{FF2B5EF4-FFF2-40B4-BE49-F238E27FC236}">
                <a16:creationId xmlns:a16="http://schemas.microsoft.com/office/drawing/2014/main" id="{EDC496E3-7D55-447D-B30E-65870296C1B8}"/>
              </a:ext>
            </a:extLst>
          </p:cNvPr>
          <p:cNvSpPr>
            <a:spLocks noGrp="1"/>
          </p:cNvSpPr>
          <p:nvPr>
            <p:ph sz="quarter" idx="21"/>
          </p:nvPr>
        </p:nvSpPr>
        <p:spPr>
          <a:xfrm>
            <a:off x="3612330" y="1358536"/>
            <a:ext cx="2080326"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9" name="CLIENT_NAME_03">
            <a:extLst>
              <a:ext uri="{FF2B5EF4-FFF2-40B4-BE49-F238E27FC236}">
                <a16:creationId xmlns:a16="http://schemas.microsoft.com/office/drawing/2014/main" id="{7AC58EAF-050B-48F2-A7A9-2FB0E8447A08}"/>
              </a:ext>
            </a:extLst>
          </p:cNvPr>
          <p:cNvSpPr>
            <a:spLocks noGrp="1"/>
          </p:cNvSpPr>
          <p:nvPr>
            <p:ph sz="quarter" idx="22"/>
          </p:nvPr>
        </p:nvSpPr>
        <p:spPr>
          <a:xfrm>
            <a:off x="6483860" y="1389016"/>
            <a:ext cx="2061999" cy="457200"/>
          </a:xfrm>
        </p:spPr>
        <p:txBody>
          <a:bodyPr/>
          <a:lstStyle>
            <a:lvl1pPr marL="0" indent="0">
              <a:buNone/>
              <a:defRPr sz="1000" b="1">
                <a:solidFill>
                  <a:schemeClr val="accent1"/>
                </a:solidFill>
              </a:defRPr>
            </a:lvl1pPr>
            <a:lvl2pPr>
              <a:defRPr sz="1000"/>
            </a:lvl2pPr>
            <a:lvl3pPr>
              <a:defRPr sz="1000"/>
            </a:lvl3pPr>
            <a:lvl4pPr>
              <a:defRPr sz="1000"/>
            </a:lvl4pPr>
            <a:lvl5pPr>
              <a:defRPr sz="1000"/>
            </a:lvl5pPr>
          </a:lstStyle>
          <a:p>
            <a:pPr lvl="0"/>
            <a:r>
              <a:rPr lang="en-US"/>
              <a:t>Click to edit Master text styles</a:t>
            </a:r>
          </a:p>
        </p:txBody>
      </p:sp>
      <p:sp>
        <p:nvSpPr>
          <p:cNvPr id="41" name="CLIENT_NAME_04">
            <a:extLst>
              <a:ext uri="{FF2B5EF4-FFF2-40B4-BE49-F238E27FC236}">
                <a16:creationId xmlns:a16="http://schemas.microsoft.com/office/drawing/2014/main" id="{A060F658-EFCD-447F-8CB0-5F20CA00CE79}"/>
              </a:ext>
            </a:extLst>
          </p:cNvPr>
          <p:cNvSpPr>
            <a:spLocks noGrp="1"/>
          </p:cNvSpPr>
          <p:nvPr>
            <p:ph sz="quarter" idx="23"/>
          </p:nvPr>
        </p:nvSpPr>
        <p:spPr>
          <a:xfrm>
            <a:off x="9336638" y="1389016"/>
            <a:ext cx="2076174"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48" name="CLIENT_NAME_05">
            <a:extLst>
              <a:ext uri="{FF2B5EF4-FFF2-40B4-BE49-F238E27FC236}">
                <a16:creationId xmlns:a16="http://schemas.microsoft.com/office/drawing/2014/main" id="{59E1B0F0-1043-481A-845E-02CFA0B0E80C}"/>
              </a:ext>
            </a:extLst>
          </p:cNvPr>
          <p:cNvSpPr>
            <a:spLocks noGrp="1"/>
          </p:cNvSpPr>
          <p:nvPr>
            <p:ph sz="quarter" idx="24"/>
          </p:nvPr>
        </p:nvSpPr>
        <p:spPr>
          <a:xfrm>
            <a:off x="782053" y="3926704"/>
            <a:ext cx="2112401"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49" name="CLIENT_NAME_06">
            <a:extLst>
              <a:ext uri="{FF2B5EF4-FFF2-40B4-BE49-F238E27FC236}">
                <a16:creationId xmlns:a16="http://schemas.microsoft.com/office/drawing/2014/main" id="{82727B49-087F-4BDF-9CAC-FBBC7993BDB6}"/>
              </a:ext>
            </a:extLst>
          </p:cNvPr>
          <p:cNvSpPr>
            <a:spLocks noGrp="1"/>
          </p:cNvSpPr>
          <p:nvPr>
            <p:ph sz="quarter" idx="25"/>
          </p:nvPr>
        </p:nvSpPr>
        <p:spPr>
          <a:xfrm>
            <a:off x="3612330" y="3940454"/>
            <a:ext cx="2080326"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50" name="CLIENT_NAME_07">
            <a:extLst>
              <a:ext uri="{FF2B5EF4-FFF2-40B4-BE49-F238E27FC236}">
                <a16:creationId xmlns:a16="http://schemas.microsoft.com/office/drawing/2014/main" id="{A69FE788-EC3B-4010-A425-9835B2FD896E}"/>
              </a:ext>
            </a:extLst>
          </p:cNvPr>
          <p:cNvSpPr>
            <a:spLocks noGrp="1"/>
          </p:cNvSpPr>
          <p:nvPr>
            <p:ph sz="quarter" idx="26"/>
          </p:nvPr>
        </p:nvSpPr>
        <p:spPr>
          <a:xfrm>
            <a:off x="6483860" y="3933858"/>
            <a:ext cx="2061999" cy="457200"/>
          </a:xfrm>
        </p:spPr>
        <p:txBody>
          <a:bodyPr/>
          <a:lstStyle>
            <a:lvl1pPr marL="0" indent="0">
              <a:buNone/>
              <a:defRPr sz="1000" b="1">
                <a:solidFill>
                  <a:schemeClr val="accent1"/>
                </a:solidFill>
              </a:defRPr>
            </a:lvl1pPr>
            <a:lvl2pPr>
              <a:defRPr sz="1000"/>
            </a:lvl2pPr>
            <a:lvl3pPr>
              <a:defRPr sz="1000"/>
            </a:lvl3pPr>
            <a:lvl4pPr>
              <a:defRPr sz="1000"/>
            </a:lvl4pPr>
            <a:lvl5pPr>
              <a:defRPr sz="1000"/>
            </a:lvl5pPr>
          </a:lstStyle>
          <a:p>
            <a:pPr lvl="0"/>
            <a:r>
              <a:rPr lang="en-US"/>
              <a:t>Click to edit Master text styles</a:t>
            </a:r>
          </a:p>
        </p:txBody>
      </p:sp>
      <p:sp>
        <p:nvSpPr>
          <p:cNvPr id="51" name="CLIENT_NAME_08">
            <a:extLst>
              <a:ext uri="{FF2B5EF4-FFF2-40B4-BE49-F238E27FC236}">
                <a16:creationId xmlns:a16="http://schemas.microsoft.com/office/drawing/2014/main" id="{F83C9447-792F-40B3-B8C7-5CD9698F8F21}"/>
              </a:ext>
            </a:extLst>
          </p:cNvPr>
          <p:cNvSpPr>
            <a:spLocks noGrp="1"/>
          </p:cNvSpPr>
          <p:nvPr>
            <p:ph sz="quarter" idx="27"/>
          </p:nvPr>
        </p:nvSpPr>
        <p:spPr>
          <a:xfrm>
            <a:off x="9336638" y="3947452"/>
            <a:ext cx="2076174"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7" name="Slide Number Placeholder 5">
            <a:extLst>
              <a:ext uri="{FF2B5EF4-FFF2-40B4-BE49-F238E27FC236}">
                <a16:creationId xmlns:a16="http://schemas.microsoft.com/office/drawing/2014/main" id="{BD3C8D07-02B3-3CAB-C15E-A759C8962390}"/>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WARNINGS">
            <a:extLst>
              <a:ext uri="{FF2B5EF4-FFF2-40B4-BE49-F238E27FC236}">
                <a16:creationId xmlns:a16="http://schemas.microsoft.com/office/drawing/2014/main" id="{2A9782F8-B87A-D95D-BE56-42F2E5F659B8}"/>
              </a:ext>
            </a:extLst>
          </p:cNvPr>
          <p:cNvSpPr>
            <a:spLocks noGrp="1"/>
          </p:cNvSpPr>
          <p:nvPr>
            <p:ph sz="quarter" idx="37"/>
          </p:nvPr>
        </p:nvSpPr>
        <p:spPr>
          <a:xfrm>
            <a:off x="-2553161" y="434041"/>
            <a:ext cx="2454250"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19" name="Rectangle 18">
            <a:extLst>
              <a:ext uri="{FF2B5EF4-FFF2-40B4-BE49-F238E27FC236}">
                <a16:creationId xmlns:a16="http://schemas.microsoft.com/office/drawing/2014/main" id="{D5B410FB-F898-ACAE-13E7-06F5879C649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C2D5BFA7-9EA1-495C-6571-43D864C1F83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1996903131"/>
      </p:ext>
    </p:extLst>
  </p:cSld>
  <p:clrMapOvr>
    <a:masterClrMapping/>
  </p:clrMapOvr>
  <p:extLst>
    <p:ext uri="{DCECCB84-F9BA-43D5-87BE-67443E8EF086}">
      <p15:sldGuideLst xmlns:p15="http://schemas.microsoft.com/office/powerpoint/2012/main">
        <p15:guide id="1" pos="432">
          <p15:clr>
            <a:srgbClr val="FBAE40"/>
          </p15:clr>
        </p15:guide>
        <p15:guide id="2" pos="1955">
          <p15:clr>
            <a:srgbClr val="FBAE40"/>
          </p15:clr>
        </p15:guide>
        <p15:guide id="3" pos="2093">
          <p15:clr>
            <a:srgbClr val="FBAE40"/>
          </p15:clr>
        </p15:guide>
        <p15:guide id="4" pos="3623">
          <p15:clr>
            <a:srgbClr val="FBAE40"/>
          </p15:clr>
        </p15:guide>
        <p15:guide id="5" pos="3764">
          <p15:clr>
            <a:srgbClr val="FBAE40"/>
          </p15:clr>
        </p15:guide>
        <p15:guide id="6" pos="5288">
          <p15:clr>
            <a:srgbClr val="FBAE40"/>
          </p15:clr>
        </p15:guide>
        <p15:guide id="7" pos="5426">
          <p15:clr>
            <a:srgbClr val="FBAE40"/>
          </p15:clr>
        </p15:guide>
        <p15:guide id="8" pos="6951">
          <p15:clr>
            <a:srgbClr val="FBAE40"/>
          </p15:clr>
        </p15:guide>
        <p15:guide id="9" pos="5903">
          <p15:clr>
            <a:srgbClr val="FBAE40"/>
          </p15:clr>
        </p15:guide>
        <p15:guide id="10" orient="horz" pos="373">
          <p15:clr>
            <a:srgbClr val="FBAE40"/>
          </p15:clr>
        </p15:guide>
        <p15:guide id="11" orient="horz" pos="1056" userDrawn="1">
          <p15:clr>
            <a:srgbClr val="FBAE40"/>
          </p15:clr>
        </p15:guide>
        <p15:guide id="12" orient="horz" pos="1248">
          <p15:clr>
            <a:srgbClr val="FBAE40"/>
          </p15:clr>
        </p15:guide>
        <p15:guide id="13" orient="horz" pos="1600">
          <p15:clr>
            <a:srgbClr val="FBAE40"/>
          </p15:clr>
        </p15:guide>
        <p15:guide id="14" orient="horz" pos="1624">
          <p15:clr>
            <a:srgbClr val="FBAE40"/>
          </p15:clr>
        </p15:guide>
        <p15:guide id="15" orient="horz" pos="2419">
          <p15:clr>
            <a:srgbClr val="FBAE40"/>
          </p15:clr>
        </p15:guide>
        <p15:guide id="16" orient="horz" pos="2583">
          <p15:clr>
            <a:srgbClr val="FBAE40"/>
          </p15:clr>
        </p15:guide>
        <p15:guide id="17" orient="horz" pos="2932">
          <p15:clr>
            <a:srgbClr val="FBAE40"/>
          </p15:clr>
        </p15:guide>
        <p15:guide id="18" orient="horz" pos="2958">
          <p15:clr>
            <a:srgbClr val="FBAE40"/>
          </p15:clr>
        </p15:guide>
        <p15:guide id="19" orient="horz" pos="375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wards">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790304"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A0D6B1BA-00E7-41FF-9208-5F2D3A040FE2}"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6220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64668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93116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790304"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6220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64668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93116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D433C554-1D76-41C0-98FD-AC192FBE00B5}"/>
              </a:ext>
            </a:extLst>
          </p:cNvPr>
          <p:cNvSpPr>
            <a:spLocks noGrp="1"/>
          </p:cNvSpPr>
          <p:nvPr>
            <p:ph sz="quarter" idx="20"/>
          </p:nvPr>
        </p:nvSpPr>
        <p:spPr>
          <a:xfrm>
            <a:off x="790304"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4" name="Content Placeholder 13">
            <a:extLst>
              <a:ext uri="{FF2B5EF4-FFF2-40B4-BE49-F238E27FC236}">
                <a16:creationId xmlns:a16="http://schemas.microsoft.com/office/drawing/2014/main" id="{0C65B726-42C7-4985-9B04-26F33FA89A4A}"/>
              </a:ext>
            </a:extLst>
          </p:cNvPr>
          <p:cNvSpPr>
            <a:spLocks noGrp="1"/>
          </p:cNvSpPr>
          <p:nvPr>
            <p:ph sz="quarter" idx="21"/>
          </p:nvPr>
        </p:nvSpPr>
        <p:spPr>
          <a:xfrm>
            <a:off x="36220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7" name="Content Placeholder 16">
            <a:extLst>
              <a:ext uri="{FF2B5EF4-FFF2-40B4-BE49-F238E27FC236}">
                <a16:creationId xmlns:a16="http://schemas.microsoft.com/office/drawing/2014/main" id="{CD8C1B93-C35B-4BA0-828A-317558C21D7A}"/>
              </a:ext>
            </a:extLst>
          </p:cNvPr>
          <p:cNvSpPr>
            <a:spLocks noGrp="1"/>
          </p:cNvSpPr>
          <p:nvPr>
            <p:ph sz="quarter" idx="22"/>
          </p:nvPr>
        </p:nvSpPr>
        <p:spPr>
          <a:xfrm>
            <a:off x="6466840" y="1384665"/>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19" name="Content Placeholder 18">
            <a:extLst>
              <a:ext uri="{FF2B5EF4-FFF2-40B4-BE49-F238E27FC236}">
                <a16:creationId xmlns:a16="http://schemas.microsoft.com/office/drawing/2014/main" id="{7CF20000-A09E-4210-B95B-A56D190227D1}"/>
              </a:ext>
            </a:extLst>
          </p:cNvPr>
          <p:cNvSpPr>
            <a:spLocks noGrp="1"/>
          </p:cNvSpPr>
          <p:nvPr>
            <p:ph sz="quarter" idx="23"/>
          </p:nvPr>
        </p:nvSpPr>
        <p:spPr>
          <a:xfrm>
            <a:off x="93116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4" name="Content Placeholder 8">
            <a:extLst>
              <a:ext uri="{FF2B5EF4-FFF2-40B4-BE49-F238E27FC236}">
                <a16:creationId xmlns:a16="http://schemas.microsoft.com/office/drawing/2014/main" id="{11D45951-2A04-44F3-882C-FCEF7344A28B}"/>
              </a:ext>
            </a:extLst>
          </p:cNvPr>
          <p:cNvSpPr>
            <a:spLocks noGrp="1"/>
          </p:cNvSpPr>
          <p:nvPr>
            <p:ph sz="quarter" idx="24"/>
          </p:nvPr>
        </p:nvSpPr>
        <p:spPr>
          <a:xfrm>
            <a:off x="790304"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5" name="Content Placeholder 13">
            <a:extLst>
              <a:ext uri="{FF2B5EF4-FFF2-40B4-BE49-F238E27FC236}">
                <a16:creationId xmlns:a16="http://schemas.microsoft.com/office/drawing/2014/main" id="{BCDF968E-4046-4628-A2A9-33C8184DF6F0}"/>
              </a:ext>
            </a:extLst>
          </p:cNvPr>
          <p:cNvSpPr>
            <a:spLocks noGrp="1"/>
          </p:cNvSpPr>
          <p:nvPr>
            <p:ph sz="quarter" idx="25"/>
          </p:nvPr>
        </p:nvSpPr>
        <p:spPr>
          <a:xfrm>
            <a:off x="36220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6" name="Content Placeholder 16">
            <a:extLst>
              <a:ext uri="{FF2B5EF4-FFF2-40B4-BE49-F238E27FC236}">
                <a16:creationId xmlns:a16="http://schemas.microsoft.com/office/drawing/2014/main" id="{2B9D6F37-A700-43C5-9B0B-CF99DC3D6B16}"/>
              </a:ext>
            </a:extLst>
          </p:cNvPr>
          <p:cNvSpPr>
            <a:spLocks noGrp="1"/>
          </p:cNvSpPr>
          <p:nvPr>
            <p:ph sz="quarter" idx="26"/>
          </p:nvPr>
        </p:nvSpPr>
        <p:spPr>
          <a:xfrm>
            <a:off x="6466840" y="3943210"/>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37" name="Content Placeholder 18">
            <a:extLst>
              <a:ext uri="{FF2B5EF4-FFF2-40B4-BE49-F238E27FC236}">
                <a16:creationId xmlns:a16="http://schemas.microsoft.com/office/drawing/2014/main" id="{01B9C131-0FB9-46AE-B9BA-9EA9EECFB788}"/>
              </a:ext>
            </a:extLst>
          </p:cNvPr>
          <p:cNvSpPr>
            <a:spLocks noGrp="1"/>
          </p:cNvSpPr>
          <p:nvPr>
            <p:ph sz="quarter" idx="27"/>
          </p:nvPr>
        </p:nvSpPr>
        <p:spPr>
          <a:xfrm>
            <a:off x="93116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7" name="Slide Number Placeholder 5">
            <a:extLst>
              <a:ext uri="{FF2B5EF4-FFF2-40B4-BE49-F238E27FC236}">
                <a16:creationId xmlns:a16="http://schemas.microsoft.com/office/drawing/2014/main" id="{A013CB37-1CF1-CB87-C0FA-4284EAC850DF}"/>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8" name="Rectangle 17">
            <a:extLst>
              <a:ext uri="{FF2B5EF4-FFF2-40B4-BE49-F238E27FC236}">
                <a16:creationId xmlns:a16="http://schemas.microsoft.com/office/drawing/2014/main" id="{6D0E3D2C-E5AA-4836-17BE-18DC5DDC7C42}"/>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52F8043B-E011-B286-B7EF-F55EC80210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32" name="Title 1">
            <a:extLst>
              <a:ext uri="{FF2B5EF4-FFF2-40B4-BE49-F238E27FC236}">
                <a16:creationId xmlns:a16="http://schemas.microsoft.com/office/drawing/2014/main" id="{CA77DF00-00F6-CB18-8152-2D83A0ECE559}"/>
              </a:ext>
            </a:extLst>
          </p:cNvPr>
          <p:cNvSpPr>
            <a:spLocks noGrp="1"/>
          </p:cNvSpPr>
          <p:nvPr>
            <p:ph type="title"/>
          </p:nvPr>
        </p:nvSpPr>
        <p:spPr>
          <a:xfrm>
            <a:off x="694943" y="592138"/>
            <a:ext cx="9896856" cy="537260"/>
          </a:xfrm>
        </p:spPr>
        <p:txBody>
          <a:bodyPr tIns="0" bIns="0" anchor="t" anchorCtr="0">
            <a:noAutofit/>
          </a:bodyPr>
          <a:lstStyle>
            <a:lvl1pPr>
              <a:defRPr>
                <a:solidFill>
                  <a:schemeClr val="tx2"/>
                </a:solidFill>
              </a:defRPr>
            </a:lvl1pPr>
          </a:lstStyle>
          <a:p>
            <a:r>
              <a:rPr lang="en-US"/>
              <a:t>Click to edit Master title style</a:t>
            </a:r>
            <a:endParaRPr lang="en-GB"/>
          </a:p>
        </p:txBody>
      </p:sp>
      <p:sp>
        <p:nvSpPr>
          <p:cNvPr id="33" name="Rectangle 32">
            <a:extLst>
              <a:ext uri="{FF2B5EF4-FFF2-40B4-BE49-F238E27FC236}">
                <a16:creationId xmlns:a16="http://schemas.microsoft.com/office/drawing/2014/main" id="{50382738-DD78-FB6F-8F2D-EF34AD30B45B}"/>
              </a:ext>
            </a:extLst>
          </p:cNvPr>
          <p:cNvSpPr>
            <a:spLocks/>
          </p:cNvSpPr>
          <p:nvPr userDrawn="1"/>
        </p:nvSpPr>
        <p:spPr>
          <a:xfrm>
            <a:off x="92202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22EF720-C31C-BB64-8B40-12FC64078993}"/>
              </a:ext>
            </a:extLst>
          </p:cNvPr>
          <p:cNvSpPr>
            <a:spLocks/>
          </p:cNvSpPr>
          <p:nvPr userDrawn="1"/>
        </p:nvSpPr>
        <p:spPr>
          <a:xfrm>
            <a:off x="698864"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DE1E7D1-B578-D92C-819C-23E1E259C89F}"/>
              </a:ext>
            </a:extLst>
          </p:cNvPr>
          <p:cNvSpPr>
            <a:spLocks/>
          </p:cNvSpPr>
          <p:nvPr userDrawn="1"/>
        </p:nvSpPr>
        <p:spPr>
          <a:xfrm>
            <a:off x="35306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7C47E0-54C2-C691-6885-9D4F4FF0FC37}"/>
              </a:ext>
            </a:extLst>
          </p:cNvPr>
          <p:cNvSpPr>
            <a:spLocks/>
          </p:cNvSpPr>
          <p:nvPr userDrawn="1"/>
        </p:nvSpPr>
        <p:spPr>
          <a:xfrm>
            <a:off x="63754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0CDCF9C-BA5C-B135-FFE8-41FADE4BDD32}"/>
              </a:ext>
            </a:extLst>
          </p:cNvPr>
          <p:cNvSpPr>
            <a:spLocks/>
          </p:cNvSpPr>
          <p:nvPr userDrawn="1"/>
        </p:nvSpPr>
        <p:spPr>
          <a:xfrm>
            <a:off x="92202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261CAA0-7C88-EF72-2B55-1A2AA1B96212}"/>
              </a:ext>
            </a:extLst>
          </p:cNvPr>
          <p:cNvSpPr>
            <a:spLocks/>
          </p:cNvSpPr>
          <p:nvPr userDrawn="1"/>
        </p:nvSpPr>
        <p:spPr>
          <a:xfrm>
            <a:off x="698864"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1CD7E-794F-431D-1CD7-1F2C0C724C11}"/>
              </a:ext>
            </a:extLst>
          </p:cNvPr>
          <p:cNvSpPr>
            <a:spLocks/>
          </p:cNvSpPr>
          <p:nvPr userDrawn="1"/>
        </p:nvSpPr>
        <p:spPr>
          <a:xfrm>
            <a:off x="35306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64155BB-44BB-0987-911A-048BC4EDDD57}"/>
              </a:ext>
            </a:extLst>
          </p:cNvPr>
          <p:cNvSpPr>
            <a:spLocks/>
          </p:cNvSpPr>
          <p:nvPr userDrawn="1"/>
        </p:nvSpPr>
        <p:spPr>
          <a:xfrm>
            <a:off x="63754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0621158"/>
      </p:ext>
    </p:extLst>
  </p:cSld>
  <p:clrMapOvr>
    <a:masterClrMapping/>
  </p:clrMapOvr>
  <p:extLst>
    <p:ext uri="{DCECCB84-F9BA-43D5-87BE-67443E8EF086}">
      <p15:sldGuideLst xmlns:p15="http://schemas.microsoft.com/office/powerpoint/2012/main">
        <p15:guide id="1" pos="432" userDrawn="1">
          <p15:clr>
            <a:srgbClr val="FBAE40"/>
          </p15:clr>
        </p15:guide>
        <p15:guide id="2" pos="1872" userDrawn="1">
          <p15:clr>
            <a:srgbClr val="FBAE40"/>
          </p15:clr>
        </p15:guide>
        <p15:guide id="3" pos="2208" userDrawn="1">
          <p15:clr>
            <a:srgbClr val="FBAE40"/>
          </p15:clr>
        </p15:guide>
        <p15:guide id="4" pos="3672" userDrawn="1">
          <p15:clr>
            <a:srgbClr val="FBAE40"/>
          </p15:clr>
        </p15:guide>
        <p15:guide id="5" pos="4008" userDrawn="1">
          <p15:clr>
            <a:srgbClr val="FBAE40"/>
          </p15:clr>
        </p15:guide>
        <p15:guide id="6" pos="7248" userDrawn="1">
          <p15:clr>
            <a:srgbClr val="FBAE40"/>
          </p15:clr>
        </p15:guide>
        <p15:guide id="7" pos="5448" userDrawn="1">
          <p15:clr>
            <a:srgbClr val="FBAE40"/>
          </p15:clr>
        </p15:guide>
        <p15:guide id="8" pos="3840" userDrawn="1">
          <p15:clr>
            <a:srgbClr val="FBAE40"/>
          </p15:clr>
        </p15:guide>
        <p15:guide id="9" pos="5808" userDrawn="1">
          <p15:clr>
            <a:srgbClr val="FBAE40"/>
          </p15:clr>
        </p15:guide>
        <p15:guide id="10" orient="horz" pos="2472" userDrawn="1">
          <p15:clr>
            <a:srgbClr val="FBAE40"/>
          </p15:clr>
        </p15:guide>
        <p15:guide id="11" orient="horz" pos="373" userDrawn="1">
          <p15:clr>
            <a:srgbClr val="FBAE40"/>
          </p15:clr>
        </p15:guide>
        <p15:guide id="12" orient="horz" pos="816" userDrawn="1">
          <p15:clr>
            <a:srgbClr val="FBAE40"/>
          </p15:clr>
        </p15:guide>
        <p15:guide id="13" orient="horz" pos="1272" userDrawn="1">
          <p15:clr>
            <a:srgbClr val="FBAE40"/>
          </p15:clr>
        </p15:guide>
        <p15:guide id="14" orient="horz" pos="2419" userDrawn="1">
          <p15:clr>
            <a:srgbClr val="FBAE40"/>
          </p15:clr>
        </p15:guide>
        <p15:guide id="15" orient="horz" pos="3888" userDrawn="1">
          <p15:clr>
            <a:srgbClr val="FBAE40"/>
          </p15:clr>
        </p15:guide>
        <p15:guide id="16" orient="horz" pos="1320" userDrawn="1">
          <p15:clr>
            <a:srgbClr val="FBAE40"/>
          </p15:clr>
        </p15:guide>
        <p15:guide id="17" orient="horz" pos="2256" userDrawn="1">
          <p15:clr>
            <a:srgbClr val="FBAE40"/>
          </p15:clr>
        </p15:guide>
        <p15:guide id="18" orient="horz" pos="4176" userDrawn="1">
          <p15:clr>
            <a:srgbClr val="FBAE40"/>
          </p15:clr>
        </p15:guide>
        <p15:guide id="19" orient="horz" pos="292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credentials and logo">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790304"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6220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64668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93116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790304"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6220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64668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93116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D433C554-1D76-41C0-98FD-AC192FBE00B5}"/>
              </a:ext>
            </a:extLst>
          </p:cNvPr>
          <p:cNvSpPr>
            <a:spLocks noGrp="1"/>
          </p:cNvSpPr>
          <p:nvPr>
            <p:ph sz="quarter" idx="20"/>
          </p:nvPr>
        </p:nvSpPr>
        <p:spPr>
          <a:xfrm>
            <a:off x="790304"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4" name="Content Placeholder 13">
            <a:extLst>
              <a:ext uri="{FF2B5EF4-FFF2-40B4-BE49-F238E27FC236}">
                <a16:creationId xmlns:a16="http://schemas.microsoft.com/office/drawing/2014/main" id="{0C65B726-42C7-4985-9B04-26F33FA89A4A}"/>
              </a:ext>
            </a:extLst>
          </p:cNvPr>
          <p:cNvSpPr>
            <a:spLocks noGrp="1"/>
          </p:cNvSpPr>
          <p:nvPr>
            <p:ph sz="quarter" idx="21"/>
          </p:nvPr>
        </p:nvSpPr>
        <p:spPr>
          <a:xfrm>
            <a:off x="36220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7" name="Content Placeholder 16">
            <a:extLst>
              <a:ext uri="{FF2B5EF4-FFF2-40B4-BE49-F238E27FC236}">
                <a16:creationId xmlns:a16="http://schemas.microsoft.com/office/drawing/2014/main" id="{CD8C1B93-C35B-4BA0-828A-317558C21D7A}"/>
              </a:ext>
            </a:extLst>
          </p:cNvPr>
          <p:cNvSpPr>
            <a:spLocks noGrp="1"/>
          </p:cNvSpPr>
          <p:nvPr>
            <p:ph sz="quarter" idx="22"/>
          </p:nvPr>
        </p:nvSpPr>
        <p:spPr>
          <a:xfrm>
            <a:off x="6466840" y="1384665"/>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19" name="Content Placeholder 18">
            <a:extLst>
              <a:ext uri="{FF2B5EF4-FFF2-40B4-BE49-F238E27FC236}">
                <a16:creationId xmlns:a16="http://schemas.microsoft.com/office/drawing/2014/main" id="{7CF20000-A09E-4210-B95B-A56D190227D1}"/>
              </a:ext>
            </a:extLst>
          </p:cNvPr>
          <p:cNvSpPr>
            <a:spLocks noGrp="1"/>
          </p:cNvSpPr>
          <p:nvPr>
            <p:ph sz="quarter" idx="23"/>
          </p:nvPr>
        </p:nvSpPr>
        <p:spPr>
          <a:xfrm>
            <a:off x="93116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4" name="Content Placeholder 8">
            <a:extLst>
              <a:ext uri="{FF2B5EF4-FFF2-40B4-BE49-F238E27FC236}">
                <a16:creationId xmlns:a16="http://schemas.microsoft.com/office/drawing/2014/main" id="{11D45951-2A04-44F3-882C-FCEF7344A28B}"/>
              </a:ext>
            </a:extLst>
          </p:cNvPr>
          <p:cNvSpPr>
            <a:spLocks noGrp="1"/>
          </p:cNvSpPr>
          <p:nvPr>
            <p:ph sz="quarter" idx="24"/>
          </p:nvPr>
        </p:nvSpPr>
        <p:spPr>
          <a:xfrm>
            <a:off x="790304"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5" name="Content Placeholder 13">
            <a:extLst>
              <a:ext uri="{FF2B5EF4-FFF2-40B4-BE49-F238E27FC236}">
                <a16:creationId xmlns:a16="http://schemas.microsoft.com/office/drawing/2014/main" id="{BCDF968E-4046-4628-A2A9-33C8184DF6F0}"/>
              </a:ext>
            </a:extLst>
          </p:cNvPr>
          <p:cNvSpPr>
            <a:spLocks noGrp="1"/>
          </p:cNvSpPr>
          <p:nvPr>
            <p:ph sz="quarter" idx="25"/>
          </p:nvPr>
        </p:nvSpPr>
        <p:spPr>
          <a:xfrm>
            <a:off x="36220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6" name="Content Placeholder 16">
            <a:extLst>
              <a:ext uri="{FF2B5EF4-FFF2-40B4-BE49-F238E27FC236}">
                <a16:creationId xmlns:a16="http://schemas.microsoft.com/office/drawing/2014/main" id="{2B9D6F37-A700-43C5-9B0B-CF99DC3D6B16}"/>
              </a:ext>
            </a:extLst>
          </p:cNvPr>
          <p:cNvSpPr>
            <a:spLocks noGrp="1"/>
          </p:cNvSpPr>
          <p:nvPr>
            <p:ph sz="quarter" idx="26"/>
          </p:nvPr>
        </p:nvSpPr>
        <p:spPr>
          <a:xfrm>
            <a:off x="6466840" y="3943210"/>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37" name="Content Placeholder 18">
            <a:extLst>
              <a:ext uri="{FF2B5EF4-FFF2-40B4-BE49-F238E27FC236}">
                <a16:creationId xmlns:a16="http://schemas.microsoft.com/office/drawing/2014/main" id="{01B9C131-0FB9-46AE-B9BA-9EA9EECFB788}"/>
              </a:ext>
            </a:extLst>
          </p:cNvPr>
          <p:cNvSpPr>
            <a:spLocks noGrp="1"/>
          </p:cNvSpPr>
          <p:nvPr>
            <p:ph sz="quarter" idx="27"/>
          </p:nvPr>
        </p:nvSpPr>
        <p:spPr>
          <a:xfrm>
            <a:off x="93116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7" name="Slide Number Placeholder 5">
            <a:extLst>
              <a:ext uri="{FF2B5EF4-FFF2-40B4-BE49-F238E27FC236}">
                <a16:creationId xmlns:a16="http://schemas.microsoft.com/office/drawing/2014/main" id="{A013CB37-1CF1-CB87-C0FA-4284EAC850DF}"/>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8" name="Rectangle 17">
            <a:extLst>
              <a:ext uri="{FF2B5EF4-FFF2-40B4-BE49-F238E27FC236}">
                <a16:creationId xmlns:a16="http://schemas.microsoft.com/office/drawing/2014/main" id="{6D0E3D2C-E5AA-4836-17BE-18DC5DDC7C42}"/>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52F8043B-E011-B286-B7EF-F55EC80210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32" name="Title 1">
            <a:extLst>
              <a:ext uri="{FF2B5EF4-FFF2-40B4-BE49-F238E27FC236}">
                <a16:creationId xmlns:a16="http://schemas.microsoft.com/office/drawing/2014/main" id="{CA77DF00-00F6-CB18-8152-2D83A0ECE559}"/>
              </a:ext>
            </a:extLst>
          </p:cNvPr>
          <p:cNvSpPr>
            <a:spLocks noGrp="1"/>
          </p:cNvSpPr>
          <p:nvPr>
            <p:ph type="title"/>
          </p:nvPr>
        </p:nvSpPr>
        <p:spPr>
          <a:xfrm>
            <a:off x="694943" y="592138"/>
            <a:ext cx="9896856" cy="537260"/>
          </a:xfrm>
        </p:spPr>
        <p:txBody>
          <a:bodyPr tIns="0" bIns="0" anchor="t" anchorCtr="0">
            <a:noAutofit/>
          </a:bodyPr>
          <a:lstStyle>
            <a:lvl1pPr>
              <a:defRPr>
                <a:solidFill>
                  <a:schemeClr val="tx2"/>
                </a:solidFill>
              </a:defRPr>
            </a:lvl1pPr>
          </a:lstStyle>
          <a:p>
            <a:r>
              <a:rPr lang="en-US"/>
              <a:t>Click to edit Master title style</a:t>
            </a:r>
            <a:endParaRPr lang="en-GB"/>
          </a:p>
        </p:txBody>
      </p:sp>
      <p:sp>
        <p:nvSpPr>
          <p:cNvPr id="33" name="Rectangle 32">
            <a:extLst>
              <a:ext uri="{FF2B5EF4-FFF2-40B4-BE49-F238E27FC236}">
                <a16:creationId xmlns:a16="http://schemas.microsoft.com/office/drawing/2014/main" id="{50382738-DD78-FB6F-8F2D-EF34AD30B45B}"/>
              </a:ext>
            </a:extLst>
          </p:cNvPr>
          <p:cNvSpPr>
            <a:spLocks/>
          </p:cNvSpPr>
          <p:nvPr userDrawn="1"/>
        </p:nvSpPr>
        <p:spPr>
          <a:xfrm>
            <a:off x="92202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22EF720-C31C-BB64-8B40-12FC64078993}"/>
              </a:ext>
            </a:extLst>
          </p:cNvPr>
          <p:cNvSpPr>
            <a:spLocks/>
          </p:cNvSpPr>
          <p:nvPr userDrawn="1"/>
        </p:nvSpPr>
        <p:spPr>
          <a:xfrm>
            <a:off x="698864"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DE1E7D1-B578-D92C-819C-23E1E259C89F}"/>
              </a:ext>
            </a:extLst>
          </p:cNvPr>
          <p:cNvSpPr>
            <a:spLocks/>
          </p:cNvSpPr>
          <p:nvPr userDrawn="1"/>
        </p:nvSpPr>
        <p:spPr>
          <a:xfrm>
            <a:off x="35306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7C47E0-54C2-C691-6885-9D4F4FF0FC37}"/>
              </a:ext>
            </a:extLst>
          </p:cNvPr>
          <p:cNvSpPr>
            <a:spLocks/>
          </p:cNvSpPr>
          <p:nvPr userDrawn="1"/>
        </p:nvSpPr>
        <p:spPr>
          <a:xfrm>
            <a:off x="63754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0CDCF9C-BA5C-B135-FFE8-41FADE4BDD32}"/>
              </a:ext>
            </a:extLst>
          </p:cNvPr>
          <p:cNvSpPr>
            <a:spLocks/>
          </p:cNvSpPr>
          <p:nvPr userDrawn="1"/>
        </p:nvSpPr>
        <p:spPr>
          <a:xfrm>
            <a:off x="92202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261CAA0-7C88-EF72-2B55-1A2AA1B96212}"/>
              </a:ext>
            </a:extLst>
          </p:cNvPr>
          <p:cNvSpPr>
            <a:spLocks/>
          </p:cNvSpPr>
          <p:nvPr userDrawn="1"/>
        </p:nvSpPr>
        <p:spPr>
          <a:xfrm>
            <a:off x="698864"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1CD7E-794F-431D-1CD7-1F2C0C724C11}"/>
              </a:ext>
            </a:extLst>
          </p:cNvPr>
          <p:cNvSpPr>
            <a:spLocks/>
          </p:cNvSpPr>
          <p:nvPr userDrawn="1"/>
        </p:nvSpPr>
        <p:spPr>
          <a:xfrm>
            <a:off x="35306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64155BB-44BB-0987-911A-048BC4EDDD57}"/>
              </a:ext>
            </a:extLst>
          </p:cNvPr>
          <p:cNvSpPr>
            <a:spLocks/>
          </p:cNvSpPr>
          <p:nvPr userDrawn="1"/>
        </p:nvSpPr>
        <p:spPr>
          <a:xfrm>
            <a:off x="63754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3">
            <a:extLst>
              <a:ext uri="{FF2B5EF4-FFF2-40B4-BE49-F238E27FC236}">
                <a16:creationId xmlns:a16="http://schemas.microsoft.com/office/drawing/2014/main" id="{AA7FC930-6F6B-A705-5BDF-474C08591BD7}"/>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6" name="Footer Placeholder 4">
            <a:extLst>
              <a:ext uri="{FF2B5EF4-FFF2-40B4-BE49-F238E27FC236}">
                <a16:creationId xmlns:a16="http://schemas.microsoft.com/office/drawing/2014/main" id="{5E22306A-3C1A-7329-C547-A399EBC07A1F}"/>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2399996142"/>
      </p:ext>
    </p:extLst>
  </p:cSld>
  <p:clrMapOvr>
    <a:masterClrMapping/>
  </p:clrMapOvr>
  <p:extLst>
    <p:ext uri="{DCECCB84-F9BA-43D5-87BE-67443E8EF086}">
      <p15:sldGuideLst xmlns:p15="http://schemas.microsoft.com/office/powerpoint/2012/main">
        <p15:guide id="1" pos="432" userDrawn="1">
          <p15:clr>
            <a:srgbClr val="FBAE40"/>
          </p15:clr>
        </p15:guide>
        <p15:guide id="2" pos="1872" userDrawn="1">
          <p15:clr>
            <a:srgbClr val="FBAE40"/>
          </p15:clr>
        </p15:guide>
        <p15:guide id="3" pos="2208" userDrawn="1">
          <p15:clr>
            <a:srgbClr val="FBAE40"/>
          </p15:clr>
        </p15:guide>
        <p15:guide id="4" pos="3672" userDrawn="1">
          <p15:clr>
            <a:srgbClr val="FBAE40"/>
          </p15:clr>
        </p15:guide>
        <p15:guide id="5" pos="4008" userDrawn="1">
          <p15:clr>
            <a:srgbClr val="FBAE40"/>
          </p15:clr>
        </p15:guide>
        <p15:guide id="6" pos="7248" userDrawn="1">
          <p15:clr>
            <a:srgbClr val="FBAE40"/>
          </p15:clr>
        </p15:guide>
        <p15:guide id="7" pos="5448" userDrawn="1">
          <p15:clr>
            <a:srgbClr val="FBAE40"/>
          </p15:clr>
        </p15:guide>
        <p15:guide id="8" pos="3840" userDrawn="1">
          <p15:clr>
            <a:srgbClr val="FBAE40"/>
          </p15:clr>
        </p15:guide>
        <p15:guide id="9" pos="5808" userDrawn="1">
          <p15:clr>
            <a:srgbClr val="FBAE40"/>
          </p15:clr>
        </p15:guide>
        <p15:guide id="10" orient="horz" pos="2472" userDrawn="1">
          <p15:clr>
            <a:srgbClr val="FBAE40"/>
          </p15:clr>
        </p15:guide>
        <p15:guide id="11" orient="horz" pos="373" userDrawn="1">
          <p15:clr>
            <a:srgbClr val="FBAE40"/>
          </p15:clr>
        </p15:guide>
        <p15:guide id="12" orient="horz" pos="816" userDrawn="1">
          <p15:clr>
            <a:srgbClr val="FBAE40"/>
          </p15:clr>
        </p15:guide>
        <p15:guide id="13" orient="horz" pos="1272" userDrawn="1">
          <p15:clr>
            <a:srgbClr val="FBAE40"/>
          </p15:clr>
        </p15:guide>
        <p15:guide id="14" orient="horz" pos="2419" userDrawn="1">
          <p15:clr>
            <a:srgbClr val="FBAE40"/>
          </p15:clr>
        </p15:guide>
        <p15:guide id="15" orient="horz" pos="3888" userDrawn="1">
          <p15:clr>
            <a:srgbClr val="FBAE40"/>
          </p15:clr>
        </p15:guide>
        <p15:guide id="16" orient="horz" pos="1320" userDrawn="1">
          <p15:clr>
            <a:srgbClr val="FBAE40"/>
          </p15:clr>
        </p15:guide>
        <p15:guide id="17" orient="horz" pos="2256" userDrawn="1">
          <p15:clr>
            <a:srgbClr val="FBAE40"/>
          </p15:clr>
        </p15:guide>
        <p15:guide id="18" orient="horz" pos="4176" userDrawn="1">
          <p15:clr>
            <a:srgbClr val="FBAE40"/>
          </p15:clr>
        </p15:guide>
        <p15:guide id="19" orient="horz" pos="292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ouble Biograph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3923EC-A379-DC60-2F61-6EECA30D059E}"/>
              </a:ext>
            </a:extLst>
          </p:cNvPr>
          <p:cNvSpPr>
            <a:spLocks noGrp="1"/>
          </p:cNvSpPr>
          <p:nvPr>
            <p:ph type="title"/>
          </p:nvPr>
        </p:nvSpPr>
        <p:spPr>
          <a:xfrm>
            <a:off x="694944" y="597155"/>
            <a:ext cx="10800370" cy="534960"/>
          </a:xfrm>
        </p:spPr>
        <p:txBody>
          <a:bodyPr anchor="ctr" anchorCtr="0">
            <a:noAutofit/>
          </a:bodyPr>
          <a:lstStyle/>
          <a:p>
            <a:r>
              <a:rPr lang="en-US"/>
              <a:t>Click to edit Master title style</a:t>
            </a:r>
            <a:endParaRPr lang="en-GB"/>
          </a:p>
        </p:txBody>
      </p:sp>
      <p:sp>
        <p:nvSpPr>
          <p:cNvPr id="14" name="TextBox 13">
            <a:extLst>
              <a:ext uri="{FF2B5EF4-FFF2-40B4-BE49-F238E27FC236}">
                <a16:creationId xmlns:a16="http://schemas.microsoft.com/office/drawing/2014/main" id="{62719497-7CB8-7EBD-C77C-657913BA27A0}"/>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5" name="Triangle 24">
            <a:extLst>
              <a:ext uri="{FF2B5EF4-FFF2-40B4-BE49-F238E27FC236}">
                <a16:creationId xmlns:a16="http://schemas.microsoft.com/office/drawing/2014/main" id="{757F654A-1C70-EB38-347D-504DE662ECE8}"/>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7C5FD320-8E78-FC36-4898-6A64BA0601D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4" name="SECTOR_02[3] PRACTICE_02[3] EDUCATION_02[150] ADMISSIONS_02[120]">
            <a:extLst>
              <a:ext uri="{FF2B5EF4-FFF2-40B4-BE49-F238E27FC236}">
                <a16:creationId xmlns:a16="http://schemas.microsoft.com/office/drawing/2014/main" id="{A0E06C2C-5FD0-11B0-974F-F2FEC2FCFD30}"/>
              </a:ext>
            </a:extLst>
          </p:cNvPr>
          <p:cNvSpPr>
            <a:spLocks noGrp="1"/>
          </p:cNvSpPr>
          <p:nvPr>
            <p:ph idx="55"/>
          </p:nvPr>
        </p:nvSpPr>
        <p:spPr>
          <a:xfrm>
            <a:off x="9594889" y="1698092"/>
            <a:ext cx="1892808" cy="3758184"/>
          </a:xfrm>
        </p:spPr>
        <p:txBody>
          <a:bodyPr vert="horz" lIns="0" tIns="45720" rIns="0" bIns="45720" spcCol="9144" rtlCol="0">
            <a:noAutofit/>
          </a:bodyPr>
          <a:lstStyle>
            <a:lvl1pPr marL="0" indent="0">
              <a:spcAft>
                <a:spcPts val="600"/>
              </a:spcAft>
              <a:buNone/>
              <a:defRPr lang="en-US" sz="1000" b="1" dirty="0">
                <a:solidFill>
                  <a:schemeClr val="accent1"/>
                </a:solidFill>
              </a:defRPr>
            </a:lvl1pPr>
            <a:lvl2pPr marL="0" indent="0">
              <a:spcAft>
                <a:spcPts val="600"/>
              </a:spcAft>
              <a:buNone/>
              <a:defRPr lang="en-US" sz="1000" dirty="0">
                <a:solidFill>
                  <a:schemeClr val="accent1"/>
                </a:solidFill>
              </a:defRPr>
            </a:lvl2pPr>
            <a:lvl3pPr marL="171450" indent="-171450">
              <a:spcAft>
                <a:spcPts val="600"/>
              </a:spcAft>
              <a:buFont typeface="Arial" panose="020B0604020202020204" pitchFamily="34" charset="0"/>
              <a:buChar char="•"/>
              <a:defRPr lang="en-US" sz="1000" dirty="0">
                <a:solidFill>
                  <a:schemeClr val="accent1"/>
                </a:solidFill>
              </a:defRPr>
            </a:lvl3pPr>
            <a:lvl4pPr marL="298926" indent="-171450">
              <a:spcAft>
                <a:spcPts val="600"/>
              </a:spcAft>
              <a:buFont typeface="Arial" panose="020B0604020202020204" pitchFamily="34" charset="0"/>
              <a:buChar char="•"/>
              <a:defRPr lang="en-US" sz="1000" dirty="0">
                <a:solidFill>
                  <a:schemeClr val="accent1"/>
                </a:solidFill>
              </a:defRPr>
            </a:lvl4pPr>
            <a:lvl5pPr marL="247967" indent="0">
              <a:spcAft>
                <a:spcPts val="600"/>
              </a:spcAft>
              <a:buNone/>
              <a:defRPr lang="en-US" sz="1000" dirty="0">
                <a:solidFill>
                  <a:schemeClr val="accent1"/>
                </a:solidFill>
              </a:defRPr>
            </a:lvl5pPr>
          </a:lstStyle>
          <a:p>
            <a:pPr marL="227013" lvl="0" indent="-227013" defTabSz="754380">
              <a:spcBef>
                <a:spcPts val="825"/>
              </a:spcBef>
              <a:buClr>
                <a:schemeClr val="accent1"/>
              </a:buClr>
            </a:pPr>
            <a:r>
              <a:rPr lang="en-US"/>
              <a:t>Click to edit Master text styles</a:t>
            </a:r>
          </a:p>
          <a:p>
            <a:pPr marL="227013" lvl="1" indent="-227013" defTabSz="754380">
              <a:spcBef>
                <a:spcPts val="825"/>
              </a:spcBef>
              <a:buClr>
                <a:schemeClr val="accent1"/>
              </a:buClr>
            </a:pPr>
            <a:r>
              <a:rPr lang="en-US"/>
              <a:t>Second level</a:t>
            </a:r>
          </a:p>
          <a:p>
            <a:pPr marL="227013" lvl="2" indent="-227013" defTabSz="754380">
              <a:spcBef>
                <a:spcPts val="825"/>
              </a:spcBef>
              <a:buClr>
                <a:schemeClr val="accent1"/>
              </a:buClr>
            </a:pPr>
            <a:r>
              <a:rPr lang="en-US"/>
              <a:t>Third level</a:t>
            </a:r>
          </a:p>
          <a:p>
            <a:pPr marL="227013" lvl="3" indent="-227013" defTabSz="754380">
              <a:spcBef>
                <a:spcPts val="825"/>
              </a:spcBef>
              <a:buClr>
                <a:schemeClr val="accent1"/>
              </a:buClr>
            </a:pPr>
            <a:r>
              <a:rPr lang="en-US"/>
              <a:t>Fourth level</a:t>
            </a:r>
          </a:p>
          <a:p>
            <a:pPr marL="227013" lvl="4" indent="-227013" defTabSz="754380">
              <a:spcBef>
                <a:spcPts val="825"/>
              </a:spcBef>
              <a:buClr>
                <a:schemeClr val="accent1"/>
              </a:buClr>
            </a:pPr>
            <a:r>
              <a:rPr lang="en-US"/>
              <a:t>Fifth level</a:t>
            </a:r>
          </a:p>
        </p:txBody>
      </p:sp>
      <p:sp>
        <p:nvSpPr>
          <p:cNvPr id="23" name="OVERVIEW_02[800]">
            <a:extLst>
              <a:ext uri="{FF2B5EF4-FFF2-40B4-BE49-F238E27FC236}">
                <a16:creationId xmlns:a16="http://schemas.microsoft.com/office/drawing/2014/main" id="{AB7E5F2A-5E2C-5C72-B482-B2F121AE64CB}"/>
              </a:ext>
            </a:extLst>
          </p:cNvPr>
          <p:cNvSpPr>
            <a:spLocks noGrp="1"/>
          </p:cNvSpPr>
          <p:nvPr>
            <p:ph idx="17"/>
          </p:nvPr>
        </p:nvSpPr>
        <p:spPr>
          <a:xfrm>
            <a:off x="6232068" y="2706641"/>
            <a:ext cx="310896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NAME_FIRSTLAST_STYLED_02 ROLEOFFICE_STYLED_02 PHONE_STYLED_02 EMAIL_STYLED_02">
            <a:extLst>
              <a:ext uri="{FF2B5EF4-FFF2-40B4-BE49-F238E27FC236}">
                <a16:creationId xmlns:a16="http://schemas.microsoft.com/office/drawing/2014/main" id="{3DD4BB25-0F94-CDC1-2344-6A210E57EA0D}"/>
              </a:ext>
            </a:extLst>
          </p:cNvPr>
          <p:cNvSpPr>
            <a:spLocks noGrp="1"/>
          </p:cNvSpPr>
          <p:nvPr>
            <p:ph type="body" sz="quarter" idx="18"/>
          </p:nvPr>
        </p:nvSpPr>
        <p:spPr>
          <a:xfrm>
            <a:off x="7258833" y="1698092"/>
            <a:ext cx="207675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5" name="HEADSHOT_02">
            <a:extLst>
              <a:ext uri="{FF2B5EF4-FFF2-40B4-BE49-F238E27FC236}">
                <a16:creationId xmlns:a16="http://schemas.microsoft.com/office/drawing/2014/main" id="{CAFC0E64-F49F-CB03-0070-F46C54496902}"/>
              </a:ext>
            </a:extLst>
          </p:cNvPr>
          <p:cNvSpPr>
            <a:spLocks noGrp="1"/>
          </p:cNvSpPr>
          <p:nvPr>
            <p:ph type="pic" sz="quarter" idx="21"/>
          </p:nvPr>
        </p:nvSpPr>
        <p:spPr>
          <a:xfrm>
            <a:off x="6239914" y="1698092"/>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3" name="SECTOR_01[3] PRACTICE_01[3] EDUCATION_01[150] ADMISSIONS_01[120]">
            <a:extLst>
              <a:ext uri="{FF2B5EF4-FFF2-40B4-BE49-F238E27FC236}">
                <a16:creationId xmlns:a16="http://schemas.microsoft.com/office/drawing/2014/main" id="{BBEA9DC6-FEAC-75BE-3BFB-D7ACB59EC602}"/>
              </a:ext>
            </a:extLst>
          </p:cNvPr>
          <p:cNvSpPr>
            <a:spLocks noGrp="1"/>
          </p:cNvSpPr>
          <p:nvPr>
            <p:ph idx="54"/>
          </p:nvPr>
        </p:nvSpPr>
        <p:spPr>
          <a:xfrm>
            <a:off x="4045490" y="1698092"/>
            <a:ext cx="1892808" cy="3758184"/>
          </a:xfrm>
        </p:spPr>
        <p:txBody>
          <a:bodyPr vert="horz" lIns="0" tIns="45720" rIns="0" bIns="45720" spcCol="9144" rtlCol="0">
            <a:noAutofit/>
          </a:bodyPr>
          <a:lstStyle>
            <a:lvl1pPr marL="0" indent="0">
              <a:spcAft>
                <a:spcPts val="600"/>
              </a:spcAft>
              <a:buNone/>
              <a:defRPr lang="en-US" sz="1000" b="1" dirty="0">
                <a:solidFill>
                  <a:schemeClr val="accent1"/>
                </a:solidFill>
              </a:defRPr>
            </a:lvl1pPr>
            <a:lvl2pPr marL="0" indent="0">
              <a:spcAft>
                <a:spcPts val="600"/>
              </a:spcAft>
              <a:buNone/>
              <a:defRPr lang="en-US" sz="1000" dirty="0">
                <a:solidFill>
                  <a:schemeClr val="accent1"/>
                </a:solidFill>
              </a:defRPr>
            </a:lvl2pPr>
            <a:lvl3pPr marL="171450" indent="-171450">
              <a:spcAft>
                <a:spcPts val="600"/>
              </a:spcAft>
              <a:buFont typeface="Arial" panose="020B0604020202020204" pitchFamily="34" charset="0"/>
              <a:buChar char="•"/>
              <a:defRPr lang="en-US" sz="1000" dirty="0">
                <a:solidFill>
                  <a:schemeClr val="accent1"/>
                </a:solidFill>
              </a:defRPr>
            </a:lvl3pPr>
            <a:lvl4pPr marL="298926" indent="-171450">
              <a:spcAft>
                <a:spcPts val="600"/>
              </a:spcAft>
              <a:buFont typeface="Arial" panose="020B0604020202020204" pitchFamily="34" charset="0"/>
              <a:buChar char="•"/>
              <a:defRPr lang="en-US" sz="1000" dirty="0">
                <a:solidFill>
                  <a:schemeClr val="accent1"/>
                </a:solidFill>
              </a:defRPr>
            </a:lvl4pPr>
            <a:lvl5pPr marL="247967" indent="0">
              <a:spcAft>
                <a:spcPts val="600"/>
              </a:spcAft>
              <a:buNone/>
              <a:defRPr lang="en-US" sz="1000" dirty="0">
                <a:solidFill>
                  <a:schemeClr val="accent1"/>
                </a:solidFill>
              </a:defRPr>
            </a:lvl5pPr>
          </a:lstStyle>
          <a:p>
            <a:pPr marL="227013" lvl="0" indent="-227013" defTabSz="754380">
              <a:spcBef>
                <a:spcPts val="825"/>
              </a:spcBef>
              <a:buClr>
                <a:schemeClr val="accent1"/>
              </a:buClr>
            </a:pPr>
            <a:r>
              <a:rPr lang="en-US"/>
              <a:t>Click to edit Master text styles</a:t>
            </a:r>
          </a:p>
          <a:p>
            <a:pPr marL="227013" lvl="1" indent="-227013" defTabSz="754380">
              <a:spcBef>
                <a:spcPts val="825"/>
              </a:spcBef>
              <a:buClr>
                <a:schemeClr val="accent1"/>
              </a:buClr>
            </a:pPr>
            <a:r>
              <a:rPr lang="en-US"/>
              <a:t>Second level</a:t>
            </a:r>
          </a:p>
          <a:p>
            <a:pPr marL="227013" lvl="2" indent="-227013" defTabSz="754380">
              <a:spcBef>
                <a:spcPts val="825"/>
              </a:spcBef>
              <a:buClr>
                <a:schemeClr val="accent1"/>
              </a:buClr>
            </a:pPr>
            <a:r>
              <a:rPr lang="en-US"/>
              <a:t>Third level</a:t>
            </a:r>
          </a:p>
          <a:p>
            <a:pPr marL="227013" lvl="3" indent="-227013" defTabSz="754380">
              <a:spcBef>
                <a:spcPts val="825"/>
              </a:spcBef>
              <a:buClr>
                <a:schemeClr val="accent1"/>
              </a:buClr>
            </a:pPr>
            <a:r>
              <a:rPr lang="en-US"/>
              <a:t>Fourth level</a:t>
            </a:r>
          </a:p>
          <a:p>
            <a:pPr marL="227013" lvl="4" indent="-227013" defTabSz="754380">
              <a:spcBef>
                <a:spcPts val="825"/>
              </a:spcBef>
              <a:buClr>
                <a:schemeClr val="accent1"/>
              </a:buClr>
            </a:pPr>
            <a:r>
              <a:rPr lang="en-US"/>
              <a:t>Fifth level</a:t>
            </a:r>
          </a:p>
        </p:txBody>
      </p:sp>
      <p:sp>
        <p:nvSpPr>
          <p:cNvPr id="27" name="OVERVIEW_01[800]">
            <a:extLst>
              <a:ext uri="{FF2B5EF4-FFF2-40B4-BE49-F238E27FC236}">
                <a16:creationId xmlns:a16="http://schemas.microsoft.com/office/drawing/2014/main" id="{4B878D4B-278B-98ED-BE6F-F9ED358BB760}"/>
              </a:ext>
            </a:extLst>
          </p:cNvPr>
          <p:cNvSpPr>
            <a:spLocks noGrp="1"/>
          </p:cNvSpPr>
          <p:nvPr>
            <p:ph idx="1"/>
          </p:nvPr>
        </p:nvSpPr>
        <p:spPr>
          <a:xfrm>
            <a:off x="692238" y="2706641"/>
            <a:ext cx="310896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NAME_FIRSTLAST_STYLED_01 ROLEOFFICE_STYLED_01 PHONE_STYLED_01 EMAIL_STYLED_01">
            <a:extLst>
              <a:ext uri="{FF2B5EF4-FFF2-40B4-BE49-F238E27FC236}">
                <a16:creationId xmlns:a16="http://schemas.microsoft.com/office/drawing/2014/main" id="{112BDA97-195C-46C8-AB39-89E371AB0406}"/>
              </a:ext>
            </a:extLst>
          </p:cNvPr>
          <p:cNvSpPr>
            <a:spLocks noGrp="1"/>
          </p:cNvSpPr>
          <p:nvPr>
            <p:ph type="body" sz="quarter" idx="15"/>
          </p:nvPr>
        </p:nvSpPr>
        <p:spPr>
          <a:xfrm>
            <a:off x="1719002" y="1698092"/>
            <a:ext cx="2086644"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9" name="HEADSHOT_01">
            <a:extLst>
              <a:ext uri="{FF2B5EF4-FFF2-40B4-BE49-F238E27FC236}">
                <a16:creationId xmlns:a16="http://schemas.microsoft.com/office/drawing/2014/main" id="{ECAE56E4-AFEA-C9C4-3DC9-704836C1F529}"/>
              </a:ext>
            </a:extLst>
          </p:cNvPr>
          <p:cNvSpPr>
            <a:spLocks noGrp="1"/>
          </p:cNvSpPr>
          <p:nvPr>
            <p:ph type="pic" sz="quarter" idx="20"/>
          </p:nvPr>
        </p:nvSpPr>
        <p:spPr>
          <a:xfrm>
            <a:off x="700130" y="1698092"/>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 name="WARNINGS">
            <a:extLst>
              <a:ext uri="{FF2B5EF4-FFF2-40B4-BE49-F238E27FC236}">
                <a16:creationId xmlns:a16="http://schemas.microsoft.com/office/drawing/2014/main" id="{4EB0FBDA-5699-1657-B0C6-ED9A0FEA9B67}"/>
              </a:ext>
            </a:extLst>
          </p:cNvPr>
          <p:cNvSpPr>
            <a:spLocks noGrp="1"/>
          </p:cNvSpPr>
          <p:nvPr>
            <p:ph sz="quarter" idx="53"/>
          </p:nvPr>
        </p:nvSpPr>
        <p:spPr>
          <a:xfrm>
            <a:off x="-3290876" y="594000"/>
            <a:ext cx="2925105"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5" name="Date Placeholder 3">
            <a:extLst>
              <a:ext uri="{FF2B5EF4-FFF2-40B4-BE49-F238E27FC236}">
                <a16:creationId xmlns:a16="http://schemas.microsoft.com/office/drawing/2014/main" id="{77223826-6915-4BEC-4B0D-F483BE86DC40}"/>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7" name="Footer Placeholder 4">
            <a:extLst>
              <a:ext uri="{FF2B5EF4-FFF2-40B4-BE49-F238E27FC236}">
                <a16:creationId xmlns:a16="http://schemas.microsoft.com/office/drawing/2014/main" id="{359B25C7-E35E-8A44-457E-F2D536993FF7}"/>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8" name="Rectangle 7">
            <a:extLst>
              <a:ext uri="{FF2B5EF4-FFF2-40B4-BE49-F238E27FC236}">
                <a16:creationId xmlns:a16="http://schemas.microsoft.com/office/drawing/2014/main" id="{E84E53B4-FBE4-B317-F216-80C71B3C4C95}"/>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80E2BC9-60ED-67A1-8BEA-B6A676F6833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3332531554"/>
      </p:ext>
    </p:extLst>
  </p:cSld>
  <p:clrMapOvr>
    <a:masterClrMapping/>
  </p:clrMapOvr>
  <p:extLst>
    <p:ext uri="{DCECCB84-F9BA-43D5-87BE-67443E8EF086}">
      <p15:sldGuideLst xmlns:p15="http://schemas.microsoft.com/office/powerpoint/2012/main">
        <p15:guide id="1" pos="432" userDrawn="1">
          <p15:clr>
            <a:srgbClr val="FBAE40"/>
          </p15:clr>
        </p15:guide>
        <p15:guide id="2" pos="954" userDrawn="1">
          <p15:clr>
            <a:srgbClr val="FBAE40"/>
          </p15:clr>
        </p15:guide>
        <p15:guide id="3" pos="1079" userDrawn="1">
          <p15:clr>
            <a:srgbClr val="FBAE40"/>
          </p15:clr>
        </p15:guide>
        <p15:guide id="4" pos="2278" userDrawn="1">
          <p15:clr>
            <a:srgbClr val="FBAE40"/>
          </p15:clr>
        </p15:guide>
        <p15:guide id="5" pos="2400" userDrawn="1">
          <p15:clr>
            <a:srgbClr val="FBAE40"/>
          </p15:clr>
        </p15:guide>
        <p15:guide id="6" pos="3602" userDrawn="1">
          <p15:clr>
            <a:srgbClr val="FBAE40"/>
          </p15:clr>
        </p15:guide>
        <p15:guide id="7" pos="3839" userDrawn="1">
          <p15:clr>
            <a:srgbClr val="FBAE40"/>
          </p15:clr>
        </p15:guide>
        <p15:guide id="8" pos="4366" userDrawn="1">
          <p15:clr>
            <a:srgbClr val="FBAE40"/>
          </p15:clr>
        </p15:guide>
        <p15:guide id="9" pos="4486" userDrawn="1">
          <p15:clr>
            <a:srgbClr val="FBAE40"/>
          </p15:clr>
        </p15:guide>
        <p15:guide id="10" pos="5687" userDrawn="1">
          <p15:clr>
            <a:srgbClr val="FBAE40"/>
          </p15:clr>
        </p15:guide>
        <p15:guide id="11" pos="5810" userDrawn="1">
          <p15:clr>
            <a:srgbClr val="FBAE40"/>
          </p15:clr>
        </p15:guide>
        <p15:guide id="12" pos="5903" userDrawn="1">
          <p15:clr>
            <a:srgbClr val="FBAE40"/>
          </p15:clr>
        </p15:guide>
        <p15:guide id="13" pos="7008" userDrawn="1">
          <p15:clr>
            <a:srgbClr val="FBAE40"/>
          </p15:clr>
        </p15:guide>
        <p15:guide id="14" orient="horz" pos="373" userDrawn="1">
          <p15:clr>
            <a:srgbClr val="FBAE40"/>
          </p15:clr>
        </p15:guide>
        <p15:guide id="15" orient="horz" pos="1050" userDrawn="1">
          <p15:clr>
            <a:srgbClr val="FBAE40"/>
          </p15:clr>
        </p15:guide>
        <p15:guide id="16" orient="horz" pos="1285" userDrawn="1">
          <p15:clr>
            <a:srgbClr val="FBAE40"/>
          </p15:clr>
        </p15:guide>
        <p15:guide id="17" orient="horz" pos="1809" userDrawn="1">
          <p15:clr>
            <a:srgbClr val="FBAE40"/>
          </p15:clr>
        </p15:guide>
        <p15:guide id="18" orient="horz" pos="1923" userDrawn="1">
          <p15:clr>
            <a:srgbClr val="FBAE40"/>
          </p15:clr>
        </p15:guide>
        <p15:guide id="19" orient="horz" pos="365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riple Biograph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A14735-6868-74AF-0BF8-244F68E70536}"/>
              </a:ext>
            </a:extLst>
          </p:cNvPr>
          <p:cNvSpPr>
            <a:spLocks noGrp="1"/>
          </p:cNvSpPr>
          <p:nvPr>
            <p:ph type="title"/>
          </p:nvPr>
        </p:nvSpPr>
        <p:spPr>
          <a:xfrm>
            <a:off x="694944" y="597154"/>
            <a:ext cx="10452027" cy="543669"/>
          </a:xfrm>
        </p:spPr>
        <p:txBody>
          <a:bodyPr anchor="ctr" anchorCtr="0">
            <a:noAutofit/>
          </a:bodyPr>
          <a:lstStyle/>
          <a:p>
            <a:r>
              <a:rPr lang="en-US"/>
              <a:t>Click to edit Master title style</a:t>
            </a:r>
            <a:endParaRPr lang="en-GB"/>
          </a:p>
        </p:txBody>
      </p:sp>
      <p:sp>
        <p:nvSpPr>
          <p:cNvPr id="14" name="TextBox 13">
            <a:extLst>
              <a:ext uri="{FF2B5EF4-FFF2-40B4-BE49-F238E27FC236}">
                <a16:creationId xmlns:a16="http://schemas.microsoft.com/office/drawing/2014/main" id="{EFFD3E21-1E10-5943-51C5-5B4D2A359699}"/>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5" name="Triangle 24">
            <a:extLst>
              <a:ext uri="{FF2B5EF4-FFF2-40B4-BE49-F238E27FC236}">
                <a16:creationId xmlns:a16="http://schemas.microsoft.com/office/drawing/2014/main" id="{49E6D5FB-0033-7C3B-1C42-E1A360860445}"/>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DA4F17E-FB91-21F2-2BE2-16DA1D7E8E91}"/>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20" name="OVERVIEW_03[900]">
            <a:extLst>
              <a:ext uri="{FF2B5EF4-FFF2-40B4-BE49-F238E27FC236}">
                <a16:creationId xmlns:a16="http://schemas.microsoft.com/office/drawing/2014/main" id="{F7D17FB1-A5BB-8881-722E-B8C8E7D9D103}"/>
              </a:ext>
            </a:extLst>
          </p:cNvPr>
          <p:cNvSpPr>
            <a:spLocks noGrp="1"/>
          </p:cNvSpPr>
          <p:nvPr>
            <p:ph idx="20"/>
          </p:nvPr>
        </p:nvSpPr>
        <p:spPr>
          <a:xfrm>
            <a:off x="8169014" y="2715350"/>
            <a:ext cx="331404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NAME_FIRSTLAST_STYLED_03 ROLEOFFICE_STYLED_03 PHONE_STYLED_03 EMAIL_STYLED_03">
            <a:extLst>
              <a:ext uri="{FF2B5EF4-FFF2-40B4-BE49-F238E27FC236}">
                <a16:creationId xmlns:a16="http://schemas.microsoft.com/office/drawing/2014/main" id="{A4E6FAAB-9D28-A548-3BDE-D5A466E6B1C9}"/>
              </a:ext>
            </a:extLst>
          </p:cNvPr>
          <p:cNvSpPr>
            <a:spLocks noGrp="1"/>
          </p:cNvSpPr>
          <p:nvPr>
            <p:ph type="body" sz="quarter" idx="21"/>
          </p:nvPr>
        </p:nvSpPr>
        <p:spPr>
          <a:xfrm>
            <a:off x="9195778" y="1708241"/>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2" name="HEADSHOT_03">
            <a:extLst>
              <a:ext uri="{FF2B5EF4-FFF2-40B4-BE49-F238E27FC236}">
                <a16:creationId xmlns:a16="http://schemas.microsoft.com/office/drawing/2014/main" id="{7FE05B37-C4A8-9C58-A1ED-F347D079658C}"/>
              </a:ext>
            </a:extLst>
          </p:cNvPr>
          <p:cNvSpPr>
            <a:spLocks noGrp="1"/>
          </p:cNvSpPr>
          <p:nvPr>
            <p:ph type="pic" sz="quarter" idx="24"/>
          </p:nvPr>
        </p:nvSpPr>
        <p:spPr>
          <a:xfrm>
            <a:off x="8168295" y="1706801"/>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6" name="OVERVIEW_02[900]">
            <a:extLst>
              <a:ext uri="{FF2B5EF4-FFF2-40B4-BE49-F238E27FC236}">
                <a16:creationId xmlns:a16="http://schemas.microsoft.com/office/drawing/2014/main" id="{864A4004-519D-04D4-F29A-71EBB0CF11E3}"/>
              </a:ext>
            </a:extLst>
          </p:cNvPr>
          <p:cNvSpPr>
            <a:spLocks noGrp="1"/>
          </p:cNvSpPr>
          <p:nvPr>
            <p:ph idx="17"/>
          </p:nvPr>
        </p:nvSpPr>
        <p:spPr>
          <a:xfrm>
            <a:off x="4439335" y="2715350"/>
            <a:ext cx="331404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NAME_FIRSTLAST_STYLED_02 ROLEOFFICE_STYLED_02 PHONE_STYLED_02 EMAIL_STYLED_02">
            <a:extLst>
              <a:ext uri="{FF2B5EF4-FFF2-40B4-BE49-F238E27FC236}">
                <a16:creationId xmlns:a16="http://schemas.microsoft.com/office/drawing/2014/main" id="{01EA5D2F-AA2D-8703-F23B-3536D862D97E}"/>
              </a:ext>
            </a:extLst>
          </p:cNvPr>
          <p:cNvSpPr>
            <a:spLocks noGrp="1"/>
          </p:cNvSpPr>
          <p:nvPr>
            <p:ph type="body" sz="quarter" idx="18"/>
          </p:nvPr>
        </p:nvSpPr>
        <p:spPr>
          <a:xfrm>
            <a:off x="5466098" y="1708241"/>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8" name="HEADSHOT_02">
            <a:extLst>
              <a:ext uri="{FF2B5EF4-FFF2-40B4-BE49-F238E27FC236}">
                <a16:creationId xmlns:a16="http://schemas.microsoft.com/office/drawing/2014/main" id="{208CD345-07BB-8133-8433-BA5C7DC1784C}"/>
              </a:ext>
            </a:extLst>
          </p:cNvPr>
          <p:cNvSpPr>
            <a:spLocks noGrp="1"/>
          </p:cNvSpPr>
          <p:nvPr>
            <p:ph type="pic" sz="quarter" idx="23"/>
          </p:nvPr>
        </p:nvSpPr>
        <p:spPr>
          <a:xfrm>
            <a:off x="4438615" y="1706801"/>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9" name="OVERVIEW_01[900]">
            <a:extLst>
              <a:ext uri="{FF2B5EF4-FFF2-40B4-BE49-F238E27FC236}">
                <a16:creationId xmlns:a16="http://schemas.microsoft.com/office/drawing/2014/main" id="{29C08A03-36FD-A07B-E03E-66C394236D19}"/>
              </a:ext>
            </a:extLst>
          </p:cNvPr>
          <p:cNvSpPr>
            <a:spLocks noGrp="1"/>
          </p:cNvSpPr>
          <p:nvPr>
            <p:ph idx="1"/>
          </p:nvPr>
        </p:nvSpPr>
        <p:spPr>
          <a:xfrm>
            <a:off x="692238" y="2715350"/>
            <a:ext cx="331404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NAME_FIRSTLAST_STYLED_01 ROLEOFFICE_STYLED_01 PHONE_STYLED_01 EMAIL_STYLED_01">
            <a:extLst>
              <a:ext uri="{FF2B5EF4-FFF2-40B4-BE49-F238E27FC236}">
                <a16:creationId xmlns:a16="http://schemas.microsoft.com/office/drawing/2014/main" id="{C64A2009-C1D9-5BE9-BF19-7722CA6DFBF5}"/>
              </a:ext>
            </a:extLst>
          </p:cNvPr>
          <p:cNvSpPr>
            <a:spLocks noGrp="1"/>
          </p:cNvSpPr>
          <p:nvPr>
            <p:ph type="body" sz="quarter" idx="15"/>
          </p:nvPr>
        </p:nvSpPr>
        <p:spPr>
          <a:xfrm>
            <a:off x="1719002" y="1708241"/>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1" name="HEADSHOT_01">
            <a:extLst>
              <a:ext uri="{FF2B5EF4-FFF2-40B4-BE49-F238E27FC236}">
                <a16:creationId xmlns:a16="http://schemas.microsoft.com/office/drawing/2014/main" id="{76F6829D-7B9B-9833-4FAD-8A117C36FF31}"/>
              </a:ext>
            </a:extLst>
          </p:cNvPr>
          <p:cNvSpPr>
            <a:spLocks noGrp="1"/>
          </p:cNvSpPr>
          <p:nvPr>
            <p:ph type="pic" sz="quarter" idx="22"/>
          </p:nvPr>
        </p:nvSpPr>
        <p:spPr>
          <a:xfrm>
            <a:off x="700130" y="1706801"/>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 name="WARNINGS">
            <a:extLst>
              <a:ext uri="{FF2B5EF4-FFF2-40B4-BE49-F238E27FC236}">
                <a16:creationId xmlns:a16="http://schemas.microsoft.com/office/drawing/2014/main" id="{44DA1152-407A-E2E6-53EE-246EC7C76D8C}"/>
              </a:ext>
            </a:extLst>
          </p:cNvPr>
          <p:cNvSpPr>
            <a:spLocks noGrp="1"/>
          </p:cNvSpPr>
          <p:nvPr>
            <p:ph sz="quarter" idx="53"/>
          </p:nvPr>
        </p:nvSpPr>
        <p:spPr>
          <a:xfrm>
            <a:off x="-3425514" y="594000"/>
            <a:ext cx="3059744"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3" name="Date Placeholder 3">
            <a:extLst>
              <a:ext uri="{FF2B5EF4-FFF2-40B4-BE49-F238E27FC236}">
                <a16:creationId xmlns:a16="http://schemas.microsoft.com/office/drawing/2014/main" id="{67574EB7-CE4D-DDCF-BF2D-03F09BC99CAA}"/>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4" name="Footer Placeholder 4">
            <a:extLst>
              <a:ext uri="{FF2B5EF4-FFF2-40B4-BE49-F238E27FC236}">
                <a16:creationId xmlns:a16="http://schemas.microsoft.com/office/drawing/2014/main" id="{8EF3B9E1-653C-F393-0CDE-458500A05CE4}"/>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5" name="Rectangle 4">
            <a:extLst>
              <a:ext uri="{FF2B5EF4-FFF2-40B4-BE49-F238E27FC236}">
                <a16:creationId xmlns:a16="http://schemas.microsoft.com/office/drawing/2014/main" id="{F73D87EC-F8E6-06D6-D8D4-AC282C730E9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3EDA06E-63D1-9E7D-5D1D-2DD8C08951F6}"/>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3311915909"/>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1050" userDrawn="1">
          <p15:clr>
            <a:srgbClr val="FBAE40"/>
          </p15:clr>
        </p15:guide>
        <p15:guide id="3" orient="horz" pos="1285" userDrawn="1">
          <p15:clr>
            <a:srgbClr val="FBAE40"/>
          </p15:clr>
        </p15:guide>
        <p15:guide id="4" orient="horz" pos="1809" userDrawn="1">
          <p15:clr>
            <a:srgbClr val="FBAE40"/>
          </p15:clr>
        </p15:guide>
        <p15:guide id="5" orient="horz" pos="1923" userDrawn="1">
          <p15:clr>
            <a:srgbClr val="FBAE40"/>
          </p15:clr>
        </p15:guide>
        <p15:guide id="6" orient="horz" pos="3659" userDrawn="1">
          <p15:clr>
            <a:srgbClr val="FBAE40"/>
          </p15:clr>
        </p15:guide>
        <p15:guide id="7" pos="432" userDrawn="1">
          <p15:clr>
            <a:srgbClr val="FBAE40"/>
          </p15:clr>
        </p15:guide>
        <p15:guide id="8" pos="954" userDrawn="1">
          <p15:clr>
            <a:srgbClr val="FBAE40"/>
          </p15:clr>
        </p15:guide>
        <p15:guide id="9" pos="1079" userDrawn="1">
          <p15:clr>
            <a:srgbClr val="FBAE40"/>
          </p15:clr>
        </p15:guide>
        <p15:guide id="10" pos="2526" userDrawn="1">
          <p15:clr>
            <a:srgbClr val="FBAE40"/>
          </p15:clr>
        </p15:guide>
        <p15:guide id="11" pos="2677" userDrawn="1">
          <p15:clr>
            <a:srgbClr val="FBAE40"/>
          </p15:clr>
        </p15:guide>
        <p15:guide id="12" pos="3198" userDrawn="1">
          <p15:clr>
            <a:srgbClr val="FBAE40"/>
          </p15:clr>
        </p15:guide>
        <p15:guide id="13" pos="3323" userDrawn="1">
          <p15:clr>
            <a:srgbClr val="FBAE40"/>
          </p15:clr>
        </p15:guide>
        <p15:guide id="14" pos="4772" userDrawn="1">
          <p15:clr>
            <a:srgbClr val="FBAE40"/>
          </p15:clr>
        </p15:guide>
        <p15:guide id="15" pos="4923" userDrawn="1">
          <p15:clr>
            <a:srgbClr val="FBAE40"/>
          </p15:clr>
        </p15:guide>
        <p15:guide id="16" pos="5447" userDrawn="1">
          <p15:clr>
            <a:srgbClr val="FBAE40"/>
          </p15:clr>
        </p15:guide>
        <p15:guide id="17" pos="5570" userDrawn="1">
          <p15:clr>
            <a:srgbClr val="FBAE40"/>
          </p15:clr>
        </p15:guide>
        <p15:guide id="18" pos="7016" userDrawn="1">
          <p15:clr>
            <a:srgbClr val="FBAE40"/>
          </p15:clr>
        </p15:guide>
        <p15:guide id="19" pos="5903"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hort team contacts">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8CCE3E-F6EA-0ABA-C0FB-A33DCA26FF7C}"/>
              </a:ext>
            </a:extLst>
          </p:cNvPr>
          <p:cNvSpPr>
            <a:spLocks noGrp="1"/>
          </p:cNvSpPr>
          <p:nvPr>
            <p:ph type="title"/>
          </p:nvPr>
        </p:nvSpPr>
        <p:spPr>
          <a:xfrm>
            <a:off x="694944" y="597154"/>
            <a:ext cx="8669985" cy="1069848"/>
          </a:xfrm>
        </p:spPr>
        <p:txBody>
          <a:bodyPr>
            <a:noAutofit/>
          </a:bodyPr>
          <a:lstStyle/>
          <a:p>
            <a:r>
              <a:rPr lang="en-US"/>
              <a:t>Click to edit Master title style</a:t>
            </a:r>
            <a:endParaRPr lang="en-GB"/>
          </a:p>
        </p:txBody>
      </p:sp>
      <p:sp>
        <p:nvSpPr>
          <p:cNvPr id="11" name="TextBox 10">
            <a:extLst>
              <a:ext uri="{FF2B5EF4-FFF2-40B4-BE49-F238E27FC236}">
                <a16:creationId xmlns:a16="http://schemas.microsoft.com/office/drawing/2014/main" id="{6D47C82E-FD66-C406-04ED-810806C0E457}"/>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3" name="Triangle 24">
            <a:extLst>
              <a:ext uri="{FF2B5EF4-FFF2-40B4-BE49-F238E27FC236}">
                <a16:creationId xmlns:a16="http://schemas.microsoft.com/office/drawing/2014/main" id="{2154C26D-7B9D-346E-8ED3-68958F34403A}"/>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5247577E-12CE-7BDE-1CE4-C92C5F883AC0}"/>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5" name="NAME_FIRSTLAST_04 ROLEOFFICE_04 PHONE_04 EMAIL_04">
            <a:extLst>
              <a:ext uri="{FF2B5EF4-FFF2-40B4-BE49-F238E27FC236}">
                <a16:creationId xmlns:a16="http://schemas.microsoft.com/office/drawing/2014/main" id="{6B758B1F-0C0C-425E-97FB-F40E1DBF79D7}"/>
              </a:ext>
            </a:extLst>
          </p:cNvPr>
          <p:cNvSpPr>
            <a:spLocks noGrp="1"/>
          </p:cNvSpPr>
          <p:nvPr>
            <p:ph type="body" sz="quarter" idx="37"/>
          </p:nvPr>
        </p:nvSpPr>
        <p:spPr>
          <a:xfrm>
            <a:off x="8049713"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7" name="HEADSHOT_04">
            <a:extLst>
              <a:ext uri="{FF2B5EF4-FFF2-40B4-BE49-F238E27FC236}">
                <a16:creationId xmlns:a16="http://schemas.microsoft.com/office/drawing/2014/main" id="{266B1390-51B9-4CFD-B5EA-A6B7770A176D}"/>
              </a:ext>
            </a:extLst>
          </p:cNvPr>
          <p:cNvSpPr>
            <a:spLocks noGrp="1"/>
          </p:cNvSpPr>
          <p:nvPr>
            <p:ph type="pic" sz="quarter" idx="40"/>
          </p:nvPr>
        </p:nvSpPr>
        <p:spPr>
          <a:xfrm>
            <a:off x="8049713" y="2239182"/>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18" name="NAME_FIRSTLAST_03 ROLEOFFICE_03 PHONE_03 EMAIL_03">
            <a:extLst>
              <a:ext uri="{FF2B5EF4-FFF2-40B4-BE49-F238E27FC236}">
                <a16:creationId xmlns:a16="http://schemas.microsoft.com/office/drawing/2014/main" id="{7E39F697-22F0-96EE-150B-350B699BA7C3}"/>
              </a:ext>
            </a:extLst>
          </p:cNvPr>
          <p:cNvSpPr>
            <a:spLocks noGrp="1"/>
          </p:cNvSpPr>
          <p:nvPr>
            <p:ph type="body" sz="quarter" idx="25"/>
          </p:nvPr>
        </p:nvSpPr>
        <p:spPr>
          <a:xfrm>
            <a:off x="5598124"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9" name="HEADSHOT_03">
            <a:extLst>
              <a:ext uri="{FF2B5EF4-FFF2-40B4-BE49-F238E27FC236}">
                <a16:creationId xmlns:a16="http://schemas.microsoft.com/office/drawing/2014/main" id="{6D17094F-1129-52A0-DA5E-438E7FE15161}"/>
              </a:ext>
            </a:extLst>
          </p:cNvPr>
          <p:cNvSpPr>
            <a:spLocks noGrp="1"/>
          </p:cNvSpPr>
          <p:nvPr>
            <p:ph type="pic" sz="quarter" idx="39"/>
          </p:nvPr>
        </p:nvSpPr>
        <p:spPr>
          <a:xfrm>
            <a:off x="5598124" y="2239182"/>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0" name="NAME_FIRSTLAST_02 ROLEOFFICE_02 PHONE_02 EMAIL_02">
            <a:extLst>
              <a:ext uri="{FF2B5EF4-FFF2-40B4-BE49-F238E27FC236}">
                <a16:creationId xmlns:a16="http://schemas.microsoft.com/office/drawing/2014/main" id="{7EBDE2A2-C65E-1321-4F2E-F8EA09F944E0}"/>
              </a:ext>
            </a:extLst>
          </p:cNvPr>
          <p:cNvSpPr>
            <a:spLocks noGrp="1"/>
          </p:cNvSpPr>
          <p:nvPr>
            <p:ph type="body" sz="quarter" idx="21"/>
          </p:nvPr>
        </p:nvSpPr>
        <p:spPr>
          <a:xfrm>
            <a:off x="3146534"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HEADSHOT_02">
            <a:extLst>
              <a:ext uri="{FF2B5EF4-FFF2-40B4-BE49-F238E27FC236}">
                <a16:creationId xmlns:a16="http://schemas.microsoft.com/office/drawing/2014/main" id="{C5C0BD21-9F29-C145-C367-958435A7BC71}"/>
              </a:ext>
            </a:extLst>
          </p:cNvPr>
          <p:cNvSpPr>
            <a:spLocks noGrp="1"/>
          </p:cNvSpPr>
          <p:nvPr>
            <p:ph type="pic" sz="quarter" idx="38"/>
          </p:nvPr>
        </p:nvSpPr>
        <p:spPr>
          <a:xfrm>
            <a:off x="3146534" y="2239182"/>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2" name="NAME_FIRSTLAST_01 ROLEOFFICE_01 PHONE_01 EMAIL_01">
            <a:extLst>
              <a:ext uri="{FF2B5EF4-FFF2-40B4-BE49-F238E27FC236}">
                <a16:creationId xmlns:a16="http://schemas.microsoft.com/office/drawing/2014/main" id="{85C150E4-9967-6A22-9964-BB7AA8F1E390}"/>
              </a:ext>
            </a:extLst>
          </p:cNvPr>
          <p:cNvSpPr>
            <a:spLocks noGrp="1"/>
          </p:cNvSpPr>
          <p:nvPr>
            <p:ph type="body" sz="quarter" idx="15"/>
          </p:nvPr>
        </p:nvSpPr>
        <p:spPr>
          <a:xfrm>
            <a:off x="694945"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HEADSHOT_01">
            <a:extLst>
              <a:ext uri="{FF2B5EF4-FFF2-40B4-BE49-F238E27FC236}">
                <a16:creationId xmlns:a16="http://schemas.microsoft.com/office/drawing/2014/main" id="{E8542F4E-8C66-320B-6371-E987DD8C2128}"/>
              </a:ext>
            </a:extLst>
          </p:cNvPr>
          <p:cNvSpPr>
            <a:spLocks noGrp="1"/>
          </p:cNvSpPr>
          <p:nvPr>
            <p:ph type="pic" sz="quarter" idx="22"/>
          </p:nvPr>
        </p:nvSpPr>
        <p:spPr>
          <a:xfrm>
            <a:off x="694944" y="2241050"/>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 name="Date Placeholder 3">
            <a:extLst>
              <a:ext uri="{FF2B5EF4-FFF2-40B4-BE49-F238E27FC236}">
                <a16:creationId xmlns:a16="http://schemas.microsoft.com/office/drawing/2014/main" id="{174FFB3B-524E-A4BA-51F1-681B5EA588B0}"/>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3" name="Footer Placeholder 4">
            <a:extLst>
              <a:ext uri="{FF2B5EF4-FFF2-40B4-BE49-F238E27FC236}">
                <a16:creationId xmlns:a16="http://schemas.microsoft.com/office/drawing/2014/main" id="{347A88C6-47BE-9A52-3FBB-1F0068E12FDB}"/>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564810992"/>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416" userDrawn="1">
          <p15:clr>
            <a:srgbClr val="FBAE40"/>
          </p15:clr>
        </p15:guide>
        <p15:guide id="5" orient="horz" pos="2376" userDrawn="1">
          <p15:clr>
            <a:srgbClr val="FBAE40"/>
          </p15:clr>
        </p15:guide>
        <p15:guide id="6" orient="horz" pos="2496" userDrawn="1">
          <p15:clr>
            <a:srgbClr val="FBAE40"/>
          </p15:clr>
        </p15:guide>
        <p15:guide id="7" orient="horz" pos="3024" userDrawn="1">
          <p15:clr>
            <a:srgbClr val="FBAE40"/>
          </p15:clr>
        </p15:guide>
        <p15:guide id="8" pos="432" userDrawn="1">
          <p15:clr>
            <a:srgbClr val="FBAE40"/>
          </p15:clr>
        </p15:guide>
        <p15:guide id="9" pos="1410" userDrawn="1">
          <p15:clr>
            <a:srgbClr val="FBAE40"/>
          </p15:clr>
        </p15:guide>
        <p15:guide id="10" pos="1968" userDrawn="1">
          <p15:clr>
            <a:srgbClr val="FBAE40"/>
          </p15:clr>
        </p15:guide>
        <p15:guide id="11" pos="2952" userDrawn="1">
          <p15:clr>
            <a:srgbClr val="FBAE40"/>
          </p15:clr>
        </p15:guide>
        <p15:guide id="12" pos="3528" userDrawn="1">
          <p15:clr>
            <a:srgbClr val="FBAE40"/>
          </p15:clr>
        </p15:guide>
        <p15:guide id="13" pos="5064" userDrawn="1">
          <p15:clr>
            <a:srgbClr val="FBAE40"/>
          </p15:clr>
        </p15:guide>
        <p15:guide id="14" pos="6039" userDrawn="1">
          <p15:clr>
            <a:srgbClr val="FBAE40"/>
          </p15:clr>
        </p15:guide>
        <p15:guide id="15" pos="7014" userDrawn="1">
          <p15:clr>
            <a:srgbClr val="FBAE40"/>
          </p15:clr>
        </p15:guide>
        <p15:guide id="16" pos="4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lor Cover 1">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D02900-0559-1FD1-F5B8-255A845EB3F2}"/>
              </a:ext>
            </a:extLst>
          </p:cNvPr>
          <p:cNvSpPr>
            <a:spLocks/>
          </p:cNvSpPr>
          <p:nvPr userDrawn="1"/>
        </p:nvSpPr>
        <p:spPr>
          <a:xfrm>
            <a:off x="-3046" y="0"/>
            <a:ext cx="679608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11">
            <a:extLst>
              <a:ext uri="{FF2B5EF4-FFF2-40B4-BE49-F238E27FC236}">
                <a16:creationId xmlns:a16="http://schemas.microsoft.com/office/drawing/2014/main" id="{32E0E12E-818A-BD25-AE0D-C132AC3ACF0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90398" y="5564905"/>
            <a:ext cx="1600197" cy="608949"/>
          </a:xfrm>
          <a:prstGeom prst="rect">
            <a:avLst/>
          </a:prstGeom>
        </p:spPr>
      </p:pic>
      <p:sp>
        <p:nvSpPr>
          <p:cNvPr id="8" name="Title 1">
            <a:extLst>
              <a:ext uri="{FF2B5EF4-FFF2-40B4-BE49-F238E27FC236}">
                <a16:creationId xmlns:a16="http://schemas.microsoft.com/office/drawing/2014/main" id="{88CB87EA-4D01-3010-9F77-37827BAC0EA3}"/>
              </a:ext>
            </a:extLst>
          </p:cNvPr>
          <p:cNvSpPr>
            <a:spLocks noGrp="1"/>
          </p:cNvSpPr>
          <p:nvPr>
            <p:ph type="ctrTitle" hasCustomPrompt="1"/>
          </p:nvPr>
        </p:nvSpPr>
        <p:spPr>
          <a:xfrm>
            <a:off x="660899" y="1031064"/>
            <a:ext cx="5239348" cy="1344776"/>
          </a:xfrm>
          <a:noFill/>
          <a:ln>
            <a:noFill/>
          </a:ln>
        </p:spPr>
        <p:txBody>
          <a:bodyPr tIns="0" rIns="0" bIns="0" anchor="t">
            <a:noAutofit/>
          </a:bodyPr>
          <a:lstStyle>
            <a:lvl1pPr algn="l">
              <a:lnSpc>
                <a:spcPct val="100000"/>
              </a:lnSpc>
              <a:defRPr sz="4800">
                <a:solidFill>
                  <a:schemeClr val="bg1"/>
                </a:solidFill>
              </a:defRPr>
            </a:lvl1pPr>
          </a:lstStyle>
          <a:p>
            <a:r>
              <a:rPr lang="en-US"/>
              <a:t>Headline</a:t>
            </a:r>
            <a:endParaRPr lang="en-GB"/>
          </a:p>
        </p:txBody>
      </p:sp>
      <p:sp>
        <p:nvSpPr>
          <p:cNvPr id="10" name="Subtitle 2">
            <a:extLst>
              <a:ext uri="{FF2B5EF4-FFF2-40B4-BE49-F238E27FC236}">
                <a16:creationId xmlns:a16="http://schemas.microsoft.com/office/drawing/2014/main" id="{B6B751B1-4608-8B67-3636-8AE1A8B496C0}"/>
              </a:ext>
            </a:extLst>
          </p:cNvPr>
          <p:cNvSpPr>
            <a:spLocks noGrp="1"/>
          </p:cNvSpPr>
          <p:nvPr>
            <p:ph type="subTitle" idx="1" hasCustomPrompt="1"/>
          </p:nvPr>
        </p:nvSpPr>
        <p:spPr>
          <a:xfrm>
            <a:off x="687402" y="2659121"/>
            <a:ext cx="5239347" cy="1077624"/>
          </a:xfrm>
        </p:spPr>
        <p:txBody>
          <a:bodyPr tIns="0" rIns="0" bIns="0">
            <a:no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1" name="Date Placeholder 3">
            <a:extLst>
              <a:ext uri="{FF2B5EF4-FFF2-40B4-BE49-F238E27FC236}">
                <a16:creationId xmlns:a16="http://schemas.microsoft.com/office/drawing/2014/main" id="{B45E3EF1-13E3-16E1-4080-A349B079B5C1}"/>
              </a:ext>
            </a:extLst>
          </p:cNvPr>
          <p:cNvSpPr>
            <a:spLocks noGrp="1"/>
          </p:cNvSpPr>
          <p:nvPr>
            <p:ph type="dt" sz="half" idx="10"/>
          </p:nvPr>
        </p:nvSpPr>
        <p:spPr>
          <a:xfrm>
            <a:off x="687402" y="4006774"/>
            <a:ext cx="3973966" cy="184665"/>
          </a:xfrm>
        </p:spPr>
        <p:txBody>
          <a:bodyPr>
            <a:noAutofit/>
          </a:bodyPr>
          <a:lstStyle>
            <a:lvl1pPr algn="l">
              <a:defRPr sz="1600">
                <a:solidFill>
                  <a:schemeClr val="bg1"/>
                </a:solidFill>
              </a:defRPr>
            </a:lvl1pPr>
          </a:lstStyle>
          <a:p>
            <a:fld id="{4BD48E7E-8069-C14C-B665-25A47EA7039F}" type="datetime4">
              <a:rPr lang="en-US" smtClean="0"/>
              <a:pPr/>
              <a:t>September 11, 2025</a:t>
            </a:fld>
            <a:endParaRPr lang="en-GB"/>
          </a:p>
        </p:txBody>
      </p:sp>
      <p:sp>
        <p:nvSpPr>
          <p:cNvPr id="20" name="Text Placeholder 17">
            <a:extLst>
              <a:ext uri="{FF2B5EF4-FFF2-40B4-BE49-F238E27FC236}">
                <a16:creationId xmlns:a16="http://schemas.microsoft.com/office/drawing/2014/main" id="{2D12AC69-221C-2BD6-5075-1669404FCF91}"/>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pic>
        <p:nvPicPr>
          <p:cNvPr id="2" name="Picture 1">
            <a:extLst>
              <a:ext uri="{FF2B5EF4-FFF2-40B4-BE49-F238E27FC236}">
                <a16:creationId xmlns:a16="http://schemas.microsoft.com/office/drawing/2014/main" id="{BB705FB1-3BF4-0E7E-B0D3-4DDCFC8031EB}"/>
              </a:ext>
            </a:extLst>
          </p:cNvPr>
          <p:cNvPicPr>
            <a:picLocks/>
          </p:cNvPicPr>
          <p:nvPr userDrawn="1"/>
        </p:nvPicPr>
        <p:blipFill>
          <a:blip r:embed="rId3"/>
          <a:srcRect l="38864" r="9854" b="2243"/>
          <a:stretch/>
        </p:blipFill>
        <p:spPr>
          <a:xfrm>
            <a:off x="6793035" y="-3427"/>
            <a:ext cx="5398966" cy="6861427"/>
          </a:xfrm>
          <a:prstGeom prst="rect">
            <a:avLst/>
          </a:prstGeom>
          <a:blipFill>
            <a:blip r:embed="rId4"/>
            <a:tile tx="0" ty="0" sx="100000" sy="100000" flip="none" algn="tl"/>
          </a:blipFill>
        </p:spPr>
      </p:pic>
      <p:grpSp>
        <p:nvGrpSpPr>
          <p:cNvPr id="14" name="Group 13">
            <a:extLst>
              <a:ext uri="{FF2B5EF4-FFF2-40B4-BE49-F238E27FC236}">
                <a16:creationId xmlns:a16="http://schemas.microsoft.com/office/drawing/2014/main" id="{EF535EE4-37B0-1C39-DBE7-296409DFD9FD}"/>
              </a:ext>
            </a:extLst>
          </p:cNvPr>
          <p:cNvGrpSpPr>
            <a:grpSpLocks noChangeAspect="1"/>
          </p:cNvGrpSpPr>
          <p:nvPr userDrawn="1"/>
        </p:nvGrpSpPr>
        <p:grpSpPr>
          <a:xfrm>
            <a:off x="6415790" y="2569464"/>
            <a:ext cx="754486" cy="1719072"/>
            <a:chOff x="5575665" y="2495416"/>
            <a:chExt cx="825056" cy="1879864"/>
          </a:xfrm>
          <a:solidFill>
            <a:schemeClr val="bg1"/>
          </a:solidFill>
        </p:grpSpPr>
        <p:sp>
          <p:nvSpPr>
            <p:cNvPr id="19" name="Rectangle 18">
              <a:extLst>
                <a:ext uri="{FF2B5EF4-FFF2-40B4-BE49-F238E27FC236}">
                  <a16:creationId xmlns:a16="http://schemas.microsoft.com/office/drawing/2014/main" id="{A64C0397-06BF-C0DA-973F-E67BFD47413D}"/>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E04082-DFB5-FB53-E35A-D770445CC83F}"/>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8854246"/>
      </p:ext>
    </p:extLst>
  </p:cSld>
  <p:clrMapOvr>
    <a:masterClrMapping/>
  </p:clrMapOvr>
  <p:extLst>
    <p:ext uri="{DCECCB84-F9BA-43D5-87BE-67443E8EF086}">
      <p15:sldGuideLst xmlns:p15="http://schemas.microsoft.com/office/powerpoint/2012/main">
        <p15:guide id="1" pos="2976" userDrawn="1">
          <p15:clr>
            <a:srgbClr val="FBAE40"/>
          </p15:clr>
        </p15:guide>
        <p15:guide id="2" pos="701" userDrawn="1">
          <p15:clr>
            <a:srgbClr val="FBAE40"/>
          </p15:clr>
        </p15:guide>
        <p15:guide id="3" orient="horz" pos="2069" userDrawn="1">
          <p15:clr>
            <a:srgbClr val="FBAE40"/>
          </p15:clr>
        </p15:guide>
        <p15:guide id="4" orient="horz" pos="303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s - 8">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0D94EA-0F66-CE9C-E493-9B693F579129}"/>
              </a:ext>
            </a:extLst>
          </p:cNvPr>
          <p:cNvSpPr>
            <a:spLocks noGrp="1"/>
          </p:cNvSpPr>
          <p:nvPr>
            <p:ph type="title"/>
          </p:nvPr>
        </p:nvSpPr>
        <p:spPr>
          <a:xfrm>
            <a:off x="694944" y="597154"/>
            <a:ext cx="8669985" cy="534960"/>
          </a:xfrm>
        </p:spPr>
        <p:txBody>
          <a:bodyPr anchor="ctr" anchorCtr="0">
            <a:noAutofit/>
          </a:bodyPr>
          <a:lstStyle/>
          <a:p>
            <a:r>
              <a:rPr lang="en-US"/>
              <a:t>Click to edit Master title style</a:t>
            </a:r>
            <a:endParaRPr lang="en-GB"/>
          </a:p>
        </p:txBody>
      </p:sp>
      <p:sp>
        <p:nvSpPr>
          <p:cNvPr id="11" name="TextBox 10">
            <a:extLst>
              <a:ext uri="{FF2B5EF4-FFF2-40B4-BE49-F238E27FC236}">
                <a16:creationId xmlns:a16="http://schemas.microsoft.com/office/drawing/2014/main" id="{AE3D202E-BD1F-7CCF-F784-E9D9A5E4FB51}"/>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4" name="Triangle 24">
            <a:extLst>
              <a:ext uri="{FF2B5EF4-FFF2-40B4-BE49-F238E27FC236}">
                <a16:creationId xmlns:a16="http://schemas.microsoft.com/office/drawing/2014/main" id="{8C9DFBE0-F08A-DCEC-125C-DBD754A2AA79}"/>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8751D7BC-577E-EFED-F32E-EE42782B182B}"/>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7" name="NAME_FIRSTLAST_CC_SMALL_08 ROLEOFFICE_CC_SMALL_08 PHONE_CC_SMALL_08 EMAIL_CC_SMALL_08">
            <a:extLst>
              <a:ext uri="{FF2B5EF4-FFF2-40B4-BE49-F238E27FC236}">
                <a16:creationId xmlns:a16="http://schemas.microsoft.com/office/drawing/2014/main" id="{408242F7-121A-2845-09EA-DAD6D30F7033}"/>
              </a:ext>
            </a:extLst>
          </p:cNvPr>
          <p:cNvSpPr>
            <a:spLocks noGrp="1"/>
          </p:cNvSpPr>
          <p:nvPr>
            <p:ph type="body" sz="quarter" idx="38"/>
          </p:nvPr>
        </p:nvSpPr>
        <p:spPr>
          <a:xfrm>
            <a:off x="8125459" y="4762367"/>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8" name="HEADSHOT_08">
            <a:extLst>
              <a:ext uri="{FF2B5EF4-FFF2-40B4-BE49-F238E27FC236}">
                <a16:creationId xmlns:a16="http://schemas.microsoft.com/office/drawing/2014/main" id="{EDEEAD26-0C05-F1F4-B968-3F2522EA68F1}"/>
              </a:ext>
            </a:extLst>
          </p:cNvPr>
          <p:cNvSpPr>
            <a:spLocks noGrp="1"/>
          </p:cNvSpPr>
          <p:nvPr>
            <p:ph type="pic" sz="quarter" idx="44"/>
          </p:nvPr>
        </p:nvSpPr>
        <p:spPr>
          <a:xfrm>
            <a:off x="8125459" y="3672917"/>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0" name="NAME_FIRSTLAST_CC_SMALL_07 ROLEOFFICE_CC_SMALL_07 PHONE_CC_SMALL_07 EMAIL_CC_SMALL_07">
            <a:extLst>
              <a:ext uri="{FF2B5EF4-FFF2-40B4-BE49-F238E27FC236}">
                <a16:creationId xmlns:a16="http://schemas.microsoft.com/office/drawing/2014/main" id="{D37AF98E-D71E-F48B-1FED-A65497A6D5C2}"/>
              </a:ext>
            </a:extLst>
          </p:cNvPr>
          <p:cNvSpPr>
            <a:spLocks noGrp="1"/>
          </p:cNvSpPr>
          <p:nvPr>
            <p:ph type="body" sz="quarter" idx="26"/>
          </p:nvPr>
        </p:nvSpPr>
        <p:spPr>
          <a:xfrm>
            <a:off x="5662834" y="4762367"/>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HEADSHOT_07">
            <a:extLst>
              <a:ext uri="{FF2B5EF4-FFF2-40B4-BE49-F238E27FC236}">
                <a16:creationId xmlns:a16="http://schemas.microsoft.com/office/drawing/2014/main" id="{A076DBB7-E726-BE28-E3A1-E5A9AAD2255F}"/>
              </a:ext>
            </a:extLst>
          </p:cNvPr>
          <p:cNvSpPr>
            <a:spLocks noGrp="1"/>
          </p:cNvSpPr>
          <p:nvPr>
            <p:ph type="pic" sz="quarter" idx="45"/>
          </p:nvPr>
        </p:nvSpPr>
        <p:spPr>
          <a:xfrm>
            <a:off x="5668642" y="3672917"/>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2" name="NAME_FIRSTLAST_CC_SMALL_06 ROLEOFFICE_CC_SMALL_06 PHONE_CC_SMALL_06 EMAIL_CC_SMALL_06">
            <a:extLst>
              <a:ext uri="{FF2B5EF4-FFF2-40B4-BE49-F238E27FC236}">
                <a16:creationId xmlns:a16="http://schemas.microsoft.com/office/drawing/2014/main" id="{78BF165B-A3E7-00EF-4BD9-658EABC92871}"/>
              </a:ext>
            </a:extLst>
          </p:cNvPr>
          <p:cNvSpPr>
            <a:spLocks noGrp="1"/>
          </p:cNvSpPr>
          <p:nvPr>
            <p:ph type="body" sz="quarter" idx="22"/>
          </p:nvPr>
        </p:nvSpPr>
        <p:spPr>
          <a:xfrm>
            <a:off x="3173029" y="4754554"/>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HEADSHOT_06">
            <a:extLst>
              <a:ext uri="{FF2B5EF4-FFF2-40B4-BE49-F238E27FC236}">
                <a16:creationId xmlns:a16="http://schemas.microsoft.com/office/drawing/2014/main" id="{8FA265B9-C8DB-485D-7968-7B8D4FDC4FC5}"/>
              </a:ext>
            </a:extLst>
          </p:cNvPr>
          <p:cNvSpPr>
            <a:spLocks noGrp="1"/>
          </p:cNvSpPr>
          <p:nvPr>
            <p:ph type="pic" sz="quarter" idx="46"/>
          </p:nvPr>
        </p:nvSpPr>
        <p:spPr>
          <a:xfrm>
            <a:off x="3179234" y="3666931"/>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4" name="NAME_FIRSTLAST_CC_SMALL_05 ROLEOFFICE_CC_SMALL_05 PHONE_CC_SMALL_05 EMAIL_CC_SMALL_05">
            <a:extLst>
              <a:ext uri="{FF2B5EF4-FFF2-40B4-BE49-F238E27FC236}">
                <a16:creationId xmlns:a16="http://schemas.microsoft.com/office/drawing/2014/main" id="{9A57FCA4-DB0A-67FC-6B28-797148B03125}"/>
              </a:ext>
            </a:extLst>
          </p:cNvPr>
          <p:cNvSpPr>
            <a:spLocks noGrp="1"/>
          </p:cNvSpPr>
          <p:nvPr>
            <p:ph type="body" sz="quarter" idx="18"/>
          </p:nvPr>
        </p:nvSpPr>
        <p:spPr>
          <a:xfrm>
            <a:off x="692183" y="4754554"/>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3" name="HEADSHOT_05">
            <a:extLst>
              <a:ext uri="{FF2B5EF4-FFF2-40B4-BE49-F238E27FC236}">
                <a16:creationId xmlns:a16="http://schemas.microsoft.com/office/drawing/2014/main" id="{D9BEB8D7-01CD-F2A4-F515-9234C55753DF}"/>
              </a:ext>
            </a:extLst>
          </p:cNvPr>
          <p:cNvSpPr>
            <a:spLocks noGrp="1"/>
          </p:cNvSpPr>
          <p:nvPr>
            <p:ph type="pic" sz="quarter" idx="43"/>
          </p:nvPr>
        </p:nvSpPr>
        <p:spPr>
          <a:xfrm>
            <a:off x="694944" y="366456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34" name="NAME_FIRSTLAST_CC_SMALL_04 ROLEOFFICE_CC_SMALL_04 PHONE_CC_SMALL_04 EMAIL_CC_SMALL_04">
            <a:extLst>
              <a:ext uri="{FF2B5EF4-FFF2-40B4-BE49-F238E27FC236}">
                <a16:creationId xmlns:a16="http://schemas.microsoft.com/office/drawing/2014/main" id="{28CAA5EC-901A-DB59-9445-934564736909}"/>
              </a:ext>
            </a:extLst>
          </p:cNvPr>
          <p:cNvSpPr>
            <a:spLocks noGrp="1"/>
          </p:cNvSpPr>
          <p:nvPr>
            <p:ph type="body" sz="quarter" idx="37"/>
          </p:nvPr>
        </p:nvSpPr>
        <p:spPr>
          <a:xfrm>
            <a:off x="8125459" y="2688985"/>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5" name="HEADSHOT_04">
            <a:extLst>
              <a:ext uri="{FF2B5EF4-FFF2-40B4-BE49-F238E27FC236}">
                <a16:creationId xmlns:a16="http://schemas.microsoft.com/office/drawing/2014/main" id="{8D0451D3-4FCA-ACE6-01C5-8DED9D2A4653}"/>
              </a:ext>
            </a:extLst>
          </p:cNvPr>
          <p:cNvSpPr>
            <a:spLocks noGrp="1" noChangeAspect="1"/>
          </p:cNvSpPr>
          <p:nvPr>
            <p:ph type="pic" sz="quarter" idx="42"/>
          </p:nvPr>
        </p:nvSpPr>
        <p:spPr>
          <a:xfrm>
            <a:off x="8125459" y="1576169"/>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36" name="NAME_FIRSTLAST_CC_SMALL_03 ROLEOFFICE_CC_SMALL_03 PHONE_CC_SMALL_03 EMAIL_CC_SMALL_03">
            <a:extLst>
              <a:ext uri="{FF2B5EF4-FFF2-40B4-BE49-F238E27FC236}">
                <a16:creationId xmlns:a16="http://schemas.microsoft.com/office/drawing/2014/main" id="{EEA3C223-5B76-0372-3EB2-A367096E0224}"/>
              </a:ext>
            </a:extLst>
          </p:cNvPr>
          <p:cNvSpPr>
            <a:spLocks noGrp="1"/>
          </p:cNvSpPr>
          <p:nvPr>
            <p:ph type="body" sz="quarter" idx="25"/>
          </p:nvPr>
        </p:nvSpPr>
        <p:spPr>
          <a:xfrm>
            <a:off x="5656793" y="2699536"/>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7" name="HEADSHOT_03">
            <a:extLst>
              <a:ext uri="{FF2B5EF4-FFF2-40B4-BE49-F238E27FC236}">
                <a16:creationId xmlns:a16="http://schemas.microsoft.com/office/drawing/2014/main" id="{BDC9C1EE-0C2D-FCD6-284D-D9E9FEA9DFFE}"/>
              </a:ext>
            </a:extLst>
          </p:cNvPr>
          <p:cNvSpPr>
            <a:spLocks noGrp="1" noChangeAspect="1"/>
          </p:cNvSpPr>
          <p:nvPr>
            <p:ph type="pic" sz="quarter" idx="41"/>
          </p:nvPr>
        </p:nvSpPr>
        <p:spPr>
          <a:xfrm>
            <a:off x="5662834" y="1576169"/>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38" name="NAME_FIRSTLAST_CC_SMALL_02 ROLEOFFICE_CC_SMALL_02 PHONE_CC_SMALL_02 EMAIL_CC_SMALL_02">
            <a:extLst>
              <a:ext uri="{FF2B5EF4-FFF2-40B4-BE49-F238E27FC236}">
                <a16:creationId xmlns:a16="http://schemas.microsoft.com/office/drawing/2014/main" id="{FADDAD5D-90B7-006C-F581-1144A559589F}"/>
              </a:ext>
            </a:extLst>
          </p:cNvPr>
          <p:cNvSpPr>
            <a:spLocks noGrp="1"/>
          </p:cNvSpPr>
          <p:nvPr>
            <p:ph type="body" sz="quarter" idx="21"/>
          </p:nvPr>
        </p:nvSpPr>
        <p:spPr>
          <a:xfrm>
            <a:off x="3165050" y="2699124"/>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9" name="HEADSHOT_02">
            <a:extLst>
              <a:ext uri="{FF2B5EF4-FFF2-40B4-BE49-F238E27FC236}">
                <a16:creationId xmlns:a16="http://schemas.microsoft.com/office/drawing/2014/main" id="{D16B86F7-43FB-0A1C-9335-660D9B58B911}"/>
              </a:ext>
            </a:extLst>
          </p:cNvPr>
          <p:cNvSpPr>
            <a:spLocks noGrp="1" noChangeAspect="1"/>
          </p:cNvSpPr>
          <p:nvPr>
            <p:ph type="pic" sz="quarter" idx="40"/>
          </p:nvPr>
        </p:nvSpPr>
        <p:spPr>
          <a:xfrm>
            <a:off x="3165050" y="1592541"/>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40" name="NAME_FIRSTLAST_CC_SMALL_01 ROLEOFFICE_CC_SMALL_01 PHONE_CC_SMALL_01 EMAIL_CC_SMALL_01">
            <a:extLst>
              <a:ext uri="{FF2B5EF4-FFF2-40B4-BE49-F238E27FC236}">
                <a16:creationId xmlns:a16="http://schemas.microsoft.com/office/drawing/2014/main" id="{B7CD7D76-BF45-4356-18F8-2F019241264B}"/>
              </a:ext>
            </a:extLst>
          </p:cNvPr>
          <p:cNvSpPr>
            <a:spLocks noGrp="1"/>
          </p:cNvSpPr>
          <p:nvPr>
            <p:ph type="body" sz="quarter" idx="15"/>
          </p:nvPr>
        </p:nvSpPr>
        <p:spPr>
          <a:xfrm>
            <a:off x="694944" y="2688985"/>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5" name="HEADSHOT_01">
            <a:extLst>
              <a:ext uri="{FF2B5EF4-FFF2-40B4-BE49-F238E27FC236}">
                <a16:creationId xmlns:a16="http://schemas.microsoft.com/office/drawing/2014/main" id="{E450AFB2-D1DB-6423-0E28-65313D19E265}"/>
              </a:ext>
            </a:extLst>
          </p:cNvPr>
          <p:cNvSpPr>
            <a:spLocks noGrp="1" noChangeAspect="1"/>
          </p:cNvSpPr>
          <p:nvPr>
            <p:ph type="pic" sz="quarter" idx="39"/>
          </p:nvPr>
        </p:nvSpPr>
        <p:spPr>
          <a:xfrm>
            <a:off x="700130" y="1576169"/>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 name="Date Placeholder 3">
            <a:extLst>
              <a:ext uri="{FF2B5EF4-FFF2-40B4-BE49-F238E27FC236}">
                <a16:creationId xmlns:a16="http://schemas.microsoft.com/office/drawing/2014/main" id="{DB4918DA-9B38-B7E2-5D77-D980995506F1}"/>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3" name="Footer Placeholder 4">
            <a:extLst>
              <a:ext uri="{FF2B5EF4-FFF2-40B4-BE49-F238E27FC236}">
                <a16:creationId xmlns:a16="http://schemas.microsoft.com/office/drawing/2014/main" id="{AC004B01-5043-E69B-FC03-37ED060C3DA9}"/>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165574588"/>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2" userDrawn="1">
          <p15:clr>
            <a:srgbClr val="FBAE40"/>
          </p15:clr>
        </p15:guide>
        <p15:guide id="5" orient="horz" pos="1811" userDrawn="1">
          <p15:clr>
            <a:srgbClr val="FBAE40"/>
          </p15:clr>
        </p15:guide>
        <p15:guide id="6" orient="horz" pos="1926" userDrawn="1">
          <p15:clr>
            <a:srgbClr val="FBAE40"/>
          </p15:clr>
        </p15:guide>
        <p15:guide id="7" orient="horz" pos="2460" userDrawn="1">
          <p15:clr>
            <a:srgbClr val="FBAE40"/>
          </p15:clr>
        </p15:guide>
        <p15:guide id="8" orient="horz" pos="2541" userDrawn="1">
          <p15:clr>
            <a:srgbClr val="FBAE40"/>
          </p15:clr>
        </p15:guide>
        <p15:guide id="9" orient="horz" pos="3068" userDrawn="1">
          <p15:clr>
            <a:srgbClr val="FBAE40"/>
          </p15:clr>
        </p15:guide>
        <p15:guide id="10" orient="horz" pos="3177" userDrawn="1">
          <p15:clr>
            <a:srgbClr val="FBAE40"/>
          </p15:clr>
        </p15:guide>
        <p15:guide id="11" orient="horz" pos="3758" userDrawn="1">
          <p15:clr>
            <a:srgbClr val="FBAE40"/>
          </p15:clr>
        </p15:guide>
        <p15:guide id="12" pos="432" userDrawn="1">
          <p15:clr>
            <a:srgbClr val="FBAE40"/>
          </p15:clr>
        </p15:guide>
        <p15:guide id="13" pos="957" userDrawn="1">
          <p15:clr>
            <a:srgbClr val="FBAE40"/>
          </p15:clr>
        </p15:guide>
        <p15:guide id="14" pos="1394" userDrawn="1">
          <p15:clr>
            <a:srgbClr val="FBAE40"/>
          </p15:clr>
        </p15:guide>
        <p15:guide id="15" pos="2343" userDrawn="1">
          <p15:clr>
            <a:srgbClr val="FBAE40"/>
          </p15:clr>
        </p15:guide>
        <p15:guide id="16" pos="2867" userDrawn="1">
          <p15:clr>
            <a:srgbClr val="FBAE40"/>
          </p15:clr>
        </p15:guide>
        <p15:guide id="17" pos="3307" userDrawn="1">
          <p15:clr>
            <a:srgbClr val="FBAE40"/>
          </p15:clr>
        </p15:guide>
        <p15:guide id="18" pos="4259" userDrawn="1">
          <p15:clr>
            <a:srgbClr val="FBAE40"/>
          </p15:clr>
        </p15:guide>
        <p15:guide id="19" pos="4783" userDrawn="1">
          <p15:clr>
            <a:srgbClr val="FBAE40"/>
          </p15:clr>
        </p15:guide>
        <p15:guide id="20" pos="5218" userDrawn="1">
          <p15:clr>
            <a:srgbClr val="FBAE40"/>
          </p15:clr>
        </p15:guide>
        <p15:guide id="21" pos="5903" userDrawn="1">
          <p15:clr>
            <a:srgbClr val="FBAE40"/>
          </p15:clr>
        </p15:guide>
        <p15:guide id="22" pos="6172" userDrawn="1">
          <p15:clr>
            <a:srgbClr val="FBAE40"/>
          </p15:clr>
        </p15:guide>
        <p15:guide id="23" pos="6698" userDrawn="1">
          <p15:clr>
            <a:srgbClr val="FBAE40"/>
          </p15:clr>
        </p15:guide>
        <p15:guide id="24" pos="713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acts - 1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B50192-9CF2-CAA0-222C-9080C72B780F}"/>
              </a:ext>
            </a:extLst>
          </p:cNvPr>
          <p:cNvSpPr>
            <a:spLocks noGrp="1"/>
          </p:cNvSpPr>
          <p:nvPr>
            <p:ph type="title"/>
          </p:nvPr>
        </p:nvSpPr>
        <p:spPr>
          <a:xfrm>
            <a:off x="694944" y="701657"/>
            <a:ext cx="10704576" cy="430457"/>
          </a:xfrm>
        </p:spPr>
        <p:txBody>
          <a:bodyPr anchor="ctr" anchorCtr="0">
            <a:noAutofit/>
          </a:bodyPr>
          <a:lstStyle/>
          <a:p>
            <a:r>
              <a:rPr lang="en-US"/>
              <a:t>Click to edit Master title style</a:t>
            </a:r>
            <a:endParaRPr lang="en-GB"/>
          </a:p>
        </p:txBody>
      </p:sp>
      <p:sp>
        <p:nvSpPr>
          <p:cNvPr id="11" name="TextBox 10">
            <a:extLst>
              <a:ext uri="{FF2B5EF4-FFF2-40B4-BE49-F238E27FC236}">
                <a16:creationId xmlns:a16="http://schemas.microsoft.com/office/drawing/2014/main" id="{177E308D-0A92-B12B-2D4D-D55316E35E99}"/>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4" name="Triangle 24">
            <a:extLst>
              <a:ext uri="{FF2B5EF4-FFF2-40B4-BE49-F238E27FC236}">
                <a16:creationId xmlns:a16="http://schemas.microsoft.com/office/drawing/2014/main" id="{F38C998B-BE91-E803-DC14-C427D6055468}"/>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0C0CD6BE-25EE-74A1-888F-E9533775473F}"/>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7" name="NAME_FIRSTLAST_CC_SMALL_12 ROLEOFFICE_CC_SMALL_12 PHONE_CC_SMALL_12 EMAIL_CC_SMALL_12">
            <a:extLst>
              <a:ext uri="{FF2B5EF4-FFF2-40B4-BE49-F238E27FC236}">
                <a16:creationId xmlns:a16="http://schemas.microsoft.com/office/drawing/2014/main" id="{64B256BB-B439-4DA3-AC2E-47CE0B32EFF1}"/>
              </a:ext>
            </a:extLst>
          </p:cNvPr>
          <p:cNvSpPr>
            <a:spLocks noGrp="1"/>
          </p:cNvSpPr>
          <p:nvPr>
            <p:ph type="body" sz="quarter" idx="38"/>
          </p:nvPr>
        </p:nvSpPr>
        <p:spPr>
          <a:xfrm>
            <a:off x="9807956"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8" name="HEADSHOT_12">
            <a:extLst>
              <a:ext uri="{FF2B5EF4-FFF2-40B4-BE49-F238E27FC236}">
                <a16:creationId xmlns:a16="http://schemas.microsoft.com/office/drawing/2014/main" id="{DF7460AF-5AB4-C511-9C07-A93550D1EEB7}"/>
              </a:ext>
            </a:extLst>
          </p:cNvPr>
          <p:cNvSpPr>
            <a:spLocks noGrp="1"/>
          </p:cNvSpPr>
          <p:nvPr>
            <p:ph type="pic" sz="quarter" idx="45"/>
          </p:nvPr>
        </p:nvSpPr>
        <p:spPr>
          <a:xfrm>
            <a:off x="9800407" y="3864610"/>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0" name="NAME_FIRSTLAST_CC_SMALL_11 ROLEOFFICE_CC_SMALL_11 PHONE_CC_SMALL_11 EMAIL_CC_SMALL_11">
            <a:extLst>
              <a:ext uri="{FF2B5EF4-FFF2-40B4-BE49-F238E27FC236}">
                <a16:creationId xmlns:a16="http://schemas.microsoft.com/office/drawing/2014/main" id="{60B94B64-9666-EAC2-E583-72F5A57E0E78}"/>
              </a:ext>
            </a:extLst>
          </p:cNvPr>
          <p:cNvSpPr>
            <a:spLocks noGrp="1"/>
          </p:cNvSpPr>
          <p:nvPr>
            <p:ph type="body" sz="quarter" idx="34"/>
          </p:nvPr>
        </p:nvSpPr>
        <p:spPr>
          <a:xfrm>
            <a:off x="7983009"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HEADSHOT_11">
            <a:extLst>
              <a:ext uri="{FF2B5EF4-FFF2-40B4-BE49-F238E27FC236}">
                <a16:creationId xmlns:a16="http://schemas.microsoft.com/office/drawing/2014/main" id="{ADBE0F8B-3CEB-DA37-6E55-7AB4625EF85E}"/>
              </a:ext>
            </a:extLst>
          </p:cNvPr>
          <p:cNvSpPr>
            <a:spLocks noGrp="1"/>
          </p:cNvSpPr>
          <p:nvPr>
            <p:ph type="pic" sz="quarter" idx="44"/>
          </p:nvPr>
        </p:nvSpPr>
        <p:spPr>
          <a:xfrm>
            <a:off x="7997016" y="3861564"/>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2" name="NAME_FIRSTLAST_CC_SMALL_10 ROLEOFFICE_CC_SMALL_10 PHONE_CC_SMALL_10 EMAIL_CC_SMALL_10">
            <a:extLst>
              <a:ext uri="{FF2B5EF4-FFF2-40B4-BE49-F238E27FC236}">
                <a16:creationId xmlns:a16="http://schemas.microsoft.com/office/drawing/2014/main" id="{9EC08CE7-0402-4FD0-5D00-110E1D83ABCE}"/>
              </a:ext>
            </a:extLst>
          </p:cNvPr>
          <p:cNvSpPr>
            <a:spLocks noGrp="1"/>
          </p:cNvSpPr>
          <p:nvPr>
            <p:ph type="body" sz="quarter" idx="30"/>
          </p:nvPr>
        </p:nvSpPr>
        <p:spPr>
          <a:xfrm>
            <a:off x="6158063"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HEADSHOT_10">
            <a:extLst>
              <a:ext uri="{FF2B5EF4-FFF2-40B4-BE49-F238E27FC236}">
                <a16:creationId xmlns:a16="http://schemas.microsoft.com/office/drawing/2014/main" id="{F6773CB0-6D96-7CE3-0127-3C028B92B0DB}"/>
              </a:ext>
            </a:extLst>
          </p:cNvPr>
          <p:cNvSpPr>
            <a:spLocks noGrp="1"/>
          </p:cNvSpPr>
          <p:nvPr>
            <p:ph type="pic" sz="quarter" idx="43"/>
          </p:nvPr>
        </p:nvSpPr>
        <p:spPr>
          <a:xfrm>
            <a:off x="6151217" y="3861563"/>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24" name="NAME_FIRSTLAST_CC_SMALL_09 ROLEOFFICE_CC_SMALL_09 PHONE_CC_SMALL_09 EMAIL_CC_SMALL_09">
            <a:extLst>
              <a:ext uri="{FF2B5EF4-FFF2-40B4-BE49-F238E27FC236}">
                <a16:creationId xmlns:a16="http://schemas.microsoft.com/office/drawing/2014/main" id="{1872C011-E57E-ADED-F858-3040C273F227}"/>
              </a:ext>
            </a:extLst>
          </p:cNvPr>
          <p:cNvSpPr>
            <a:spLocks noGrp="1"/>
          </p:cNvSpPr>
          <p:nvPr>
            <p:ph type="body" sz="quarter" idx="26"/>
          </p:nvPr>
        </p:nvSpPr>
        <p:spPr>
          <a:xfrm>
            <a:off x="4333117"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5" name="HEADSHOT_09">
            <a:extLst>
              <a:ext uri="{FF2B5EF4-FFF2-40B4-BE49-F238E27FC236}">
                <a16:creationId xmlns:a16="http://schemas.microsoft.com/office/drawing/2014/main" id="{14B77FD1-BC4B-ADBE-840D-722E7728BD81}"/>
              </a:ext>
            </a:extLst>
          </p:cNvPr>
          <p:cNvSpPr>
            <a:spLocks noGrp="1"/>
          </p:cNvSpPr>
          <p:nvPr>
            <p:ph type="pic" sz="quarter" idx="50"/>
          </p:nvPr>
        </p:nvSpPr>
        <p:spPr>
          <a:xfrm>
            <a:off x="4333117" y="3861563"/>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46" name="NAME_FIRSTLAST_CC_SMALL_08 ROLEOFFICE_CC_SMALL_08 PHONE_CC_SMALL_08 EMAIL_CC_SMALL_08">
            <a:extLst>
              <a:ext uri="{FF2B5EF4-FFF2-40B4-BE49-F238E27FC236}">
                <a16:creationId xmlns:a16="http://schemas.microsoft.com/office/drawing/2014/main" id="{B4464524-C8D1-8B1C-111E-1F7B78D2DF7A}"/>
              </a:ext>
            </a:extLst>
          </p:cNvPr>
          <p:cNvSpPr>
            <a:spLocks noGrp="1"/>
          </p:cNvSpPr>
          <p:nvPr>
            <p:ph type="body" sz="quarter" idx="22"/>
          </p:nvPr>
        </p:nvSpPr>
        <p:spPr>
          <a:xfrm>
            <a:off x="2508171"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7" name="HEADSHOT_08">
            <a:extLst>
              <a:ext uri="{FF2B5EF4-FFF2-40B4-BE49-F238E27FC236}">
                <a16:creationId xmlns:a16="http://schemas.microsoft.com/office/drawing/2014/main" id="{6C3C620D-C9F4-C99D-713E-971C8C78DD65}"/>
              </a:ext>
            </a:extLst>
          </p:cNvPr>
          <p:cNvSpPr>
            <a:spLocks noGrp="1"/>
          </p:cNvSpPr>
          <p:nvPr>
            <p:ph type="pic" sz="quarter" idx="49"/>
          </p:nvPr>
        </p:nvSpPr>
        <p:spPr>
          <a:xfrm>
            <a:off x="2521791" y="3861437"/>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48" name="NAME_FIRSTLAST_CC_SMALL_07 ROLEOFFICE_CC_SMALL_07 PHONE_CC_SMALL_07 EMAIL_CC_SMALL_07">
            <a:extLst>
              <a:ext uri="{FF2B5EF4-FFF2-40B4-BE49-F238E27FC236}">
                <a16:creationId xmlns:a16="http://schemas.microsoft.com/office/drawing/2014/main" id="{BEC5B74C-A40A-634D-FCB4-13B1E5E04DF9}"/>
              </a:ext>
            </a:extLst>
          </p:cNvPr>
          <p:cNvSpPr>
            <a:spLocks noGrp="1"/>
          </p:cNvSpPr>
          <p:nvPr>
            <p:ph type="body" sz="quarter" idx="18"/>
          </p:nvPr>
        </p:nvSpPr>
        <p:spPr>
          <a:xfrm>
            <a:off x="683225"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9" name="HEADSHOT_07">
            <a:extLst>
              <a:ext uri="{FF2B5EF4-FFF2-40B4-BE49-F238E27FC236}">
                <a16:creationId xmlns:a16="http://schemas.microsoft.com/office/drawing/2014/main" id="{8BC8CBE0-548A-AB4C-8873-88AE6E437764}"/>
              </a:ext>
            </a:extLst>
          </p:cNvPr>
          <p:cNvSpPr>
            <a:spLocks noGrp="1"/>
          </p:cNvSpPr>
          <p:nvPr>
            <p:ph type="pic" sz="quarter" idx="48"/>
          </p:nvPr>
        </p:nvSpPr>
        <p:spPr>
          <a:xfrm>
            <a:off x="680584" y="3860124"/>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50" name="NAME_FIRSTLAST_CC_SMALL_06 ROLEOFFICE_CC_SMALL_06 PHONE_CC_SMALL_06 EMAIL_CC_SMALL_06">
            <a:extLst>
              <a:ext uri="{FF2B5EF4-FFF2-40B4-BE49-F238E27FC236}">
                <a16:creationId xmlns:a16="http://schemas.microsoft.com/office/drawing/2014/main" id="{6C4020B1-9D8D-ACAC-499D-6757CE6D19A4}"/>
              </a:ext>
            </a:extLst>
          </p:cNvPr>
          <p:cNvSpPr>
            <a:spLocks noGrp="1"/>
          </p:cNvSpPr>
          <p:nvPr>
            <p:ph type="body" sz="quarter" idx="37"/>
          </p:nvPr>
        </p:nvSpPr>
        <p:spPr>
          <a:xfrm>
            <a:off x="9820621"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1" name="HEADSHOT_06">
            <a:extLst>
              <a:ext uri="{FF2B5EF4-FFF2-40B4-BE49-F238E27FC236}">
                <a16:creationId xmlns:a16="http://schemas.microsoft.com/office/drawing/2014/main" id="{9996AFC0-9DCF-A72E-234D-BE1C9A46C744}"/>
              </a:ext>
            </a:extLst>
          </p:cNvPr>
          <p:cNvSpPr>
            <a:spLocks noGrp="1" noChangeAspect="1"/>
          </p:cNvSpPr>
          <p:nvPr>
            <p:ph type="pic" sz="quarter" idx="47"/>
          </p:nvPr>
        </p:nvSpPr>
        <p:spPr>
          <a:xfrm>
            <a:off x="9819901"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52" name="NAME_FIRSTLAST_CC_SMALL_05 ROLEOFFICE_CC_SMALL_05 PHONE_CC_SMALL_05 EMAIL_CC_SMALL_05">
            <a:extLst>
              <a:ext uri="{FF2B5EF4-FFF2-40B4-BE49-F238E27FC236}">
                <a16:creationId xmlns:a16="http://schemas.microsoft.com/office/drawing/2014/main" id="{9D4FFDB6-DA14-E951-1CC5-B909BBC8AEF7}"/>
              </a:ext>
            </a:extLst>
          </p:cNvPr>
          <p:cNvSpPr>
            <a:spLocks noGrp="1"/>
          </p:cNvSpPr>
          <p:nvPr>
            <p:ph type="body" sz="quarter" idx="33"/>
          </p:nvPr>
        </p:nvSpPr>
        <p:spPr>
          <a:xfrm>
            <a:off x="7998018"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3" name="HEADSHOT_05">
            <a:extLst>
              <a:ext uri="{FF2B5EF4-FFF2-40B4-BE49-F238E27FC236}">
                <a16:creationId xmlns:a16="http://schemas.microsoft.com/office/drawing/2014/main" id="{3E756244-C0B5-0EC8-3FE9-BD4BF6E3FCE3}"/>
              </a:ext>
            </a:extLst>
          </p:cNvPr>
          <p:cNvSpPr>
            <a:spLocks noGrp="1" noChangeAspect="1"/>
          </p:cNvSpPr>
          <p:nvPr>
            <p:ph type="pic" sz="quarter" idx="46"/>
          </p:nvPr>
        </p:nvSpPr>
        <p:spPr>
          <a:xfrm>
            <a:off x="8003662"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54" name="NAME_FIRSTLAST_CC_SMALL_04 ROLEOFFICE_CC_SMALL_04 PHONE_CC_SMALL_04 EMAIL_CC_SMALL_04">
            <a:extLst>
              <a:ext uri="{FF2B5EF4-FFF2-40B4-BE49-F238E27FC236}">
                <a16:creationId xmlns:a16="http://schemas.microsoft.com/office/drawing/2014/main" id="{D3651C02-8889-429A-DAC3-2FAABEFD815E}"/>
              </a:ext>
            </a:extLst>
          </p:cNvPr>
          <p:cNvSpPr>
            <a:spLocks noGrp="1"/>
          </p:cNvSpPr>
          <p:nvPr>
            <p:ph type="body" sz="quarter" idx="29"/>
          </p:nvPr>
        </p:nvSpPr>
        <p:spPr>
          <a:xfrm>
            <a:off x="6175416"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5" name="HEADSHOT_04">
            <a:extLst>
              <a:ext uri="{FF2B5EF4-FFF2-40B4-BE49-F238E27FC236}">
                <a16:creationId xmlns:a16="http://schemas.microsoft.com/office/drawing/2014/main" id="{9EB36E1F-9811-DE25-AF3F-03D2FF8D545C}"/>
              </a:ext>
            </a:extLst>
          </p:cNvPr>
          <p:cNvSpPr>
            <a:spLocks noGrp="1" noChangeAspect="1"/>
          </p:cNvSpPr>
          <p:nvPr>
            <p:ph type="pic" sz="quarter" idx="41"/>
          </p:nvPr>
        </p:nvSpPr>
        <p:spPr>
          <a:xfrm>
            <a:off x="6159013"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56" name="NAME_FIRSTLAST_CC_SMALL_03 ROLEOFFICE_CC_SMALL_03 PHONE_CC_SMALL_03 EMAIL_CC_SMALL_03">
            <a:extLst>
              <a:ext uri="{FF2B5EF4-FFF2-40B4-BE49-F238E27FC236}">
                <a16:creationId xmlns:a16="http://schemas.microsoft.com/office/drawing/2014/main" id="{406C358C-6E19-C20E-BB9B-56E329D734BA}"/>
              </a:ext>
            </a:extLst>
          </p:cNvPr>
          <p:cNvSpPr>
            <a:spLocks noGrp="1"/>
          </p:cNvSpPr>
          <p:nvPr>
            <p:ph type="body" sz="quarter" idx="25"/>
          </p:nvPr>
        </p:nvSpPr>
        <p:spPr>
          <a:xfrm>
            <a:off x="4352814"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7" name="HEADSHOT_03">
            <a:extLst>
              <a:ext uri="{FF2B5EF4-FFF2-40B4-BE49-F238E27FC236}">
                <a16:creationId xmlns:a16="http://schemas.microsoft.com/office/drawing/2014/main" id="{BEF2E0D7-9540-61D8-357D-50918EA98271}"/>
              </a:ext>
            </a:extLst>
          </p:cNvPr>
          <p:cNvSpPr>
            <a:spLocks noGrp="1" noChangeAspect="1"/>
          </p:cNvSpPr>
          <p:nvPr>
            <p:ph type="pic" sz="quarter" idx="42"/>
          </p:nvPr>
        </p:nvSpPr>
        <p:spPr>
          <a:xfrm>
            <a:off x="4357812"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58" name="NAME_FIRSTLAST_CC_SMALL_02 ROLEOFFICE_CC_SMALL_02 PHONE_CC_SMALL_02 EMAIL_CC_SMALL_02">
            <a:extLst>
              <a:ext uri="{FF2B5EF4-FFF2-40B4-BE49-F238E27FC236}">
                <a16:creationId xmlns:a16="http://schemas.microsoft.com/office/drawing/2014/main" id="{88F91BC5-0CEA-FC05-2797-3561B9FBC556}"/>
              </a:ext>
            </a:extLst>
          </p:cNvPr>
          <p:cNvSpPr>
            <a:spLocks noGrp="1"/>
          </p:cNvSpPr>
          <p:nvPr>
            <p:ph type="body" sz="quarter" idx="21"/>
          </p:nvPr>
        </p:nvSpPr>
        <p:spPr>
          <a:xfrm>
            <a:off x="2530212"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9" name="HEADSHOT_02">
            <a:extLst>
              <a:ext uri="{FF2B5EF4-FFF2-40B4-BE49-F238E27FC236}">
                <a16:creationId xmlns:a16="http://schemas.microsoft.com/office/drawing/2014/main" id="{20382493-B8F5-B46A-1BEC-F7C0C855D5AA}"/>
              </a:ext>
            </a:extLst>
          </p:cNvPr>
          <p:cNvSpPr>
            <a:spLocks noGrp="1" noChangeAspect="1"/>
          </p:cNvSpPr>
          <p:nvPr>
            <p:ph type="pic" sz="quarter" idx="40"/>
          </p:nvPr>
        </p:nvSpPr>
        <p:spPr>
          <a:xfrm>
            <a:off x="2520799"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60" name="NAME_FIRSTLAST_CC_SMALL_01 ROLEOFFICE_CC_SMALL_01 PHONE_CC_SMALL_01 EMAIL_CC_SMALL_01">
            <a:extLst>
              <a:ext uri="{FF2B5EF4-FFF2-40B4-BE49-F238E27FC236}">
                <a16:creationId xmlns:a16="http://schemas.microsoft.com/office/drawing/2014/main" id="{17FA40AD-E8E8-C212-FD27-BE282E040B70}"/>
              </a:ext>
            </a:extLst>
          </p:cNvPr>
          <p:cNvSpPr>
            <a:spLocks noGrp="1"/>
          </p:cNvSpPr>
          <p:nvPr>
            <p:ph type="body" sz="quarter" idx="15"/>
          </p:nvPr>
        </p:nvSpPr>
        <p:spPr>
          <a:xfrm>
            <a:off x="707610"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61" name="HEADSHOT_01">
            <a:extLst>
              <a:ext uri="{FF2B5EF4-FFF2-40B4-BE49-F238E27FC236}">
                <a16:creationId xmlns:a16="http://schemas.microsoft.com/office/drawing/2014/main" id="{75461129-1369-F1E0-4EB5-8460861FA1C2}"/>
              </a:ext>
            </a:extLst>
          </p:cNvPr>
          <p:cNvSpPr>
            <a:spLocks noGrp="1" noChangeAspect="1"/>
          </p:cNvSpPr>
          <p:nvPr>
            <p:ph type="pic" sz="quarter" idx="39"/>
          </p:nvPr>
        </p:nvSpPr>
        <p:spPr>
          <a:xfrm>
            <a:off x="712795"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r>
              <a:rPr lang="en-US"/>
              <a:t>Click icon to add picture</a:t>
            </a:r>
            <a:endParaRPr lang="en-GB"/>
          </a:p>
        </p:txBody>
      </p:sp>
      <p:sp>
        <p:nvSpPr>
          <p:cNvPr id="5" name="Date Placeholder 3">
            <a:extLst>
              <a:ext uri="{FF2B5EF4-FFF2-40B4-BE49-F238E27FC236}">
                <a16:creationId xmlns:a16="http://schemas.microsoft.com/office/drawing/2014/main" id="{E2F762CB-90EC-D406-C074-49A4CBCED30B}"/>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7" name="Footer Placeholder 4">
            <a:extLst>
              <a:ext uri="{FF2B5EF4-FFF2-40B4-BE49-F238E27FC236}">
                <a16:creationId xmlns:a16="http://schemas.microsoft.com/office/drawing/2014/main" id="{FEFC08A7-56D3-AA26-70BE-641312B54F3D}"/>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8" name="Rectangle 7">
            <a:extLst>
              <a:ext uri="{FF2B5EF4-FFF2-40B4-BE49-F238E27FC236}">
                <a16:creationId xmlns:a16="http://schemas.microsoft.com/office/drawing/2014/main" id="{B4C6E687-02EF-F233-D4EE-DDCB13E13C0F}"/>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73AE5B7-B071-2B9E-59AA-09F8E44E6EF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224457492"/>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5" userDrawn="1">
          <p15:clr>
            <a:srgbClr val="FBAE40"/>
          </p15:clr>
        </p15:guide>
        <p15:guide id="5" orient="horz" pos="1814" userDrawn="1">
          <p15:clr>
            <a:srgbClr val="FBAE40"/>
          </p15:clr>
        </p15:guide>
        <p15:guide id="6" orient="horz" pos="1926" userDrawn="1">
          <p15:clr>
            <a:srgbClr val="FBAE40"/>
          </p15:clr>
        </p15:guide>
        <p15:guide id="7" orient="horz" pos="2160" userDrawn="1">
          <p15:clr>
            <a:srgbClr val="FBAE40"/>
          </p15:clr>
        </p15:guide>
        <p15:guide id="8" orient="horz" pos="2544" userDrawn="1">
          <p15:clr>
            <a:srgbClr val="FBAE40"/>
          </p15:clr>
        </p15:guide>
        <p15:guide id="9" orient="horz" pos="3068" userDrawn="1">
          <p15:clr>
            <a:srgbClr val="FBAE40"/>
          </p15:clr>
        </p15:guide>
        <p15:guide id="10" orient="horz" pos="3175" userDrawn="1">
          <p15:clr>
            <a:srgbClr val="FBAE40"/>
          </p15:clr>
        </p15:guide>
        <p15:guide id="11" orient="horz" pos="3758" userDrawn="1">
          <p15:clr>
            <a:srgbClr val="FBAE40"/>
          </p15:clr>
        </p15:guide>
        <p15:guide id="12" pos="432" userDrawn="1">
          <p15:clr>
            <a:srgbClr val="FBAE40"/>
          </p15:clr>
        </p15:guide>
        <p15:guide id="13" pos="957" userDrawn="1">
          <p15:clr>
            <a:srgbClr val="FBAE40"/>
          </p15:clr>
        </p15:guide>
        <p15:guide id="14" pos="1394" userDrawn="1">
          <p15:clr>
            <a:srgbClr val="FBAE40"/>
          </p15:clr>
        </p15:guide>
        <p15:guide id="15" pos="1577" userDrawn="1">
          <p15:clr>
            <a:srgbClr val="FBAE40"/>
          </p15:clr>
        </p15:guide>
        <p15:guide id="16" pos="2103" userDrawn="1">
          <p15:clr>
            <a:srgbClr val="FBAE40"/>
          </p15:clr>
        </p15:guide>
        <p15:guide id="17" pos="2544" userDrawn="1">
          <p15:clr>
            <a:srgbClr val="FBAE40"/>
          </p15:clr>
        </p15:guide>
        <p15:guide id="18" pos="2726" userDrawn="1">
          <p15:clr>
            <a:srgbClr val="FBAE40"/>
          </p15:clr>
        </p15:guide>
        <p15:guide id="19" pos="3253" userDrawn="1">
          <p15:clr>
            <a:srgbClr val="FBAE40"/>
          </p15:clr>
        </p15:guide>
        <p15:guide id="20" pos="3691" userDrawn="1">
          <p15:clr>
            <a:srgbClr val="FBAE40"/>
          </p15:clr>
        </p15:guide>
        <p15:guide id="21" pos="3876" userDrawn="1">
          <p15:clr>
            <a:srgbClr val="FBAE40"/>
          </p15:clr>
        </p15:guide>
        <p15:guide id="22" pos="4399" userDrawn="1">
          <p15:clr>
            <a:srgbClr val="FBAE40"/>
          </p15:clr>
        </p15:guide>
        <p15:guide id="23" pos="4840" userDrawn="1">
          <p15:clr>
            <a:srgbClr val="FBAE40"/>
          </p15:clr>
        </p15:guide>
        <p15:guide id="24" pos="5022" userDrawn="1">
          <p15:clr>
            <a:srgbClr val="FBAE40"/>
          </p15:clr>
        </p15:guide>
        <p15:guide id="25" pos="5551" userDrawn="1">
          <p15:clr>
            <a:srgbClr val="FBAE40"/>
          </p15:clr>
        </p15:guide>
        <p15:guide id="26" pos="5987" userDrawn="1">
          <p15:clr>
            <a:srgbClr val="FBAE40"/>
          </p15:clr>
        </p15:guide>
        <p15:guide id="27" pos="5903" userDrawn="1">
          <p15:clr>
            <a:srgbClr val="FBAE40"/>
          </p15:clr>
        </p15:guide>
        <p15:guide id="28" pos="6174" userDrawn="1">
          <p15:clr>
            <a:srgbClr val="FBAE40"/>
          </p15:clr>
        </p15:guide>
        <p15:guide id="29" pos="6696" userDrawn="1">
          <p15:clr>
            <a:srgbClr val="FBAE40"/>
          </p15:clr>
        </p15:guide>
        <p15:guide id="30" pos="713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9762DA4C-D456-42C0-B231-67AEC7E1D185}"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8" name="Picture Placeholder 7">
            <a:extLst>
              <a:ext uri="{FF2B5EF4-FFF2-40B4-BE49-F238E27FC236}">
                <a16:creationId xmlns:a16="http://schemas.microsoft.com/office/drawing/2014/main" id="{F55697BE-1D95-464F-ABCB-63D1D8CD3CBE}"/>
              </a:ext>
            </a:extLst>
          </p:cNvPr>
          <p:cNvSpPr>
            <a:spLocks noGrp="1"/>
          </p:cNvSpPr>
          <p:nvPr>
            <p:ph type="pic" sz="quarter" idx="13"/>
          </p:nvPr>
        </p:nvSpPr>
        <p:spPr>
          <a:xfrm>
            <a:off x="695325"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5" name="Picture Placeholder 7">
            <a:extLst>
              <a:ext uri="{FF2B5EF4-FFF2-40B4-BE49-F238E27FC236}">
                <a16:creationId xmlns:a16="http://schemas.microsoft.com/office/drawing/2014/main" id="{F8D4BF34-FD8C-4D1D-BE5F-D34A927FF6FA}"/>
              </a:ext>
            </a:extLst>
          </p:cNvPr>
          <p:cNvSpPr>
            <a:spLocks noGrp="1"/>
          </p:cNvSpPr>
          <p:nvPr>
            <p:ph type="pic" sz="quarter" idx="14"/>
          </p:nvPr>
        </p:nvSpPr>
        <p:spPr>
          <a:xfrm>
            <a:off x="2624148"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6" name="Picture Placeholder 7">
            <a:extLst>
              <a:ext uri="{FF2B5EF4-FFF2-40B4-BE49-F238E27FC236}">
                <a16:creationId xmlns:a16="http://schemas.microsoft.com/office/drawing/2014/main" id="{402B90BE-0325-466C-96F0-D0CA4AF8FCF7}"/>
              </a:ext>
            </a:extLst>
          </p:cNvPr>
          <p:cNvSpPr>
            <a:spLocks noGrp="1"/>
          </p:cNvSpPr>
          <p:nvPr>
            <p:ph type="pic" sz="quarter" idx="15"/>
          </p:nvPr>
        </p:nvSpPr>
        <p:spPr>
          <a:xfrm>
            <a:off x="4552971"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7" name="Picture Placeholder 7">
            <a:extLst>
              <a:ext uri="{FF2B5EF4-FFF2-40B4-BE49-F238E27FC236}">
                <a16:creationId xmlns:a16="http://schemas.microsoft.com/office/drawing/2014/main" id="{5EB63FCF-9EB2-44DF-A17C-A374D359DC60}"/>
              </a:ext>
            </a:extLst>
          </p:cNvPr>
          <p:cNvSpPr>
            <a:spLocks noGrp="1"/>
          </p:cNvSpPr>
          <p:nvPr>
            <p:ph type="pic" sz="quarter" idx="16"/>
          </p:nvPr>
        </p:nvSpPr>
        <p:spPr>
          <a:xfrm>
            <a:off x="6481794"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8" name="Picture Placeholder 7">
            <a:extLst>
              <a:ext uri="{FF2B5EF4-FFF2-40B4-BE49-F238E27FC236}">
                <a16:creationId xmlns:a16="http://schemas.microsoft.com/office/drawing/2014/main" id="{7DD52A84-F394-41D7-8B10-6AD10AA00194}"/>
              </a:ext>
            </a:extLst>
          </p:cNvPr>
          <p:cNvSpPr>
            <a:spLocks noGrp="1"/>
          </p:cNvSpPr>
          <p:nvPr>
            <p:ph type="pic" sz="quarter" idx="17"/>
          </p:nvPr>
        </p:nvSpPr>
        <p:spPr>
          <a:xfrm>
            <a:off x="8410618"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15" name="Text Placeholder 14">
            <a:extLst>
              <a:ext uri="{FF2B5EF4-FFF2-40B4-BE49-F238E27FC236}">
                <a16:creationId xmlns:a16="http://schemas.microsoft.com/office/drawing/2014/main" id="{1632E734-8C29-47A4-B791-AE0886627E82}"/>
              </a:ext>
            </a:extLst>
          </p:cNvPr>
          <p:cNvSpPr>
            <a:spLocks noGrp="1"/>
          </p:cNvSpPr>
          <p:nvPr>
            <p:ph type="body" sz="quarter" idx="18"/>
          </p:nvPr>
        </p:nvSpPr>
        <p:spPr>
          <a:xfrm>
            <a:off x="685800"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49" name="Text Placeholder 14">
            <a:extLst>
              <a:ext uri="{FF2B5EF4-FFF2-40B4-BE49-F238E27FC236}">
                <a16:creationId xmlns:a16="http://schemas.microsoft.com/office/drawing/2014/main" id="{1812BDEF-8C87-456E-9429-692BB5884DD3}"/>
              </a:ext>
            </a:extLst>
          </p:cNvPr>
          <p:cNvSpPr>
            <a:spLocks noGrp="1"/>
          </p:cNvSpPr>
          <p:nvPr>
            <p:ph type="body" sz="quarter" idx="19"/>
          </p:nvPr>
        </p:nvSpPr>
        <p:spPr>
          <a:xfrm>
            <a:off x="2614623"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0" name="Text Placeholder 14">
            <a:extLst>
              <a:ext uri="{FF2B5EF4-FFF2-40B4-BE49-F238E27FC236}">
                <a16:creationId xmlns:a16="http://schemas.microsoft.com/office/drawing/2014/main" id="{256EA960-9C2F-4795-A939-082EA67EA094}"/>
              </a:ext>
            </a:extLst>
          </p:cNvPr>
          <p:cNvSpPr>
            <a:spLocks noGrp="1"/>
          </p:cNvSpPr>
          <p:nvPr>
            <p:ph type="body" sz="quarter" idx="20"/>
          </p:nvPr>
        </p:nvSpPr>
        <p:spPr>
          <a:xfrm>
            <a:off x="4543446"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1" name="Text Placeholder 14">
            <a:extLst>
              <a:ext uri="{FF2B5EF4-FFF2-40B4-BE49-F238E27FC236}">
                <a16:creationId xmlns:a16="http://schemas.microsoft.com/office/drawing/2014/main" id="{9DB4920B-9017-4079-8738-07A24B40D3B0}"/>
              </a:ext>
            </a:extLst>
          </p:cNvPr>
          <p:cNvSpPr>
            <a:spLocks noGrp="1"/>
          </p:cNvSpPr>
          <p:nvPr>
            <p:ph type="body" sz="quarter" idx="21"/>
          </p:nvPr>
        </p:nvSpPr>
        <p:spPr>
          <a:xfrm>
            <a:off x="6472269"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2" name="Text Placeholder 14">
            <a:extLst>
              <a:ext uri="{FF2B5EF4-FFF2-40B4-BE49-F238E27FC236}">
                <a16:creationId xmlns:a16="http://schemas.microsoft.com/office/drawing/2014/main" id="{BD8EE153-2B4E-434F-9C56-0BF55DE5DEF0}"/>
              </a:ext>
            </a:extLst>
          </p:cNvPr>
          <p:cNvSpPr>
            <a:spLocks noGrp="1"/>
          </p:cNvSpPr>
          <p:nvPr>
            <p:ph type="body" sz="quarter" idx="22"/>
          </p:nvPr>
        </p:nvSpPr>
        <p:spPr>
          <a:xfrm>
            <a:off x="8401093"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 name="TextBox 2">
            <a:extLst>
              <a:ext uri="{FF2B5EF4-FFF2-40B4-BE49-F238E27FC236}">
                <a16:creationId xmlns:a16="http://schemas.microsoft.com/office/drawing/2014/main" id="{889F0925-9F86-0093-28DB-2E1A11431771}"/>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Icons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icons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icons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3">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icons</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7" name="Triangle 24">
            <a:extLst>
              <a:ext uri="{FF2B5EF4-FFF2-40B4-BE49-F238E27FC236}">
                <a16:creationId xmlns:a16="http://schemas.microsoft.com/office/drawing/2014/main" id="{4E8B14D5-F725-18B8-0D5A-2C9D836243BA}"/>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2E78434-D1C9-4C9F-1E99-28FEBDC64B0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1694741007"/>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350" userDrawn="1">
          <p15:clr>
            <a:srgbClr val="FBAE40"/>
          </p15:clr>
        </p15:guide>
        <p15:guide id="5" orient="horz" pos="2367" userDrawn="1">
          <p15:clr>
            <a:srgbClr val="FBAE40"/>
          </p15:clr>
        </p15:guide>
        <p15:guide id="6" orient="horz" pos="2591" userDrawn="1">
          <p15:clr>
            <a:srgbClr val="FBAE40"/>
          </p15:clr>
        </p15:guide>
        <p15:guide id="7" orient="horz" pos="3607" userDrawn="1">
          <p15:clr>
            <a:srgbClr val="FBAE40"/>
          </p15:clr>
        </p15:guide>
        <p15:guide id="8" pos="432" userDrawn="1">
          <p15:clr>
            <a:srgbClr val="FBAE40"/>
          </p15:clr>
        </p15:guide>
        <p15:guide id="9" pos="1449" userDrawn="1">
          <p15:clr>
            <a:srgbClr val="FBAE40"/>
          </p15:clr>
        </p15:guide>
        <p15:guide id="10" pos="6576" userDrawn="1">
          <p15:clr>
            <a:srgbClr val="FBAE40"/>
          </p15:clr>
        </p15:guide>
        <p15:guide id="11" pos="2664" userDrawn="1">
          <p15:clr>
            <a:srgbClr val="FBAE40"/>
          </p15:clr>
        </p15:guide>
        <p15:guide id="12" pos="2856" userDrawn="1">
          <p15:clr>
            <a:srgbClr val="FBAE40"/>
          </p15:clr>
        </p15:guide>
        <p15:guide id="13" pos="3888" userDrawn="1">
          <p15:clr>
            <a:srgbClr val="FBAE40"/>
          </p15:clr>
        </p15:guide>
        <p15:guide id="14" pos="5088" userDrawn="1">
          <p15:clr>
            <a:srgbClr val="FBAE40"/>
          </p15:clr>
        </p15:guide>
        <p15:guide id="15" pos="5280" userDrawn="1">
          <p15:clr>
            <a:srgbClr val="FBAE40"/>
          </p15:clr>
        </p15:guide>
        <p15:guide id="16" pos="6312" userDrawn="1">
          <p15:clr>
            <a:srgbClr val="FBAE40"/>
          </p15:clr>
        </p15:guide>
        <p15:guide id="17" pos="692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4917-F93F-413E-9D08-15F4BEBF70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C4FE41-8252-4E13-B56D-3A4460084E73}"/>
              </a:ext>
            </a:extLst>
          </p:cNvPr>
          <p:cNvSpPr>
            <a:spLocks noGrp="1"/>
          </p:cNvSpPr>
          <p:nvPr>
            <p:ph type="dt" sz="half" idx="10"/>
          </p:nvPr>
        </p:nvSpPr>
        <p:spPr/>
        <p:txBody>
          <a:bodyPr/>
          <a:lstStyle/>
          <a:p>
            <a:fld id="{17F21117-8DB2-4561-9B8E-095900D33B01}" type="datetime4">
              <a:rPr lang="en-US" smtClean="0"/>
              <a:t>September 11, 2025</a:t>
            </a:fld>
            <a:endParaRPr lang="en-GB"/>
          </a:p>
        </p:txBody>
      </p:sp>
      <p:sp>
        <p:nvSpPr>
          <p:cNvPr id="4" name="Footer Placeholder 3">
            <a:extLst>
              <a:ext uri="{FF2B5EF4-FFF2-40B4-BE49-F238E27FC236}">
                <a16:creationId xmlns:a16="http://schemas.microsoft.com/office/drawing/2014/main" id="{1418CA60-55E9-435D-9ACB-22653AB2E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47B56-9093-30A4-EFC7-7F7A8A79EEB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2306079787"/>
      </p:ext>
    </p:extLst>
  </p:cSld>
  <p:clrMapOvr>
    <a:masterClrMapping/>
  </p:clrMapOvr>
  <p:extLst>
    <p:ext uri="{DCECCB84-F9BA-43D5-87BE-67443E8EF086}">
      <p15:sldGuideLst xmlns:p15="http://schemas.microsoft.com/office/powerpoint/2012/main">
        <p15:guide id="2" orient="horz" pos="1050" userDrawn="1">
          <p15:clr>
            <a:srgbClr val="FBAE40"/>
          </p15:clr>
        </p15:guide>
        <p15:guide id="3" orient="horz" pos="373" userDrawn="1">
          <p15:clr>
            <a:srgbClr val="FBAE40"/>
          </p15:clr>
        </p15:guide>
        <p15:guide id="4" pos="432" userDrawn="1">
          <p15:clr>
            <a:srgbClr val="FBAE40"/>
          </p15:clr>
        </p15:guide>
        <p15:guide id="5" pos="5903"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3A00F-0FE1-44D3-81CA-59845A576F38}"/>
              </a:ext>
            </a:extLst>
          </p:cNvPr>
          <p:cNvSpPr>
            <a:spLocks noGrp="1"/>
          </p:cNvSpPr>
          <p:nvPr>
            <p:ph type="dt" sz="half" idx="10"/>
          </p:nvPr>
        </p:nvSpPr>
        <p:spPr/>
        <p:txBody>
          <a:bodyPr/>
          <a:lstStyle/>
          <a:p>
            <a:fld id="{7D1E3329-B03D-4A5F-B7CB-2501F9C16420}" type="datetime4">
              <a:rPr lang="en-US" smtClean="0"/>
              <a:t>September 11, 2025</a:t>
            </a:fld>
            <a:endParaRPr lang="en-GB"/>
          </a:p>
        </p:txBody>
      </p:sp>
      <p:sp>
        <p:nvSpPr>
          <p:cNvPr id="3" name="Footer Placeholder 2">
            <a:extLst>
              <a:ext uri="{FF2B5EF4-FFF2-40B4-BE49-F238E27FC236}">
                <a16:creationId xmlns:a16="http://schemas.microsoft.com/office/drawing/2014/main" id="{894F7F6A-D028-44BC-A0ED-169D1F429CD9}"/>
              </a:ext>
            </a:extLst>
          </p:cNvPr>
          <p:cNvSpPr>
            <a:spLocks noGrp="1"/>
          </p:cNvSpPr>
          <p:nvPr>
            <p:ph type="ftr" sz="quarter" idx="11"/>
          </p:nvPr>
        </p:nvSpPr>
        <p:spPr/>
        <p:txBody>
          <a:bodyPr/>
          <a:lstStyle/>
          <a:p>
            <a:endParaRPr lang="en-GB"/>
          </a:p>
        </p:txBody>
      </p:sp>
      <p:sp>
        <p:nvSpPr>
          <p:cNvPr id="5" name="Slide Number Placeholder 5">
            <a:extLst>
              <a:ext uri="{FF2B5EF4-FFF2-40B4-BE49-F238E27FC236}">
                <a16:creationId xmlns:a16="http://schemas.microsoft.com/office/drawing/2014/main" id="{B95015B0-A73C-359B-099F-4B27E70215F9}"/>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326762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C2F831-419C-41A6-8550-B0499512F77C}"/>
              </a:ext>
            </a:extLst>
          </p:cNvPr>
          <p:cNvGrpSpPr/>
          <p:nvPr userDrawn="1"/>
        </p:nvGrpSpPr>
        <p:grpSpPr>
          <a:xfrm>
            <a:off x="12382371" y="110076"/>
            <a:ext cx="2527429" cy="3777957"/>
            <a:chOff x="12382371" y="110076"/>
            <a:chExt cx="2527429" cy="3777957"/>
          </a:xfrm>
        </p:grpSpPr>
        <p:sp>
          <p:nvSpPr>
            <p:cNvPr id="13" name="TextBox 12">
              <a:extLst>
                <a:ext uri="{FF2B5EF4-FFF2-40B4-BE49-F238E27FC236}">
                  <a16:creationId xmlns:a16="http://schemas.microsoft.com/office/drawing/2014/main" id="{89BD6D32-AAE7-4269-91DC-012512A16F87}"/>
                </a:ext>
              </a:extLst>
            </p:cNvPr>
            <p:cNvSpPr txBox="1"/>
            <p:nvPr userDrawn="1"/>
          </p:nvSpPr>
          <p:spPr>
            <a:xfrm>
              <a:off x="12739676" y="110076"/>
              <a:ext cx="2170124" cy="3777957"/>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73C75EAE-3F8B-4C5F-8982-F16A7FED2D2A}"/>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11">
            <a:extLst>
              <a:ext uri="{FF2B5EF4-FFF2-40B4-BE49-F238E27FC236}">
                <a16:creationId xmlns:a16="http://schemas.microsoft.com/office/drawing/2014/main" id="{A04C65D6-86CD-D594-6ED5-FF564691EF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10565" y="5553994"/>
            <a:ext cx="1600200" cy="608949"/>
          </a:xfrm>
          <a:prstGeom prst="rect">
            <a:avLst/>
          </a:prstGeom>
        </p:spPr>
      </p:pic>
      <p:sp>
        <p:nvSpPr>
          <p:cNvPr id="6" name="Subtitle 2">
            <a:extLst>
              <a:ext uri="{FF2B5EF4-FFF2-40B4-BE49-F238E27FC236}">
                <a16:creationId xmlns:a16="http://schemas.microsoft.com/office/drawing/2014/main" id="{55C3DFF7-6E30-2B89-18D7-DB963CEF94E8}"/>
              </a:ext>
            </a:extLst>
          </p:cNvPr>
          <p:cNvSpPr>
            <a:spLocks noGrp="1"/>
          </p:cNvSpPr>
          <p:nvPr>
            <p:ph type="subTitle" idx="1" hasCustomPrompt="1"/>
          </p:nvPr>
        </p:nvSpPr>
        <p:spPr>
          <a:xfrm>
            <a:off x="6048231" y="2498370"/>
            <a:ext cx="5454340" cy="1077624"/>
          </a:xfrm>
        </p:spPr>
        <p:txBody>
          <a:bodyPr tIns="0" rIns="0" bIns="0">
            <a:noAutofit/>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7" name="Title 1">
            <a:extLst>
              <a:ext uri="{FF2B5EF4-FFF2-40B4-BE49-F238E27FC236}">
                <a16:creationId xmlns:a16="http://schemas.microsoft.com/office/drawing/2014/main" id="{6DE04015-5CC3-490E-5352-5B0082BB282E}"/>
              </a:ext>
            </a:extLst>
          </p:cNvPr>
          <p:cNvSpPr>
            <a:spLocks noGrp="1"/>
          </p:cNvSpPr>
          <p:nvPr>
            <p:ph type="ctrTitle" hasCustomPrompt="1"/>
          </p:nvPr>
        </p:nvSpPr>
        <p:spPr>
          <a:xfrm>
            <a:off x="6021726" y="1054813"/>
            <a:ext cx="5480845" cy="1231187"/>
          </a:xfrm>
          <a:noFill/>
          <a:ln>
            <a:noFill/>
          </a:ln>
        </p:spPr>
        <p:txBody>
          <a:bodyPr tIns="0" rIns="0" bIns="0" anchor="t">
            <a:noAutofit/>
          </a:bodyPr>
          <a:lstStyle>
            <a:lvl1pPr algn="l">
              <a:lnSpc>
                <a:spcPct val="100000"/>
              </a:lnSpc>
              <a:defRPr sz="4400">
                <a:solidFill>
                  <a:schemeClr val="tx2"/>
                </a:solidFill>
              </a:defRPr>
            </a:lvl1pPr>
          </a:lstStyle>
          <a:p>
            <a:r>
              <a:rPr lang="en-US"/>
              <a:t>Headline </a:t>
            </a:r>
            <a:endParaRPr lang="en-GB"/>
          </a:p>
        </p:txBody>
      </p:sp>
      <p:sp>
        <p:nvSpPr>
          <p:cNvPr id="18" name="Text Placeholder 17">
            <a:extLst>
              <a:ext uri="{FF2B5EF4-FFF2-40B4-BE49-F238E27FC236}">
                <a16:creationId xmlns:a16="http://schemas.microsoft.com/office/drawing/2014/main" id="{ABDCA799-97D7-4BA2-6F4E-26666B9842BC}"/>
              </a:ext>
            </a:extLst>
          </p:cNvPr>
          <p:cNvSpPr>
            <a:spLocks noGrp="1"/>
          </p:cNvSpPr>
          <p:nvPr>
            <p:ph type="body" sz="quarter" idx="14"/>
          </p:nvPr>
        </p:nvSpPr>
        <p:spPr>
          <a:xfrm>
            <a:off x="6021725" y="660533"/>
            <a:ext cx="3108960" cy="136525"/>
          </a:xfrm>
        </p:spPr>
        <p:txBody>
          <a:bodyPr vert="horz" lIns="0" tIns="0" rIns="0" bIns="0" rtlCol="0" anchor="t" anchorCtr="0">
            <a:noAutofit/>
          </a:bodyPr>
          <a:lstStyle>
            <a:lvl1pPr marL="182880" indent="-228600" fontAlgn="ctr">
              <a:buClr>
                <a:schemeClr val="tx2"/>
              </a:buClr>
              <a:buSzPct val="280000"/>
              <a:buFont typeface="Wingdings" pitchFamily="2" charset="2"/>
              <a:buChar char="§"/>
              <a:defRPr lang="en-US" sz="12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pic>
        <p:nvPicPr>
          <p:cNvPr id="2" name="Picture 1">
            <a:extLst>
              <a:ext uri="{FF2B5EF4-FFF2-40B4-BE49-F238E27FC236}">
                <a16:creationId xmlns:a16="http://schemas.microsoft.com/office/drawing/2014/main" id="{2F5F6255-58DF-6309-86CE-0712623FB7CE}"/>
              </a:ext>
            </a:extLst>
          </p:cNvPr>
          <p:cNvPicPr>
            <a:picLocks/>
          </p:cNvPicPr>
          <p:nvPr userDrawn="1"/>
        </p:nvPicPr>
        <p:blipFill>
          <a:blip r:embed="rId3"/>
          <a:srcRect l="38864" r="9854" b="2243"/>
          <a:stretch/>
        </p:blipFill>
        <p:spPr>
          <a:xfrm>
            <a:off x="0" y="-3427"/>
            <a:ext cx="5398966" cy="6861427"/>
          </a:xfrm>
          <a:prstGeom prst="rect">
            <a:avLst/>
          </a:prstGeom>
          <a:blipFill>
            <a:blip r:embed="rId4"/>
            <a:tile tx="0" ty="0" sx="100000" sy="100000" flip="none" algn="tl"/>
          </a:blipFill>
        </p:spPr>
      </p:pic>
    </p:spTree>
    <p:extLst>
      <p:ext uri="{BB962C8B-B14F-4D97-AF65-F5344CB8AC3E}">
        <p14:creationId xmlns:p14="http://schemas.microsoft.com/office/powerpoint/2010/main" val="2909404386"/>
      </p:ext>
    </p:extLst>
  </p:cSld>
  <p:clrMapOvr>
    <a:masterClrMapping/>
  </p:clrMapOvr>
  <p:extLst>
    <p:ext uri="{DCECCB84-F9BA-43D5-87BE-67443E8EF086}">
      <p15:sldGuideLst xmlns:p15="http://schemas.microsoft.com/office/powerpoint/2012/main">
        <p15:guide id="2" pos="701" userDrawn="1">
          <p15:clr>
            <a:srgbClr val="FBAE40"/>
          </p15:clr>
        </p15:guide>
        <p15:guide id="3" pos="3584" userDrawn="1">
          <p15:clr>
            <a:srgbClr val="FBAE40"/>
          </p15:clr>
        </p15:guide>
        <p15:guide id="4" orient="horz" pos="2160" userDrawn="1">
          <p15:clr>
            <a:srgbClr val="FBAE40"/>
          </p15:clr>
        </p15:guide>
        <p15:guide id="5" orient="horz" pos="1965" userDrawn="1">
          <p15:clr>
            <a:srgbClr val="FBAE40"/>
          </p15:clr>
        </p15:guide>
        <p15:guide id="6" orient="horz" pos="291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lor Divider">
    <p:bg>
      <p:bgPr>
        <a:solidFill>
          <a:schemeClr val="tx2"/>
        </a:solidFill>
        <a:effectLst/>
      </p:bgPr>
    </p:bg>
    <p:spTree>
      <p:nvGrpSpPr>
        <p:cNvPr id="1" name=""/>
        <p:cNvGrpSpPr/>
        <p:nvPr/>
      </p:nvGrpSpPr>
      <p:grpSpPr>
        <a:xfrm>
          <a:off x="0" y="0"/>
          <a:ext cx="0" cy="0"/>
          <a:chOff x="0" y="0"/>
          <a:chExt cx="0" cy="0"/>
        </a:xfrm>
      </p:grpSpPr>
      <p:sp>
        <p:nvSpPr>
          <p:cNvPr id="19" name="Text Placeholder 17">
            <a:extLst>
              <a:ext uri="{FF2B5EF4-FFF2-40B4-BE49-F238E27FC236}">
                <a16:creationId xmlns:a16="http://schemas.microsoft.com/office/drawing/2014/main" id="{6423EE9C-557C-ED76-A827-21184F4ED268}"/>
              </a:ext>
            </a:extLst>
          </p:cNvPr>
          <p:cNvSpPr>
            <a:spLocks noGrp="1"/>
          </p:cNvSpPr>
          <p:nvPr>
            <p:ph type="body" sz="quarter" idx="14"/>
          </p:nvPr>
        </p:nvSpPr>
        <p:spPr>
          <a:xfrm>
            <a:off x="6021725" y="660533"/>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pic>
        <p:nvPicPr>
          <p:cNvPr id="5" name="Graphic 11">
            <a:extLst>
              <a:ext uri="{FF2B5EF4-FFF2-40B4-BE49-F238E27FC236}">
                <a16:creationId xmlns:a16="http://schemas.microsoft.com/office/drawing/2014/main" id="{9D124B44-4AE4-59EA-56A7-6C69996C5F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10566" y="5553994"/>
            <a:ext cx="1600197" cy="608949"/>
          </a:xfrm>
          <a:prstGeom prst="rect">
            <a:avLst/>
          </a:prstGeom>
        </p:spPr>
      </p:pic>
      <p:sp>
        <p:nvSpPr>
          <p:cNvPr id="6" name="Subtitle 2">
            <a:extLst>
              <a:ext uri="{FF2B5EF4-FFF2-40B4-BE49-F238E27FC236}">
                <a16:creationId xmlns:a16="http://schemas.microsoft.com/office/drawing/2014/main" id="{B7159D9E-79BD-9BA0-80CD-0786C0602178}"/>
              </a:ext>
            </a:extLst>
          </p:cNvPr>
          <p:cNvSpPr>
            <a:spLocks noGrp="1"/>
          </p:cNvSpPr>
          <p:nvPr>
            <p:ph type="subTitle" idx="1" hasCustomPrompt="1"/>
          </p:nvPr>
        </p:nvSpPr>
        <p:spPr>
          <a:xfrm>
            <a:off x="6048231" y="2498370"/>
            <a:ext cx="5454340" cy="1077624"/>
          </a:xfrm>
        </p:spPr>
        <p:txBody>
          <a:bodyPr tIns="0" rIns="0" bIns="0">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7" name="Title 1">
            <a:extLst>
              <a:ext uri="{FF2B5EF4-FFF2-40B4-BE49-F238E27FC236}">
                <a16:creationId xmlns:a16="http://schemas.microsoft.com/office/drawing/2014/main" id="{C0F66DBD-A701-4101-B3FB-766E9D60C554}"/>
              </a:ext>
            </a:extLst>
          </p:cNvPr>
          <p:cNvSpPr>
            <a:spLocks noGrp="1"/>
          </p:cNvSpPr>
          <p:nvPr>
            <p:ph type="ctrTitle" hasCustomPrompt="1"/>
          </p:nvPr>
        </p:nvSpPr>
        <p:spPr>
          <a:xfrm>
            <a:off x="6021726" y="1054813"/>
            <a:ext cx="5480845" cy="1231187"/>
          </a:xfrm>
          <a:noFill/>
          <a:ln>
            <a:noFill/>
          </a:ln>
        </p:spPr>
        <p:txBody>
          <a:bodyPr tIns="0" rIns="0" bIns="0" anchor="t">
            <a:noAutofit/>
          </a:bodyPr>
          <a:lstStyle>
            <a:lvl1pPr algn="l">
              <a:lnSpc>
                <a:spcPct val="100000"/>
              </a:lnSpc>
              <a:defRPr sz="4400">
                <a:solidFill>
                  <a:schemeClr val="bg1"/>
                </a:solidFill>
              </a:defRPr>
            </a:lvl1pPr>
          </a:lstStyle>
          <a:p>
            <a:r>
              <a:rPr lang="en-US"/>
              <a:t>Headline </a:t>
            </a:r>
            <a:endParaRPr lang="en-GB"/>
          </a:p>
        </p:txBody>
      </p:sp>
      <p:pic>
        <p:nvPicPr>
          <p:cNvPr id="2" name="Picture 1">
            <a:extLst>
              <a:ext uri="{FF2B5EF4-FFF2-40B4-BE49-F238E27FC236}">
                <a16:creationId xmlns:a16="http://schemas.microsoft.com/office/drawing/2014/main" id="{E29D7223-DBAB-843E-EF4D-B4F23551722D}"/>
              </a:ext>
            </a:extLst>
          </p:cNvPr>
          <p:cNvPicPr>
            <a:picLocks/>
          </p:cNvPicPr>
          <p:nvPr userDrawn="1"/>
        </p:nvPicPr>
        <p:blipFill>
          <a:blip r:embed="rId3"/>
          <a:srcRect l="38864" r="9854" b="2243"/>
          <a:stretch/>
        </p:blipFill>
        <p:spPr>
          <a:xfrm>
            <a:off x="0" y="-3427"/>
            <a:ext cx="5398966" cy="6861427"/>
          </a:xfrm>
          <a:prstGeom prst="rect">
            <a:avLst/>
          </a:prstGeom>
          <a:blipFill>
            <a:blip r:embed="rId4"/>
            <a:tile tx="0" ty="0" sx="100000" sy="100000" flip="none" algn="tl"/>
          </a:blipFill>
        </p:spPr>
      </p:pic>
    </p:spTree>
    <p:extLst>
      <p:ext uri="{BB962C8B-B14F-4D97-AF65-F5344CB8AC3E}">
        <p14:creationId xmlns:p14="http://schemas.microsoft.com/office/powerpoint/2010/main" val="1444736887"/>
      </p:ext>
    </p:extLst>
  </p:cSld>
  <p:clrMapOvr>
    <a:masterClrMapping/>
  </p:clrMapOvr>
  <p:extLst>
    <p:ext uri="{DCECCB84-F9BA-43D5-87BE-67443E8EF086}">
      <p15:sldGuideLst xmlns:p15="http://schemas.microsoft.com/office/powerpoint/2012/main">
        <p15:guide id="2" pos="701" userDrawn="1">
          <p15:clr>
            <a:srgbClr val="FBAE40"/>
          </p15:clr>
        </p15:guide>
        <p15:guide id="3" pos="3584" userDrawn="1">
          <p15:clr>
            <a:srgbClr val="FBAE40"/>
          </p15:clr>
        </p15:guide>
        <p15:guide id="4" orient="horz" pos="2160" userDrawn="1">
          <p15:clr>
            <a:srgbClr val="FBAE40"/>
          </p15:clr>
        </p15:guide>
        <p15:guide id="5" orient="horz" pos="1965" userDrawn="1">
          <p15:clr>
            <a:srgbClr val="FBAE40"/>
          </p15:clr>
        </p15:guide>
        <p15:guide id="6" orient="horz" pos="291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E34F62-59C7-F177-8DBC-C2D3FDDD4652}"/>
              </a:ext>
            </a:extLst>
          </p:cNvPr>
          <p:cNvPicPr>
            <a:picLocks noChangeAspect="1"/>
          </p:cNvPicPr>
          <p:nvPr userDrawn="1"/>
        </p:nvPicPr>
        <p:blipFill>
          <a:blip r:embed="rId2"/>
          <a:srcRect l="17196" t="1614" b="28484"/>
          <a:stretch/>
        </p:blipFill>
        <p:spPr>
          <a:xfrm>
            <a:off x="0" y="-3427"/>
            <a:ext cx="12192000" cy="6861427"/>
          </a:xfrm>
          <a:prstGeom prst="rect">
            <a:avLst/>
          </a:prstGeom>
        </p:spPr>
      </p:pic>
      <p:sp>
        <p:nvSpPr>
          <p:cNvPr id="17" name="Rectangle 16">
            <a:extLst>
              <a:ext uri="{FF2B5EF4-FFF2-40B4-BE49-F238E27FC236}">
                <a16:creationId xmlns:a16="http://schemas.microsoft.com/office/drawing/2014/main" id="{995EACB0-B162-9B0B-2CCF-4CB092E3227B}"/>
              </a:ext>
            </a:extLst>
          </p:cNvPr>
          <p:cNvSpPr>
            <a:spLocks/>
          </p:cNvSpPr>
          <p:nvPr userDrawn="1"/>
        </p:nvSpPr>
        <p:spPr>
          <a:xfrm>
            <a:off x="6705600" y="685800"/>
            <a:ext cx="5486400" cy="548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1">
            <a:extLst>
              <a:ext uri="{FF2B5EF4-FFF2-40B4-BE49-F238E27FC236}">
                <a16:creationId xmlns:a16="http://schemas.microsoft.com/office/drawing/2014/main" id="{7831AC2D-6884-5D96-B909-7629DD8F008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90398" y="685800"/>
            <a:ext cx="1600197" cy="608949"/>
          </a:xfrm>
          <a:prstGeom prst="rect">
            <a:avLst/>
          </a:prstGeom>
        </p:spPr>
      </p:pic>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4"/>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 Placeholder 17">
            <a:extLst>
              <a:ext uri="{FF2B5EF4-FFF2-40B4-BE49-F238E27FC236}">
                <a16:creationId xmlns:a16="http://schemas.microsoft.com/office/drawing/2014/main" id="{4F51D633-2613-99B6-FE8A-ECBF84356E52}"/>
              </a:ext>
            </a:extLst>
          </p:cNvPr>
          <p:cNvSpPr>
            <a:spLocks noGrp="1"/>
          </p:cNvSpPr>
          <p:nvPr>
            <p:ph type="body" sz="quarter" idx="14"/>
          </p:nvPr>
        </p:nvSpPr>
        <p:spPr>
          <a:xfrm>
            <a:off x="7333844" y="1253920"/>
            <a:ext cx="3108960" cy="136525"/>
          </a:xfrm>
        </p:spPr>
        <p:txBody>
          <a:bodyPr vert="horz" lIns="0" tIns="0" rIns="0" bIns="0" rtlCol="0" anchor="t" anchorCtr="0">
            <a:noAutofit/>
          </a:bodyPr>
          <a:lstStyle>
            <a:lvl1pPr marL="182880" indent="-228600" fontAlgn="ctr">
              <a:buClr>
                <a:schemeClr val="tx2"/>
              </a:buClr>
              <a:buSzPct val="280000"/>
              <a:buFont typeface="Wingdings" pitchFamily="2" charset="2"/>
              <a:buChar char="§"/>
              <a:defRPr lang="en-US" sz="12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
        <p:nvSpPr>
          <p:cNvPr id="4" name="Subtitle 2">
            <a:extLst>
              <a:ext uri="{FF2B5EF4-FFF2-40B4-BE49-F238E27FC236}">
                <a16:creationId xmlns:a16="http://schemas.microsoft.com/office/drawing/2014/main" id="{E0D19AE9-DDDE-02FC-7F8C-2106539300DA}"/>
              </a:ext>
            </a:extLst>
          </p:cNvPr>
          <p:cNvSpPr>
            <a:spLocks noGrp="1"/>
          </p:cNvSpPr>
          <p:nvPr>
            <p:ph type="subTitle" idx="1" hasCustomPrompt="1"/>
          </p:nvPr>
        </p:nvSpPr>
        <p:spPr>
          <a:xfrm>
            <a:off x="7360350" y="3091757"/>
            <a:ext cx="4183950" cy="1077624"/>
          </a:xfrm>
        </p:spPr>
        <p:txBody>
          <a:bodyPr tIns="0" rIns="0" bIns="0">
            <a:noAutofit/>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5" name="Title 1">
            <a:extLst>
              <a:ext uri="{FF2B5EF4-FFF2-40B4-BE49-F238E27FC236}">
                <a16:creationId xmlns:a16="http://schemas.microsoft.com/office/drawing/2014/main" id="{EED3C5F7-020F-4F7E-C7ED-6AB00AD129D1}"/>
              </a:ext>
            </a:extLst>
          </p:cNvPr>
          <p:cNvSpPr>
            <a:spLocks noGrp="1"/>
          </p:cNvSpPr>
          <p:nvPr>
            <p:ph type="ctrTitle" hasCustomPrompt="1"/>
          </p:nvPr>
        </p:nvSpPr>
        <p:spPr>
          <a:xfrm>
            <a:off x="7333845" y="1648200"/>
            <a:ext cx="4210455" cy="1231187"/>
          </a:xfrm>
          <a:noFill/>
          <a:ln>
            <a:noFill/>
          </a:ln>
        </p:spPr>
        <p:txBody>
          <a:bodyPr tIns="0" rIns="0" bIns="0" anchor="t">
            <a:noAutofit/>
          </a:bodyPr>
          <a:lstStyle>
            <a:lvl1pPr algn="l">
              <a:lnSpc>
                <a:spcPct val="100000"/>
              </a:lnSpc>
              <a:defRPr sz="4400">
                <a:solidFill>
                  <a:schemeClr val="tx2"/>
                </a:solidFill>
              </a:defRPr>
            </a:lvl1pPr>
          </a:lstStyle>
          <a:p>
            <a:r>
              <a:rPr lang="en-US"/>
              <a:t>Headline </a:t>
            </a:r>
            <a:endParaRPr lang="en-GB"/>
          </a:p>
        </p:txBody>
      </p:sp>
    </p:spTree>
    <p:extLst>
      <p:ext uri="{BB962C8B-B14F-4D97-AF65-F5344CB8AC3E}">
        <p14:creationId xmlns:p14="http://schemas.microsoft.com/office/powerpoint/2010/main" val="3191791196"/>
      </p:ext>
    </p:extLst>
  </p:cSld>
  <p:clrMapOvr>
    <a:masterClrMapping/>
  </p:clrMapOvr>
  <p:extLst>
    <p:ext uri="{DCECCB84-F9BA-43D5-87BE-67443E8EF086}">
      <p15:sldGuideLst xmlns:p15="http://schemas.microsoft.com/office/powerpoint/2012/main">
        <p15:guide id="1" pos="4608" userDrawn="1">
          <p15:clr>
            <a:srgbClr val="FBAE40"/>
          </p15:clr>
        </p15:guide>
        <p15:guide id="2" pos="7272">
          <p15:clr>
            <a:srgbClr val="FBAE40"/>
          </p15:clr>
        </p15:guide>
        <p15:guide id="3" orient="horz" pos="432">
          <p15:clr>
            <a:srgbClr val="FBAE40"/>
          </p15:clr>
        </p15:guide>
        <p15:guide id="4" orient="horz" pos="39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lor Divider 2">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3B3FB-3202-CA2B-916C-04688A73505D}"/>
              </a:ext>
            </a:extLst>
          </p:cNvPr>
          <p:cNvPicPr>
            <a:picLocks noChangeAspect="1"/>
          </p:cNvPicPr>
          <p:nvPr userDrawn="1"/>
        </p:nvPicPr>
        <p:blipFill>
          <a:blip r:embed="rId2"/>
          <a:srcRect l="17196" t="1614" b="28484"/>
          <a:stretch/>
        </p:blipFill>
        <p:spPr>
          <a:xfrm>
            <a:off x="0" y="-3427"/>
            <a:ext cx="12192000" cy="6861427"/>
          </a:xfrm>
          <a:prstGeom prst="rect">
            <a:avLst/>
          </a:prstGeom>
        </p:spPr>
      </p:pic>
      <p:sp>
        <p:nvSpPr>
          <p:cNvPr id="23" name="Rectangle 22">
            <a:extLst>
              <a:ext uri="{FF2B5EF4-FFF2-40B4-BE49-F238E27FC236}">
                <a16:creationId xmlns:a16="http://schemas.microsoft.com/office/drawing/2014/main" id="{23C6274D-BA2D-5139-54D7-3AD0EDC546AE}"/>
              </a:ext>
            </a:extLst>
          </p:cNvPr>
          <p:cNvSpPr>
            <a:spLocks/>
          </p:cNvSpPr>
          <p:nvPr userDrawn="1"/>
        </p:nvSpPr>
        <p:spPr>
          <a:xfrm>
            <a:off x="6705600" y="685800"/>
            <a:ext cx="5486400" cy="5486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3"/>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11">
            <a:extLst>
              <a:ext uri="{FF2B5EF4-FFF2-40B4-BE49-F238E27FC236}">
                <a16:creationId xmlns:a16="http://schemas.microsoft.com/office/drawing/2014/main" id="{9AEB85C1-1A31-B532-7B31-BB51C5D6848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90398" y="685800"/>
            <a:ext cx="1600197" cy="608949"/>
          </a:xfrm>
          <a:prstGeom prst="rect">
            <a:avLst/>
          </a:prstGeom>
        </p:spPr>
      </p:pic>
      <p:sp>
        <p:nvSpPr>
          <p:cNvPr id="3" name="Text Placeholder 17">
            <a:extLst>
              <a:ext uri="{FF2B5EF4-FFF2-40B4-BE49-F238E27FC236}">
                <a16:creationId xmlns:a16="http://schemas.microsoft.com/office/drawing/2014/main" id="{5DF95D33-405E-AC15-E49C-0B1C2EA56EBB}"/>
              </a:ext>
            </a:extLst>
          </p:cNvPr>
          <p:cNvSpPr>
            <a:spLocks noGrp="1"/>
          </p:cNvSpPr>
          <p:nvPr>
            <p:ph type="body" sz="quarter" idx="14"/>
          </p:nvPr>
        </p:nvSpPr>
        <p:spPr>
          <a:xfrm>
            <a:off x="7333844" y="1253920"/>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
        <p:nvSpPr>
          <p:cNvPr id="5" name="Subtitle 2">
            <a:extLst>
              <a:ext uri="{FF2B5EF4-FFF2-40B4-BE49-F238E27FC236}">
                <a16:creationId xmlns:a16="http://schemas.microsoft.com/office/drawing/2014/main" id="{CB3000B0-FC92-5C29-A607-9CD62AED5566}"/>
              </a:ext>
            </a:extLst>
          </p:cNvPr>
          <p:cNvSpPr>
            <a:spLocks noGrp="1"/>
          </p:cNvSpPr>
          <p:nvPr>
            <p:ph type="subTitle" idx="1" hasCustomPrompt="1"/>
          </p:nvPr>
        </p:nvSpPr>
        <p:spPr>
          <a:xfrm>
            <a:off x="7360350" y="3091757"/>
            <a:ext cx="4183950" cy="1077624"/>
          </a:xfrm>
        </p:spPr>
        <p:txBody>
          <a:bodyPr tIns="0" rIns="0" bIns="0">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0" name="Title 1">
            <a:extLst>
              <a:ext uri="{FF2B5EF4-FFF2-40B4-BE49-F238E27FC236}">
                <a16:creationId xmlns:a16="http://schemas.microsoft.com/office/drawing/2014/main" id="{5E8F93F8-2479-7246-1D95-AE6A339555DB}"/>
              </a:ext>
            </a:extLst>
          </p:cNvPr>
          <p:cNvSpPr>
            <a:spLocks noGrp="1"/>
          </p:cNvSpPr>
          <p:nvPr>
            <p:ph type="ctrTitle" hasCustomPrompt="1"/>
          </p:nvPr>
        </p:nvSpPr>
        <p:spPr>
          <a:xfrm>
            <a:off x="7333845" y="1648200"/>
            <a:ext cx="4210455" cy="1231187"/>
          </a:xfrm>
          <a:noFill/>
          <a:ln>
            <a:noFill/>
          </a:ln>
        </p:spPr>
        <p:txBody>
          <a:bodyPr tIns="0" rIns="0" bIns="0" anchor="t">
            <a:noAutofit/>
          </a:bodyPr>
          <a:lstStyle>
            <a:lvl1pPr algn="l">
              <a:lnSpc>
                <a:spcPct val="100000"/>
              </a:lnSpc>
              <a:defRPr sz="4400">
                <a:solidFill>
                  <a:schemeClr val="bg1"/>
                </a:solidFill>
              </a:defRPr>
            </a:lvl1pPr>
          </a:lstStyle>
          <a:p>
            <a:r>
              <a:rPr lang="en-US"/>
              <a:t>Headline </a:t>
            </a:r>
            <a:endParaRPr lang="en-GB"/>
          </a:p>
        </p:txBody>
      </p:sp>
    </p:spTree>
    <p:extLst>
      <p:ext uri="{BB962C8B-B14F-4D97-AF65-F5344CB8AC3E}">
        <p14:creationId xmlns:p14="http://schemas.microsoft.com/office/powerpoint/2010/main" val="1389664098"/>
      </p:ext>
    </p:extLst>
  </p:cSld>
  <p:clrMapOvr>
    <a:masterClrMapping/>
  </p:clrMapOvr>
  <p:extLst>
    <p:ext uri="{DCECCB84-F9BA-43D5-87BE-67443E8EF086}">
      <p15:sldGuideLst xmlns:p15="http://schemas.microsoft.com/office/powerpoint/2012/main">
        <p15:guide id="1" pos="4632" userDrawn="1">
          <p15:clr>
            <a:srgbClr val="FBAE40"/>
          </p15:clr>
        </p15:guide>
        <p15:guide id="2" pos="7272">
          <p15:clr>
            <a:srgbClr val="FBAE40"/>
          </p15:clr>
        </p15:guide>
        <p15:guide id="3" orient="horz" pos="432">
          <p15:clr>
            <a:srgbClr val="FBAE40"/>
          </p15:clr>
        </p15:guide>
        <p15:guide id="4" orient="horz" pos="38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C049A-A226-3A65-68FF-4450B34C5CED}"/>
              </a:ext>
            </a:extLst>
          </p:cNvPr>
          <p:cNvSpPr/>
          <p:nvPr userDrawn="1"/>
        </p:nvSpPr>
        <p:spPr>
          <a:xfrm>
            <a:off x="10820400" y="0"/>
            <a:ext cx="1371600" cy="6858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699C69-51CE-4341-A603-852AEBED2CB5}"/>
              </a:ext>
            </a:extLst>
          </p:cNvPr>
          <p:cNvGrpSpPr/>
          <p:nvPr userDrawn="1"/>
        </p:nvGrpSpPr>
        <p:grpSpPr>
          <a:xfrm>
            <a:off x="-1841020" y="5801400"/>
            <a:ext cx="1633537" cy="500137"/>
            <a:chOff x="8255480" y="8537878"/>
            <a:chExt cx="1633537" cy="500137"/>
          </a:xfrm>
        </p:grpSpPr>
        <p:sp>
          <p:nvSpPr>
            <p:cNvPr id="14" name="TextBox 13">
              <a:extLst>
                <a:ext uri="{FF2B5EF4-FFF2-40B4-BE49-F238E27FC236}">
                  <a16:creationId xmlns:a16="http://schemas.microsoft.com/office/drawing/2014/main" id="{373DEFF4-C2AE-47BF-8D24-DFA9D4846A63}"/>
                </a:ext>
              </a:extLst>
            </p:cNvPr>
            <p:cNvSpPr txBox="1"/>
            <p:nvPr userDrawn="1"/>
          </p:nvSpPr>
          <p:spPr>
            <a:xfrm>
              <a:off x="8255480" y="8537878"/>
              <a:ext cx="1377831" cy="500137"/>
            </a:xfrm>
            <a:prstGeom prst="rect">
              <a:avLst/>
            </a:prstGeom>
            <a:noFill/>
          </p:spPr>
          <p:txBody>
            <a:bodyPr wrap="square" rtlCol="0" anchor="t" anchorCtr="0">
              <a:spAutoFit/>
            </a:bodyPr>
            <a:lstStyle/>
            <a:p>
              <a:pPr marL="0" lvl="0" indent="0" algn="l">
                <a:lnSpc>
                  <a:spcPct val="100000"/>
                </a:lnSpc>
                <a:tabLst>
                  <a:tab pos="457200" algn="l"/>
                </a:tabLst>
              </a:pPr>
              <a:r>
                <a:rPr lang="en-US" sz="1050" b="1">
                  <a:solidFill>
                    <a:schemeClr val="bg1">
                      <a:lumMod val="65000"/>
                    </a:schemeClr>
                  </a:solidFill>
                  <a:latin typeface="Arial" charset="0"/>
                  <a:ea typeface="Arial" charset="0"/>
                  <a:cs typeface="Arial" charset="0"/>
                </a:rPr>
                <a:t>Disclaimer</a:t>
              </a:r>
              <a:endParaRPr lang="en-US" sz="1050" b="1" baseline="0">
                <a:solidFill>
                  <a:schemeClr val="bg1">
                    <a:lumMod val="65000"/>
                  </a:schemeClr>
                </a:solidFill>
                <a:latin typeface="Arial" charset="0"/>
                <a:ea typeface="Arial" charset="0"/>
                <a:cs typeface="Arial" charset="0"/>
              </a:endParaRPr>
            </a:p>
            <a:p>
              <a:pPr marL="0" lvl="0" indent="0" algn="l">
                <a:lnSpc>
                  <a:spcPct val="100000"/>
                </a:lnSpc>
                <a:spcAft>
                  <a:spcPts val="300"/>
                </a:spcAft>
                <a:tabLst>
                  <a:tab pos="457200" algn="l"/>
                </a:tabLst>
              </a:pPr>
              <a:r>
                <a:rPr lang="en-US" sz="800">
                  <a:solidFill>
                    <a:schemeClr val="bg1">
                      <a:lumMod val="65000"/>
                    </a:schemeClr>
                  </a:solidFill>
                  <a:latin typeface="Arial" charset="0"/>
                  <a:ea typeface="Arial" charset="0"/>
                  <a:cs typeface="Arial" charset="0"/>
                </a:rPr>
                <a:t>To update this text, see the Slide Master</a:t>
              </a:r>
            </a:p>
          </p:txBody>
        </p:sp>
        <p:sp>
          <p:nvSpPr>
            <p:cNvPr id="15" name="Triangle 15">
              <a:extLst>
                <a:ext uri="{FF2B5EF4-FFF2-40B4-BE49-F238E27FC236}">
                  <a16:creationId xmlns:a16="http://schemas.microsoft.com/office/drawing/2014/main" id="{BFB2A7F4-9BAE-4931-88A4-ED30DE478483}"/>
                </a:ext>
              </a:extLst>
            </p:cNvPr>
            <p:cNvSpPr/>
            <p:nvPr userDrawn="1"/>
          </p:nvSpPr>
          <p:spPr>
            <a:xfrm rot="5400000">
              <a:off x="9503127" y="8630321"/>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9DA92B9-CEDC-660E-1F0C-827AFA702258}"/>
              </a:ext>
            </a:extLst>
          </p:cNvPr>
          <p:cNvSpPr txBox="1"/>
          <p:nvPr userDrawn="1"/>
        </p:nvSpPr>
        <p:spPr>
          <a:xfrm>
            <a:off x="692468" y="708777"/>
            <a:ext cx="2657856" cy="424732"/>
          </a:xfrm>
          <a:prstGeom prst="rect">
            <a:avLst/>
          </a:prstGeom>
        </p:spPr>
        <p:txBody>
          <a:bodyPr vert="horz" lIns="0" tIns="45720" rIns="0" bIns="45720" rtlCol="0" anchor="b" anchorCtr="0">
            <a:noAutofit/>
          </a:bodyPr>
          <a:lstStyle>
            <a:lvl1pPr>
              <a:lnSpc>
                <a:spcPct val="90000"/>
              </a:lnSpc>
              <a:spcBef>
                <a:spcPct val="0"/>
              </a:spcBef>
              <a:buNone/>
              <a:defRPr sz="2400" b="1">
                <a:latin typeface="+mj-lt"/>
                <a:ea typeface="+mj-ea"/>
                <a:cs typeface="+mj-cs"/>
              </a:defRPr>
            </a:lvl1pPr>
          </a:lstStyle>
          <a:p>
            <a:pPr lvl="0"/>
            <a:r>
              <a:rPr lang="en-GB" sz="3200">
                <a:solidFill>
                  <a:schemeClr val="tx2"/>
                </a:solidFill>
              </a:rPr>
              <a:t>About Foley</a:t>
            </a:r>
          </a:p>
        </p:txBody>
      </p:sp>
      <p:sp>
        <p:nvSpPr>
          <p:cNvPr id="16" name="TextBox 15">
            <a:extLst>
              <a:ext uri="{FF2B5EF4-FFF2-40B4-BE49-F238E27FC236}">
                <a16:creationId xmlns:a16="http://schemas.microsoft.com/office/drawing/2014/main" id="{F0827923-58F4-D0CC-5357-CDDF366BE6EC}"/>
              </a:ext>
            </a:extLst>
          </p:cNvPr>
          <p:cNvSpPr txBox="1"/>
          <p:nvPr userDrawn="1"/>
        </p:nvSpPr>
        <p:spPr>
          <a:xfrm>
            <a:off x="692468" y="1386343"/>
            <a:ext cx="6857138" cy="2105794"/>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ts val="1800"/>
              </a:lnSpc>
            </a:pPr>
            <a:r>
              <a:rPr lang="en-US" sz="1200">
                <a:solidFill>
                  <a:schemeClr val="tx1"/>
                </a:solidFill>
              </a:rPr>
              <a:t>Foley &amp; Lardner LLP is a preeminent law firm that stands at the nexus of the Energy &amp; Infrastructure, Health Care &amp; Life Sciences, Innovative Technology, and Manufacturing Sectors. We look beyond </a:t>
            </a:r>
            <a:br>
              <a:rPr lang="en-US" sz="1200">
                <a:solidFill>
                  <a:schemeClr val="tx1"/>
                </a:solidFill>
              </a:rPr>
            </a:br>
            <a:r>
              <a:rPr lang="en-US" sz="1200">
                <a:solidFill>
                  <a:schemeClr val="tx1"/>
                </a:solidFill>
              </a:rPr>
              <a:t>the law to focus on the constantly evolving demands facing our clients and act as trusted business advisors to deliver creative, practical, and effective solutions. Our 1,100 lawyers across 27 offices worldwide partner on the full range of engagements from corporate counsel to intellectual property work and litigation support, providing our clients with a one-team solution to all their needs. For nearly two centuries, Foley has maintained its commitment to the highest level of innovative legal services and to the stewardship of our people, firm, clients, and the communities we serve.</a:t>
            </a:r>
          </a:p>
        </p:txBody>
      </p:sp>
      <p:pic>
        <p:nvPicPr>
          <p:cNvPr id="18" name="Graphic 11">
            <a:extLst>
              <a:ext uri="{FF2B5EF4-FFF2-40B4-BE49-F238E27FC236}">
                <a16:creationId xmlns:a16="http://schemas.microsoft.com/office/drawing/2014/main" id="{EC8D0788-1B68-09B1-C358-582A357692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2469" y="4934271"/>
            <a:ext cx="1142994" cy="434962"/>
          </a:xfrm>
          <a:prstGeom prst="rect">
            <a:avLst/>
          </a:prstGeom>
        </p:spPr>
      </p:pic>
      <p:sp>
        <p:nvSpPr>
          <p:cNvPr id="19" name="TextBox 18">
            <a:extLst>
              <a:ext uri="{FF2B5EF4-FFF2-40B4-BE49-F238E27FC236}">
                <a16:creationId xmlns:a16="http://schemas.microsoft.com/office/drawing/2014/main" id="{AA8EC609-04F4-ED5A-B5E8-27683A6863E7}"/>
              </a:ext>
            </a:extLst>
          </p:cNvPr>
          <p:cNvSpPr txBox="1"/>
          <p:nvPr userDrawn="1"/>
        </p:nvSpPr>
        <p:spPr>
          <a:xfrm>
            <a:off x="692468" y="5699604"/>
            <a:ext cx="6979784" cy="596861"/>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ct val="100000"/>
              </a:lnSpc>
            </a:pPr>
            <a:r>
              <a:rPr lang="en-US" sz="800">
                <a:solidFill>
                  <a:schemeClr val="tx1"/>
                </a:solidFill>
                <a:effectLst/>
              </a:rPr>
              <a:t>ATTORNEY ADVERTISEMENT. The contents of this document, current at the date of publication, are for reference purposes only and do not constitute legal advice. Where previous cases are included, prior results do not guarantee a similar outcome. Images of people may not be Foley personnel.    </a:t>
            </a:r>
          </a:p>
          <a:p>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r>
              <a:rPr lang="en-US" sz="800">
                <a:solidFill>
                  <a:schemeClr val="tx1"/>
                </a:solidFill>
                <a:effectLst/>
              </a:rPr>
              <a:t>© </a:t>
            </a:r>
            <a:fld id="{96CCE58F-CB16-41CE-B500-099DD377BB81}" type="datetimeyyyy">
              <a:rPr lang="en-US" sz="800" smtClean="0">
                <a:solidFill>
                  <a:schemeClr val="tx1"/>
                </a:solidFill>
                <a:effectLst/>
              </a:rPr>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t>2025</a:t>
            </a:fld>
            <a:r>
              <a:rPr lang="en-US" sz="800">
                <a:solidFill>
                  <a:schemeClr val="tx1"/>
                </a:solidFill>
                <a:effectLst/>
              </a:rPr>
              <a:t> Foley &amp; Lardner LLP</a:t>
            </a:r>
          </a:p>
        </p:txBody>
      </p:sp>
      <p:sp>
        <p:nvSpPr>
          <p:cNvPr id="20" name="TextBox 19">
            <a:extLst>
              <a:ext uri="{FF2B5EF4-FFF2-40B4-BE49-F238E27FC236}">
                <a16:creationId xmlns:a16="http://schemas.microsoft.com/office/drawing/2014/main" id="{575E99A2-31D8-9000-82F4-53F8531A818F}"/>
              </a:ext>
            </a:extLst>
          </p:cNvPr>
          <p:cNvSpPr txBox="1"/>
          <p:nvPr userDrawn="1"/>
        </p:nvSpPr>
        <p:spPr>
          <a:xfrm>
            <a:off x="10177670" y="3101009"/>
            <a:ext cx="0" cy="0"/>
          </a:xfrm>
          <a:prstGeom prst="rect">
            <a:avLst/>
          </a:prstGeom>
        </p:spPr>
        <p:txBody>
          <a:bodyPr vert="horz" wrap="none" lIns="0" tIns="45720" rIns="0" bIns="45720" rtlCol="0" anchor="b" anchorCtr="0">
            <a:noAutofit/>
          </a:bodyPr>
          <a:lstStyle/>
          <a:p>
            <a:pPr algn="l"/>
            <a:endParaRPr lang="en-US">
              <a:solidFill>
                <a:schemeClr val="accent1"/>
              </a:solidFill>
            </a:endParaRPr>
          </a:p>
        </p:txBody>
      </p:sp>
      <p:sp>
        <p:nvSpPr>
          <p:cNvPr id="21" name="TextBox 20">
            <a:extLst>
              <a:ext uri="{FF2B5EF4-FFF2-40B4-BE49-F238E27FC236}">
                <a16:creationId xmlns:a16="http://schemas.microsoft.com/office/drawing/2014/main" id="{12162BE7-1495-D49E-EB12-5E4F4C315F90}"/>
              </a:ext>
            </a:extLst>
          </p:cNvPr>
          <p:cNvSpPr txBox="1"/>
          <p:nvPr userDrawn="1"/>
        </p:nvSpPr>
        <p:spPr>
          <a:xfrm>
            <a:off x="692468" y="3616075"/>
            <a:ext cx="1126671" cy="153888"/>
          </a:xfrm>
          <a:prstGeom prst="rect">
            <a:avLst/>
          </a:prstGeom>
          <a:noFill/>
        </p:spPr>
        <p:txBody>
          <a:bodyPr wrap="square" lIns="0" tIns="0" rIns="0" bIns="0" rtlCol="0" anchor="ctr" anchorCtr="0">
            <a:spAutoFit/>
          </a:bodyPr>
          <a:lstStyle/>
          <a:p>
            <a:pPr algn="l"/>
            <a:r>
              <a:rPr lang="en-US" sz="1000" b="1">
                <a:solidFill>
                  <a:schemeClr val="tx1"/>
                </a:solidFill>
              </a:rPr>
              <a:t>FOLEY.COM</a:t>
            </a:r>
          </a:p>
        </p:txBody>
      </p:sp>
      <p:grpSp>
        <p:nvGrpSpPr>
          <p:cNvPr id="3" name="Group 2">
            <a:extLst>
              <a:ext uri="{FF2B5EF4-FFF2-40B4-BE49-F238E27FC236}">
                <a16:creationId xmlns:a16="http://schemas.microsoft.com/office/drawing/2014/main" id="{611EB49E-DF6A-A4A9-7960-3D03AC9EC08D}"/>
              </a:ext>
            </a:extLst>
          </p:cNvPr>
          <p:cNvGrpSpPr>
            <a:grpSpLocks noChangeAspect="1"/>
          </p:cNvGrpSpPr>
          <p:nvPr userDrawn="1"/>
        </p:nvGrpSpPr>
        <p:grpSpPr>
          <a:xfrm>
            <a:off x="10447264" y="2569464"/>
            <a:ext cx="754486" cy="1719072"/>
            <a:chOff x="5575665" y="2495416"/>
            <a:chExt cx="825056" cy="1879864"/>
          </a:xfrm>
          <a:solidFill>
            <a:schemeClr val="tx2"/>
          </a:solidFill>
        </p:grpSpPr>
        <p:sp>
          <p:nvSpPr>
            <p:cNvPr id="4" name="Rectangle 3">
              <a:extLst>
                <a:ext uri="{FF2B5EF4-FFF2-40B4-BE49-F238E27FC236}">
                  <a16:creationId xmlns:a16="http://schemas.microsoft.com/office/drawing/2014/main" id="{6C807669-4829-4DF4-67CA-3DAC1DC9B35E}"/>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48A544-BE40-2DFB-8F8A-FA8594F90937}"/>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06016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2"/>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11">
            <a:extLst>
              <a:ext uri="{FF2B5EF4-FFF2-40B4-BE49-F238E27FC236}">
                <a16:creationId xmlns:a16="http://schemas.microsoft.com/office/drawing/2014/main" id="{DB22318E-6EC0-2CA9-3D1F-40B1FDA326C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5800" y="5561595"/>
            <a:ext cx="1600200" cy="608949"/>
          </a:xfrm>
          <a:prstGeom prst="rect">
            <a:avLst/>
          </a:prstGeom>
        </p:spPr>
      </p:pic>
      <p:sp>
        <p:nvSpPr>
          <p:cNvPr id="11" name="Title 1">
            <a:extLst>
              <a:ext uri="{FF2B5EF4-FFF2-40B4-BE49-F238E27FC236}">
                <a16:creationId xmlns:a16="http://schemas.microsoft.com/office/drawing/2014/main" id="{F723800A-158B-1103-B236-5C19B0B88A0E}"/>
              </a:ext>
            </a:extLst>
          </p:cNvPr>
          <p:cNvSpPr>
            <a:spLocks noGrp="1"/>
          </p:cNvSpPr>
          <p:nvPr>
            <p:ph type="ctrTitle" hasCustomPrompt="1"/>
          </p:nvPr>
        </p:nvSpPr>
        <p:spPr>
          <a:xfrm>
            <a:off x="660899" y="1031064"/>
            <a:ext cx="5998316" cy="1344776"/>
          </a:xfrm>
          <a:noFill/>
          <a:ln>
            <a:noFill/>
          </a:ln>
        </p:spPr>
        <p:txBody>
          <a:bodyPr tIns="0" rIns="0" bIns="0" anchor="t">
            <a:noAutofit/>
          </a:bodyPr>
          <a:lstStyle>
            <a:lvl1pPr algn="l">
              <a:lnSpc>
                <a:spcPct val="100000"/>
              </a:lnSpc>
              <a:defRPr sz="4800">
                <a:solidFill>
                  <a:schemeClr val="tx2"/>
                </a:solidFill>
              </a:defRPr>
            </a:lvl1pPr>
          </a:lstStyle>
          <a:p>
            <a:r>
              <a:rPr lang="en-US"/>
              <a:t>Headline</a:t>
            </a:r>
            <a:endParaRPr lang="en-GB"/>
          </a:p>
        </p:txBody>
      </p:sp>
      <p:sp>
        <p:nvSpPr>
          <p:cNvPr id="13" name="Subtitle 2">
            <a:extLst>
              <a:ext uri="{FF2B5EF4-FFF2-40B4-BE49-F238E27FC236}">
                <a16:creationId xmlns:a16="http://schemas.microsoft.com/office/drawing/2014/main" id="{E3E65D60-1E43-47C4-D80B-4D50AAC649EE}"/>
              </a:ext>
            </a:extLst>
          </p:cNvPr>
          <p:cNvSpPr>
            <a:spLocks noGrp="1"/>
          </p:cNvSpPr>
          <p:nvPr>
            <p:ph type="subTitle" idx="1" hasCustomPrompt="1"/>
          </p:nvPr>
        </p:nvSpPr>
        <p:spPr>
          <a:xfrm>
            <a:off x="687402" y="2659121"/>
            <a:ext cx="5971813" cy="1077624"/>
          </a:xfrm>
        </p:spPr>
        <p:txBody>
          <a:bodyPr tIns="0" rIns="0" bIns="0">
            <a:noAutofit/>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4" name="Date Placeholder 3">
            <a:extLst>
              <a:ext uri="{FF2B5EF4-FFF2-40B4-BE49-F238E27FC236}">
                <a16:creationId xmlns:a16="http://schemas.microsoft.com/office/drawing/2014/main" id="{E91D0A1B-BED1-7267-A975-6B9AC303C8CA}"/>
              </a:ext>
            </a:extLst>
          </p:cNvPr>
          <p:cNvSpPr>
            <a:spLocks noGrp="1"/>
          </p:cNvSpPr>
          <p:nvPr>
            <p:ph type="dt" sz="half" idx="10"/>
          </p:nvPr>
        </p:nvSpPr>
        <p:spPr>
          <a:xfrm>
            <a:off x="687402" y="4006774"/>
            <a:ext cx="3973966" cy="184665"/>
          </a:xfrm>
        </p:spPr>
        <p:txBody>
          <a:bodyPr>
            <a:noAutofit/>
          </a:bodyPr>
          <a:lstStyle>
            <a:lvl1pPr algn="l">
              <a:defRPr sz="1600">
                <a:solidFill>
                  <a:schemeClr val="tx1"/>
                </a:solidFill>
              </a:defRPr>
            </a:lvl1pPr>
          </a:lstStyle>
          <a:p>
            <a:fld id="{4BD48E7E-8069-C14C-B665-25A47EA7039F}" type="datetime4">
              <a:rPr lang="en-US" smtClean="0"/>
              <a:pPr/>
              <a:t>September 11, 2025</a:t>
            </a:fld>
            <a:endParaRPr lang="en-GB"/>
          </a:p>
        </p:txBody>
      </p:sp>
      <p:grpSp>
        <p:nvGrpSpPr>
          <p:cNvPr id="15" name="Group 14">
            <a:extLst>
              <a:ext uri="{FF2B5EF4-FFF2-40B4-BE49-F238E27FC236}">
                <a16:creationId xmlns:a16="http://schemas.microsoft.com/office/drawing/2014/main" id="{A4C59F27-A534-AD90-917C-9E5DE161A5A6}"/>
              </a:ext>
            </a:extLst>
          </p:cNvPr>
          <p:cNvGrpSpPr/>
          <p:nvPr userDrawn="1"/>
        </p:nvGrpSpPr>
        <p:grpSpPr>
          <a:xfrm>
            <a:off x="8209722" y="521698"/>
            <a:ext cx="2703444" cy="5806440"/>
            <a:chOff x="8209722" y="521698"/>
            <a:chExt cx="2703444" cy="5806440"/>
          </a:xfrm>
        </p:grpSpPr>
        <p:pic>
          <p:nvPicPr>
            <p:cNvPr id="16" name="Picture Placeholder 15">
              <a:extLst>
                <a:ext uri="{FF2B5EF4-FFF2-40B4-BE49-F238E27FC236}">
                  <a16:creationId xmlns:a16="http://schemas.microsoft.com/office/drawing/2014/main" id="{E6BEC062-76E2-0A4A-5152-1E648AC6884B}"/>
                </a:ext>
              </a:extLst>
            </p:cNvPr>
            <p:cNvPicPr>
              <a:picLocks/>
            </p:cNvPicPr>
            <p:nvPr userDrawn="1"/>
          </p:nvPicPr>
          <p:blipFill>
            <a:blip r:embed="rId4"/>
            <a:srcRect l="42621" r="28507"/>
            <a:stretch/>
          </p:blipFill>
          <p:spPr>
            <a:xfrm>
              <a:off x="8308504" y="521698"/>
              <a:ext cx="2514600" cy="5806440"/>
            </a:xfrm>
            <a:prstGeom prst="rect">
              <a:avLst/>
            </a:prstGeom>
          </p:spPr>
        </p:pic>
        <p:sp>
          <p:nvSpPr>
            <p:cNvPr id="19" name="Rectangle 18">
              <a:extLst>
                <a:ext uri="{FF2B5EF4-FFF2-40B4-BE49-F238E27FC236}">
                  <a16:creationId xmlns:a16="http://schemas.microsoft.com/office/drawing/2014/main" id="{42BF5C46-53FC-C08E-FE21-C5BC10C3F52F}"/>
                </a:ext>
              </a:extLst>
            </p:cNvPr>
            <p:cNvSpPr/>
            <p:nvPr userDrawn="1"/>
          </p:nvSpPr>
          <p:spPr>
            <a:xfrm>
              <a:off x="8209722" y="3036298"/>
              <a:ext cx="2703444" cy="783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7">
            <a:extLst>
              <a:ext uri="{FF2B5EF4-FFF2-40B4-BE49-F238E27FC236}">
                <a16:creationId xmlns:a16="http://schemas.microsoft.com/office/drawing/2014/main" id="{7A5F23C4-B56E-D550-EEF8-8D8DF37A9527}"/>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tx2"/>
              </a:buClr>
              <a:buSzPct val="280000"/>
              <a:buFont typeface="Wingdings" pitchFamily="2" charset="2"/>
              <a:buChar char="§"/>
              <a:defRPr lang="en-US" sz="12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Tree>
    <p:extLst>
      <p:ext uri="{BB962C8B-B14F-4D97-AF65-F5344CB8AC3E}">
        <p14:creationId xmlns:p14="http://schemas.microsoft.com/office/powerpoint/2010/main" val="2101641981"/>
      </p:ext>
    </p:extLst>
  </p:cSld>
  <p:clrMapOvr>
    <a:masterClrMapping/>
  </p:clrMapOvr>
  <p:extLst>
    <p:ext uri="{DCECCB84-F9BA-43D5-87BE-67443E8EF086}">
      <p15:sldGuideLst xmlns:p15="http://schemas.microsoft.com/office/powerpoint/2012/main">
        <p15:guide id="1" pos="4320" userDrawn="1">
          <p15:clr>
            <a:srgbClr val="FBAE40"/>
          </p15:clr>
        </p15:guide>
        <p15:guide id="2" pos="701" userDrawn="1">
          <p15:clr>
            <a:srgbClr val="FBAE40"/>
          </p15:clr>
        </p15:guide>
        <p15:guide id="3" orient="horz" pos="432" userDrawn="1">
          <p15:clr>
            <a:srgbClr val="FBAE40"/>
          </p15:clr>
        </p15:guide>
        <p15:guide id="4" orient="horz" pos="391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ack Cover 2">
    <p:bg>
      <p:bgPr>
        <a:solidFill>
          <a:schemeClr val="tx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9699C69-51CE-4341-A603-852AEBED2CB5}"/>
              </a:ext>
            </a:extLst>
          </p:cNvPr>
          <p:cNvGrpSpPr/>
          <p:nvPr userDrawn="1"/>
        </p:nvGrpSpPr>
        <p:grpSpPr>
          <a:xfrm>
            <a:off x="-1841020" y="5801400"/>
            <a:ext cx="1633537" cy="500137"/>
            <a:chOff x="8255480" y="8537878"/>
            <a:chExt cx="1633537" cy="500137"/>
          </a:xfrm>
        </p:grpSpPr>
        <p:sp>
          <p:nvSpPr>
            <p:cNvPr id="14" name="TextBox 13">
              <a:extLst>
                <a:ext uri="{FF2B5EF4-FFF2-40B4-BE49-F238E27FC236}">
                  <a16:creationId xmlns:a16="http://schemas.microsoft.com/office/drawing/2014/main" id="{373DEFF4-C2AE-47BF-8D24-DFA9D4846A63}"/>
                </a:ext>
              </a:extLst>
            </p:cNvPr>
            <p:cNvSpPr txBox="1"/>
            <p:nvPr userDrawn="1"/>
          </p:nvSpPr>
          <p:spPr>
            <a:xfrm>
              <a:off x="8255480" y="8537878"/>
              <a:ext cx="1377831" cy="500137"/>
            </a:xfrm>
            <a:prstGeom prst="rect">
              <a:avLst/>
            </a:prstGeom>
            <a:noFill/>
          </p:spPr>
          <p:txBody>
            <a:bodyPr wrap="square" rtlCol="0" anchor="t" anchorCtr="0">
              <a:spAutoFit/>
            </a:bodyPr>
            <a:lstStyle/>
            <a:p>
              <a:pPr marL="0" lvl="0" indent="0" algn="l">
                <a:lnSpc>
                  <a:spcPct val="100000"/>
                </a:lnSpc>
                <a:tabLst>
                  <a:tab pos="457200" algn="l"/>
                </a:tabLst>
              </a:pPr>
              <a:r>
                <a:rPr lang="en-US" sz="1050" b="1">
                  <a:solidFill>
                    <a:schemeClr val="bg1">
                      <a:lumMod val="65000"/>
                    </a:schemeClr>
                  </a:solidFill>
                  <a:latin typeface="Arial" charset="0"/>
                  <a:ea typeface="Arial" charset="0"/>
                  <a:cs typeface="Arial" charset="0"/>
                </a:rPr>
                <a:t>Disclaimer</a:t>
              </a:r>
              <a:endParaRPr lang="en-US" sz="1050" b="1" baseline="0">
                <a:solidFill>
                  <a:schemeClr val="bg1">
                    <a:lumMod val="65000"/>
                  </a:schemeClr>
                </a:solidFill>
                <a:latin typeface="Arial" charset="0"/>
                <a:ea typeface="Arial" charset="0"/>
                <a:cs typeface="Arial" charset="0"/>
              </a:endParaRPr>
            </a:p>
            <a:p>
              <a:pPr marL="0" lvl="0" indent="0" algn="l">
                <a:lnSpc>
                  <a:spcPct val="100000"/>
                </a:lnSpc>
                <a:spcAft>
                  <a:spcPts val="300"/>
                </a:spcAft>
                <a:tabLst>
                  <a:tab pos="457200" algn="l"/>
                </a:tabLst>
              </a:pPr>
              <a:r>
                <a:rPr lang="en-US" sz="800">
                  <a:solidFill>
                    <a:schemeClr val="bg1">
                      <a:lumMod val="65000"/>
                    </a:schemeClr>
                  </a:solidFill>
                  <a:latin typeface="Arial" charset="0"/>
                  <a:ea typeface="Arial" charset="0"/>
                  <a:cs typeface="Arial" charset="0"/>
                </a:rPr>
                <a:t>To update this text, see the Slide Master</a:t>
              </a:r>
            </a:p>
          </p:txBody>
        </p:sp>
        <p:sp>
          <p:nvSpPr>
            <p:cNvPr id="15" name="Triangle 15">
              <a:extLst>
                <a:ext uri="{FF2B5EF4-FFF2-40B4-BE49-F238E27FC236}">
                  <a16:creationId xmlns:a16="http://schemas.microsoft.com/office/drawing/2014/main" id="{BFB2A7F4-9BAE-4931-88A4-ED30DE478483}"/>
                </a:ext>
              </a:extLst>
            </p:cNvPr>
            <p:cNvSpPr/>
            <p:nvPr userDrawn="1"/>
          </p:nvSpPr>
          <p:spPr>
            <a:xfrm rot="5400000">
              <a:off x="9503127" y="8630321"/>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9DA92B9-CEDC-660E-1F0C-827AFA702258}"/>
              </a:ext>
            </a:extLst>
          </p:cNvPr>
          <p:cNvSpPr txBox="1"/>
          <p:nvPr userDrawn="1"/>
        </p:nvSpPr>
        <p:spPr>
          <a:xfrm>
            <a:off x="692468" y="708777"/>
            <a:ext cx="2657856" cy="424732"/>
          </a:xfrm>
          <a:prstGeom prst="rect">
            <a:avLst/>
          </a:prstGeom>
        </p:spPr>
        <p:txBody>
          <a:bodyPr vert="horz" lIns="0" tIns="45720" rIns="0" bIns="45720" rtlCol="0" anchor="b" anchorCtr="0">
            <a:noAutofit/>
          </a:bodyPr>
          <a:lstStyle>
            <a:lvl1pPr>
              <a:lnSpc>
                <a:spcPct val="90000"/>
              </a:lnSpc>
              <a:spcBef>
                <a:spcPct val="0"/>
              </a:spcBef>
              <a:buNone/>
              <a:defRPr sz="2400" b="1">
                <a:latin typeface="+mj-lt"/>
                <a:ea typeface="+mj-ea"/>
                <a:cs typeface="+mj-cs"/>
              </a:defRPr>
            </a:lvl1pPr>
          </a:lstStyle>
          <a:p>
            <a:pPr lvl="0"/>
            <a:r>
              <a:rPr lang="en-GB" sz="3200">
                <a:solidFill>
                  <a:schemeClr val="bg1"/>
                </a:solidFill>
              </a:rPr>
              <a:t>About Foley</a:t>
            </a:r>
          </a:p>
        </p:txBody>
      </p:sp>
      <p:sp>
        <p:nvSpPr>
          <p:cNvPr id="16" name="TextBox 15">
            <a:extLst>
              <a:ext uri="{FF2B5EF4-FFF2-40B4-BE49-F238E27FC236}">
                <a16:creationId xmlns:a16="http://schemas.microsoft.com/office/drawing/2014/main" id="{F0827923-58F4-D0CC-5357-CDDF366BE6EC}"/>
              </a:ext>
            </a:extLst>
          </p:cNvPr>
          <p:cNvSpPr txBox="1"/>
          <p:nvPr userDrawn="1"/>
        </p:nvSpPr>
        <p:spPr>
          <a:xfrm>
            <a:off x="692468" y="1386343"/>
            <a:ext cx="6857138" cy="2105794"/>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ts val="1800"/>
              </a:lnSpc>
            </a:pPr>
            <a:r>
              <a:rPr lang="en-US" sz="1200">
                <a:solidFill>
                  <a:schemeClr val="bg1"/>
                </a:solidFill>
              </a:rPr>
              <a:t>Foley &amp; Lardner LLP is a preeminent law firm that stands at the nexus of the Energy &amp; Infrastructure, Health Care &amp; Life Sciences, Innovative Technology, and Manufacturing Sectors. We look beyond </a:t>
            </a:r>
            <a:br>
              <a:rPr lang="en-US" sz="1200">
                <a:solidFill>
                  <a:schemeClr val="bg1"/>
                </a:solidFill>
              </a:rPr>
            </a:br>
            <a:r>
              <a:rPr lang="en-US" sz="1200">
                <a:solidFill>
                  <a:schemeClr val="bg1"/>
                </a:solidFill>
              </a:rPr>
              <a:t>the law to focus on the constantly evolving demands facing our clients and act as trusted business advisors to deliver creative, practical, and effective solutions. Our 1,100 lawyers across 27 offices worldwide partner on the full range of engagements from corporate counsel to intellectual property work and litigation support, providing our clients with a one-team solution to all their needs. For nearly two centuries, Foley has maintained its commitment to the highest level of innovative legal services and to the stewardship of our people, firm, clients, and the communities we serve.</a:t>
            </a:r>
          </a:p>
        </p:txBody>
      </p:sp>
      <p:pic>
        <p:nvPicPr>
          <p:cNvPr id="18" name="Graphic 11">
            <a:extLst>
              <a:ext uri="{FF2B5EF4-FFF2-40B4-BE49-F238E27FC236}">
                <a16:creationId xmlns:a16="http://schemas.microsoft.com/office/drawing/2014/main" id="{EC8D0788-1B68-09B1-C358-582A357692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92468" y="4934271"/>
            <a:ext cx="1142996" cy="434962"/>
          </a:xfrm>
          <a:prstGeom prst="rect">
            <a:avLst/>
          </a:prstGeom>
        </p:spPr>
      </p:pic>
      <p:sp>
        <p:nvSpPr>
          <p:cNvPr id="19" name="TextBox 18">
            <a:extLst>
              <a:ext uri="{FF2B5EF4-FFF2-40B4-BE49-F238E27FC236}">
                <a16:creationId xmlns:a16="http://schemas.microsoft.com/office/drawing/2014/main" id="{AA8EC609-04F4-ED5A-B5E8-27683A6863E7}"/>
              </a:ext>
            </a:extLst>
          </p:cNvPr>
          <p:cNvSpPr txBox="1"/>
          <p:nvPr userDrawn="1"/>
        </p:nvSpPr>
        <p:spPr>
          <a:xfrm>
            <a:off x="692468" y="5699604"/>
            <a:ext cx="6979784" cy="596861"/>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ct val="100000"/>
              </a:lnSpc>
            </a:pPr>
            <a:r>
              <a:rPr lang="en-US" sz="800">
                <a:solidFill>
                  <a:schemeClr val="bg1"/>
                </a:solidFill>
                <a:effectLst/>
              </a:rPr>
              <a:t>ATTORNEY ADVERTISEMENT. The contents of this document, current at the date of publication, are for reference purposes only and do not constitute legal advice. Where previous cases are included, prior results do not guarantee a similar outcome. Images of people may not be Foley personnel.    </a:t>
            </a:r>
          </a:p>
          <a:p>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r>
              <a:rPr lang="en-US" sz="800">
                <a:solidFill>
                  <a:schemeClr val="bg1"/>
                </a:solidFill>
                <a:effectLst/>
              </a:rPr>
              <a:t>© </a:t>
            </a:r>
            <a:fld id="{96CCE58F-CB16-41CE-B500-099DD377BB81}" type="datetimeyyyy">
              <a:rPr lang="en-US" sz="800" smtClean="0">
                <a:solidFill>
                  <a:schemeClr val="bg1"/>
                </a:solidFill>
                <a:effectLst/>
              </a:rPr>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t>2025</a:t>
            </a:fld>
            <a:r>
              <a:rPr lang="en-US" sz="800">
                <a:solidFill>
                  <a:schemeClr val="bg1"/>
                </a:solidFill>
                <a:effectLst/>
              </a:rPr>
              <a:t> Foley &amp; Lardner LLP</a:t>
            </a:r>
          </a:p>
        </p:txBody>
      </p:sp>
      <p:sp>
        <p:nvSpPr>
          <p:cNvPr id="20" name="TextBox 19">
            <a:extLst>
              <a:ext uri="{FF2B5EF4-FFF2-40B4-BE49-F238E27FC236}">
                <a16:creationId xmlns:a16="http://schemas.microsoft.com/office/drawing/2014/main" id="{575E99A2-31D8-9000-82F4-53F8531A818F}"/>
              </a:ext>
            </a:extLst>
          </p:cNvPr>
          <p:cNvSpPr txBox="1"/>
          <p:nvPr userDrawn="1"/>
        </p:nvSpPr>
        <p:spPr>
          <a:xfrm>
            <a:off x="10177670" y="3101009"/>
            <a:ext cx="0" cy="0"/>
          </a:xfrm>
          <a:prstGeom prst="rect">
            <a:avLst/>
          </a:prstGeom>
        </p:spPr>
        <p:txBody>
          <a:bodyPr vert="horz" wrap="none" lIns="0" tIns="45720" rIns="0" bIns="45720" rtlCol="0" anchor="b" anchorCtr="0">
            <a:noAutofit/>
          </a:bodyPr>
          <a:lstStyle/>
          <a:p>
            <a:pPr algn="l"/>
            <a:endParaRPr lang="en-US">
              <a:solidFill>
                <a:schemeClr val="accent1"/>
              </a:solidFill>
            </a:endParaRPr>
          </a:p>
        </p:txBody>
      </p:sp>
      <p:sp>
        <p:nvSpPr>
          <p:cNvPr id="21" name="TextBox 20">
            <a:extLst>
              <a:ext uri="{FF2B5EF4-FFF2-40B4-BE49-F238E27FC236}">
                <a16:creationId xmlns:a16="http://schemas.microsoft.com/office/drawing/2014/main" id="{12162BE7-1495-D49E-EB12-5E4F4C315F90}"/>
              </a:ext>
            </a:extLst>
          </p:cNvPr>
          <p:cNvSpPr txBox="1"/>
          <p:nvPr userDrawn="1"/>
        </p:nvSpPr>
        <p:spPr>
          <a:xfrm>
            <a:off x="692468" y="3616075"/>
            <a:ext cx="1126671" cy="153888"/>
          </a:xfrm>
          <a:prstGeom prst="rect">
            <a:avLst/>
          </a:prstGeom>
          <a:noFill/>
        </p:spPr>
        <p:txBody>
          <a:bodyPr wrap="square" lIns="0" tIns="0" rIns="0" bIns="0" rtlCol="0" anchor="ctr" anchorCtr="0">
            <a:spAutoFit/>
          </a:bodyPr>
          <a:lstStyle/>
          <a:p>
            <a:pPr algn="l"/>
            <a:r>
              <a:rPr lang="en-US" sz="1000" b="1">
                <a:solidFill>
                  <a:schemeClr val="bg1"/>
                </a:solidFill>
              </a:rPr>
              <a:t>FOLEY.COM</a:t>
            </a:r>
          </a:p>
        </p:txBody>
      </p:sp>
      <p:grpSp>
        <p:nvGrpSpPr>
          <p:cNvPr id="2" name="Group 1">
            <a:extLst>
              <a:ext uri="{FF2B5EF4-FFF2-40B4-BE49-F238E27FC236}">
                <a16:creationId xmlns:a16="http://schemas.microsoft.com/office/drawing/2014/main" id="{AB00BC03-06EC-3E2C-01D7-2CE71191D339}"/>
              </a:ext>
            </a:extLst>
          </p:cNvPr>
          <p:cNvGrpSpPr/>
          <p:nvPr userDrawn="1"/>
        </p:nvGrpSpPr>
        <p:grpSpPr>
          <a:xfrm>
            <a:off x="8209722" y="521698"/>
            <a:ext cx="2703444" cy="5806440"/>
            <a:chOff x="8209722" y="521698"/>
            <a:chExt cx="2703444" cy="5806440"/>
          </a:xfrm>
        </p:grpSpPr>
        <p:pic>
          <p:nvPicPr>
            <p:cNvPr id="4" name="Picture Placeholder 15">
              <a:extLst>
                <a:ext uri="{FF2B5EF4-FFF2-40B4-BE49-F238E27FC236}">
                  <a16:creationId xmlns:a16="http://schemas.microsoft.com/office/drawing/2014/main" id="{16DB722E-D060-B374-53A3-C7102654067C}"/>
                </a:ext>
              </a:extLst>
            </p:cNvPr>
            <p:cNvPicPr>
              <a:picLocks/>
            </p:cNvPicPr>
            <p:nvPr userDrawn="1"/>
          </p:nvPicPr>
          <p:blipFill>
            <a:blip r:embed="rId3"/>
            <a:srcRect l="42621" r="28507"/>
            <a:stretch/>
          </p:blipFill>
          <p:spPr>
            <a:xfrm>
              <a:off x="8308504" y="521698"/>
              <a:ext cx="2514600" cy="5806440"/>
            </a:xfrm>
            <a:prstGeom prst="rect">
              <a:avLst/>
            </a:prstGeom>
          </p:spPr>
        </p:pic>
        <p:sp>
          <p:nvSpPr>
            <p:cNvPr id="5" name="Rectangle 4">
              <a:extLst>
                <a:ext uri="{FF2B5EF4-FFF2-40B4-BE49-F238E27FC236}">
                  <a16:creationId xmlns:a16="http://schemas.microsoft.com/office/drawing/2014/main" id="{A8420475-0907-59AF-4F2C-F85FDA3BC996}"/>
                </a:ext>
              </a:extLst>
            </p:cNvPr>
            <p:cNvSpPr/>
            <p:nvPr userDrawn="1"/>
          </p:nvSpPr>
          <p:spPr>
            <a:xfrm>
              <a:off x="8209722" y="3036298"/>
              <a:ext cx="2703444" cy="7832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76661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lank Title and 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7E06AD48-0ECA-97B0-5AFD-916F7CA47418}"/>
              </a:ext>
            </a:extLst>
          </p:cNvPr>
          <p:cNvSpPr>
            <a:spLocks noGrp="1"/>
          </p:cNvSpPr>
          <p:nvPr>
            <p:ph idx="1"/>
          </p:nvPr>
        </p:nvSpPr>
        <p:spPr>
          <a:xfrm>
            <a:off x="685800" y="2057400"/>
            <a:ext cx="10782299"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399236103"/>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Large Bullets">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4ACFF-8B7B-D5E1-4E53-D346BB29544E}"/>
              </a:ext>
            </a:extLst>
          </p:cNvPr>
          <p:cNvSpPr>
            <a:spLocks noGrp="1"/>
          </p:cNvSpPr>
          <p:nvPr>
            <p:ph idx="1"/>
          </p:nvPr>
        </p:nvSpPr>
        <p:spPr>
          <a:xfrm>
            <a:off x="685800" y="2057400"/>
            <a:ext cx="10791690" cy="374904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5">
            <a:extLst>
              <a:ext uri="{FF2B5EF4-FFF2-40B4-BE49-F238E27FC236}">
                <a16:creationId xmlns:a16="http://schemas.microsoft.com/office/drawing/2014/main" id="{43FE7AAD-3075-3B06-77A6-B53830B75DC5}"/>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27A02532-F84C-9CB1-7EB8-3C517E4A7E8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FFC6DCB-41F6-D3A8-D007-9942349931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6CA47803-4A92-21A0-07A0-5FFFCD6487A1}"/>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D2960299-81A8-C1BF-172F-3EC1A019D5F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863248628"/>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nner_Large Bullet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04333-BEEE-0112-F263-D71C545FD549}"/>
              </a:ext>
            </a:extLst>
          </p:cNvPr>
          <p:cNvPicPr>
            <a:picLocks noChangeAspect="1"/>
          </p:cNvPicPr>
          <p:nvPr userDrawn="1"/>
        </p:nvPicPr>
        <p:blipFill>
          <a:blip r:embed="rId2"/>
          <a:srcRect t="3611" b="75281"/>
          <a:stretch/>
        </p:blipFill>
        <p:spPr>
          <a:xfrm>
            <a:off x="-12192" y="0"/>
            <a:ext cx="12216384" cy="1719072"/>
          </a:xfrm>
          <a:prstGeom prst="rect">
            <a:avLst/>
          </a:prstGeom>
        </p:spPr>
      </p:pic>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441706"/>
            <a:ext cx="10790102" cy="1069848"/>
          </a:xfrm>
        </p:spPr>
        <p:txBody>
          <a:bodyPr tIns="0" bIns="0" anchor="t" anchorCtr="0">
            <a:noAutofit/>
          </a:bodyPr>
          <a:lstStyle>
            <a:lvl1pPr>
              <a:defRPr>
                <a:solidFill>
                  <a:schemeClr val="bg1"/>
                </a:solidFill>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56A4ACFF-8B7B-D5E1-4E53-D346BB29544E}"/>
              </a:ext>
            </a:extLst>
          </p:cNvPr>
          <p:cNvSpPr>
            <a:spLocks noGrp="1"/>
          </p:cNvSpPr>
          <p:nvPr>
            <p:ph idx="1"/>
          </p:nvPr>
        </p:nvSpPr>
        <p:spPr>
          <a:xfrm>
            <a:off x="685800" y="2057400"/>
            <a:ext cx="10791690" cy="374904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5">
            <a:extLst>
              <a:ext uri="{FF2B5EF4-FFF2-40B4-BE49-F238E27FC236}">
                <a16:creationId xmlns:a16="http://schemas.microsoft.com/office/drawing/2014/main" id="{43FE7AAD-3075-3B06-77A6-B53830B75DC5}"/>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27A02532-F84C-9CB1-7EB8-3C517E4A7E8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FFC6DCB-41F6-D3A8-D007-9942349931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6CA47803-4A92-21A0-07A0-5FFFCD6487A1}"/>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D2960299-81A8-C1BF-172F-3EC1A019D5F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3832459006"/>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ue Background_Title and Content">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lvl1pPr>
              <a:defRPr>
                <a:solidFill>
                  <a:schemeClr val="bg1"/>
                </a:solidFill>
              </a:defRPr>
            </a:lvl1pPr>
          </a:lstStyle>
          <a:p>
            <a:r>
              <a:rPr lang="en-US"/>
              <a:t>Click to edit Master title style</a:t>
            </a:r>
            <a:endParaRPr lang="en-GB"/>
          </a:p>
        </p:txBody>
      </p:sp>
      <p:sp>
        <p:nvSpPr>
          <p:cNvPr id="2" name="Content Placeholder 2">
            <a:extLst>
              <a:ext uri="{FF2B5EF4-FFF2-40B4-BE49-F238E27FC236}">
                <a16:creationId xmlns:a16="http://schemas.microsoft.com/office/drawing/2014/main" id="{7E06AD48-0ECA-97B0-5AFD-916F7CA47418}"/>
              </a:ext>
            </a:extLst>
          </p:cNvPr>
          <p:cNvSpPr>
            <a:spLocks noGrp="1"/>
          </p:cNvSpPr>
          <p:nvPr>
            <p:ph idx="1"/>
          </p:nvPr>
        </p:nvSpPr>
        <p:spPr>
          <a:xfrm>
            <a:off x="685800" y="2057400"/>
            <a:ext cx="10782299" cy="3749040"/>
          </a:xfrm>
        </p:spPr>
        <p:txBody>
          <a:bodyPr>
            <a:noAutofit/>
          </a:bodyPr>
          <a:lstStyle>
            <a:lvl1pPr marL="227013" indent="-227013">
              <a:spcBef>
                <a:spcPts val="0"/>
              </a:spcBef>
              <a:spcAft>
                <a:spcPts val="600"/>
              </a:spcAft>
              <a:buClr>
                <a:schemeClr val="accent5"/>
              </a:buClr>
              <a:defRPr sz="1800">
                <a:solidFill>
                  <a:schemeClr val="bg1"/>
                </a:solidFill>
              </a:defRPr>
            </a:lvl1pPr>
            <a:lvl2pPr marL="458788" indent="-227013">
              <a:spcBef>
                <a:spcPts val="0"/>
              </a:spcBef>
              <a:spcAft>
                <a:spcPts val="600"/>
              </a:spcAft>
              <a:buClr>
                <a:schemeClr val="accent5"/>
              </a:buClr>
              <a:buFont typeface="Segoe UI" panose="020B0502040204020203" pitchFamily="34" charset="0"/>
              <a:buChar char="–"/>
              <a:tabLst/>
              <a:defRPr sz="1800">
                <a:solidFill>
                  <a:schemeClr val="bg1"/>
                </a:solidFill>
              </a:defRPr>
            </a:lvl2pPr>
            <a:lvl3pPr marL="687388" indent="-227013">
              <a:spcBef>
                <a:spcPts val="0"/>
              </a:spcBef>
              <a:spcAft>
                <a:spcPts val="600"/>
              </a:spcAft>
              <a:buClr>
                <a:schemeClr val="accent5"/>
              </a:buClr>
              <a:defRPr sz="1800">
                <a:solidFill>
                  <a:schemeClr val="bg1"/>
                </a:solidFill>
              </a:defRPr>
            </a:lvl3pPr>
            <a:lvl4pPr marL="914400" indent="-227013">
              <a:spcBef>
                <a:spcPts val="0"/>
              </a:spcBef>
              <a:spcAft>
                <a:spcPts val="600"/>
              </a:spcAft>
              <a:buClr>
                <a:schemeClr val="accent5"/>
              </a:buClr>
              <a:buFont typeface="Segoe UI" panose="020B0502040204020203" pitchFamily="34" charset="0"/>
              <a:buChar char="–"/>
              <a:defRPr sz="1800">
                <a:solidFill>
                  <a:schemeClr val="bg1"/>
                </a:solidFill>
              </a:defRPr>
            </a:lvl4pPr>
            <a:lvl5pPr marL="1141413" indent="-227013">
              <a:spcBef>
                <a:spcPts val="0"/>
              </a:spcBef>
              <a:spcAft>
                <a:spcPts val="600"/>
              </a:spcAft>
              <a:buClr>
                <a:schemeClr val="accent5"/>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bg1"/>
                </a:solidFill>
              </a:defRPr>
            </a:lvl1pPr>
          </a:lstStyle>
          <a:p>
            <a:fld id="{35CDB38E-7BB7-498E-99E5-8000D290A95C}" type="slidenum">
              <a:rPr lang="en-US" smtClean="0"/>
              <a:pPr/>
              <a:t>‹#›</a:t>
            </a:fld>
            <a:endParaRPr lang="en-US"/>
          </a:p>
        </p:txBody>
      </p:sp>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bg1"/>
                </a:solidFill>
              </a:defRPr>
            </a:lvl1pPr>
          </a:lstStyle>
          <a:p>
            <a:fld id="{C23F74A4-7460-4464-B794-A84A3BF1115B}" type="datetime4">
              <a:rPr lang="en-US" smtClean="0"/>
              <a:pPr/>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solidFill>
                  <a:schemeClr val="bg1"/>
                </a:solidFill>
              </a:defRPr>
            </a:lvl1pPr>
          </a:lstStyle>
          <a:p>
            <a:endParaRPr lang="en-US"/>
          </a:p>
        </p:txBody>
      </p:sp>
      <p:sp>
        <p:nvSpPr>
          <p:cNvPr id="4" name="Rectangle 3">
            <a:extLst>
              <a:ext uri="{FF2B5EF4-FFF2-40B4-BE49-F238E27FC236}">
                <a16:creationId xmlns:a16="http://schemas.microsoft.com/office/drawing/2014/main" id="{7BEEA4F3-A42C-B405-CD8C-3E6792F8B0D0}"/>
              </a:ext>
            </a:extLst>
          </p:cNvPr>
          <p:cNvSpPr/>
          <p:nvPr userDrawn="1"/>
        </p:nvSpPr>
        <p:spPr>
          <a:xfrm>
            <a:off x="519306"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8" name="Picture 7">
            <a:extLst>
              <a:ext uri="{FF2B5EF4-FFF2-40B4-BE49-F238E27FC236}">
                <a16:creationId xmlns:a16="http://schemas.microsoft.com/office/drawing/2014/main" id="{E8FC0BB3-1DA0-F3D9-7E3D-CC6D683095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3" cy="325353"/>
          </a:xfrm>
          <a:prstGeom prst="rect">
            <a:avLst/>
          </a:prstGeom>
        </p:spPr>
      </p:pic>
    </p:spTree>
    <p:extLst>
      <p:ext uri="{BB962C8B-B14F-4D97-AF65-F5344CB8AC3E}">
        <p14:creationId xmlns:p14="http://schemas.microsoft.com/office/powerpoint/2010/main" val="3889327811"/>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ark Blue Background_Title and Content">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lvl1pPr>
              <a:defRPr>
                <a:solidFill>
                  <a:schemeClr val="bg1"/>
                </a:solidFill>
              </a:defRPr>
            </a:lvl1pPr>
          </a:lstStyle>
          <a:p>
            <a:r>
              <a:rPr lang="en-US"/>
              <a:t>Click to edit Master title style</a:t>
            </a:r>
            <a:endParaRPr lang="en-GB"/>
          </a:p>
        </p:txBody>
      </p:sp>
      <p:sp>
        <p:nvSpPr>
          <p:cNvPr id="2" name="Content Placeholder 2">
            <a:extLst>
              <a:ext uri="{FF2B5EF4-FFF2-40B4-BE49-F238E27FC236}">
                <a16:creationId xmlns:a16="http://schemas.microsoft.com/office/drawing/2014/main" id="{7E06AD48-0ECA-97B0-5AFD-916F7CA47418}"/>
              </a:ext>
            </a:extLst>
          </p:cNvPr>
          <p:cNvSpPr>
            <a:spLocks noGrp="1"/>
          </p:cNvSpPr>
          <p:nvPr>
            <p:ph idx="1"/>
          </p:nvPr>
        </p:nvSpPr>
        <p:spPr>
          <a:xfrm>
            <a:off x="685800" y="2057400"/>
            <a:ext cx="10782299" cy="3749040"/>
          </a:xfrm>
        </p:spPr>
        <p:txBody>
          <a:bodyPr>
            <a:noAutofit/>
          </a:bodyPr>
          <a:lstStyle>
            <a:lvl1pPr marL="227013" indent="-227013">
              <a:spcBef>
                <a:spcPts val="0"/>
              </a:spcBef>
              <a:spcAft>
                <a:spcPts val="600"/>
              </a:spcAft>
              <a:buClr>
                <a:schemeClr val="accent5"/>
              </a:buClr>
              <a:defRPr sz="1800">
                <a:solidFill>
                  <a:schemeClr val="bg1"/>
                </a:solidFill>
              </a:defRPr>
            </a:lvl1pPr>
            <a:lvl2pPr marL="458788" indent="-227013">
              <a:spcBef>
                <a:spcPts val="0"/>
              </a:spcBef>
              <a:spcAft>
                <a:spcPts val="600"/>
              </a:spcAft>
              <a:buClr>
                <a:schemeClr val="accent5"/>
              </a:buClr>
              <a:buFont typeface="Segoe UI" panose="020B0502040204020203" pitchFamily="34" charset="0"/>
              <a:buChar char="–"/>
              <a:tabLst/>
              <a:defRPr sz="1800">
                <a:solidFill>
                  <a:schemeClr val="bg1"/>
                </a:solidFill>
              </a:defRPr>
            </a:lvl2pPr>
            <a:lvl3pPr marL="687388" indent="-227013">
              <a:spcBef>
                <a:spcPts val="0"/>
              </a:spcBef>
              <a:spcAft>
                <a:spcPts val="600"/>
              </a:spcAft>
              <a:buClr>
                <a:schemeClr val="accent5"/>
              </a:buClr>
              <a:defRPr sz="1800">
                <a:solidFill>
                  <a:schemeClr val="bg1"/>
                </a:solidFill>
              </a:defRPr>
            </a:lvl3pPr>
            <a:lvl4pPr marL="914400" indent="-227013">
              <a:spcBef>
                <a:spcPts val="0"/>
              </a:spcBef>
              <a:spcAft>
                <a:spcPts val="600"/>
              </a:spcAft>
              <a:buClr>
                <a:schemeClr val="accent5"/>
              </a:buClr>
              <a:buFont typeface="Segoe UI" panose="020B0502040204020203" pitchFamily="34" charset="0"/>
              <a:buChar char="–"/>
              <a:defRPr sz="1800">
                <a:solidFill>
                  <a:schemeClr val="bg1"/>
                </a:solidFill>
              </a:defRPr>
            </a:lvl4pPr>
            <a:lvl5pPr marL="1141413" indent="-227013">
              <a:spcBef>
                <a:spcPts val="0"/>
              </a:spcBef>
              <a:spcAft>
                <a:spcPts val="600"/>
              </a:spcAft>
              <a:buClr>
                <a:schemeClr val="accent5"/>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bg1"/>
                </a:solidFill>
              </a:defRPr>
            </a:lvl1pPr>
          </a:lstStyle>
          <a:p>
            <a:fld id="{35CDB38E-7BB7-498E-99E5-8000D290A95C}" type="slidenum">
              <a:rPr lang="en-US" smtClean="0"/>
              <a:pPr/>
              <a:t>‹#›</a:t>
            </a:fld>
            <a:endParaRPr lang="en-US"/>
          </a:p>
        </p:txBody>
      </p:sp>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bg1"/>
                </a:solidFill>
              </a:defRPr>
            </a:lvl1pPr>
          </a:lstStyle>
          <a:p>
            <a:fld id="{C23F74A4-7460-4464-B794-A84A3BF1115B}" type="datetime4">
              <a:rPr lang="en-US" smtClean="0"/>
              <a:pPr/>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solidFill>
                  <a:schemeClr val="bg1"/>
                </a:solidFill>
              </a:defRPr>
            </a:lvl1pPr>
          </a:lstStyle>
          <a:p>
            <a:endParaRPr lang="en-US"/>
          </a:p>
        </p:txBody>
      </p:sp>
      <p:sp>
        <p:nvSpPr>
          <p:cNvPr id="4" name="Rectangle 3">
            <a:extLst>
              <a:ext uri="{FF2B5EF4-FFF2-40B4-BE49-F238E27FC236}">
                <a16:creationId xmlns:a16="http://schemas.microsoft.com/office/drawing/2014/main" id="{7BEEA4F3-A42C-B405-CD8C-3E6792F8B0D0}"/>
              </a:ext>
            </a:extLst>
          </p:cNvPr>
          <p:cNvSpPr/>
          <p:nvPr userDrawn="1"/>
        </p:nvSpPr>
        <p:spPr>
          <a:xfrm>
            <a:off x="519306"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8" name="Picture 7">
            <a:extLst>
              <a:ext uri="{FF2B5EF4-FFF2-40B4-BE49-F238E27FC236}">
                <a16:creationId xmlns:a16="http://schemas.microsoft.com/office/drawing/2014/main" id="{E8FC0BB3-1DA0-F3D9-7E3D-CC6D683095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3" cy="325353"/>
          </a:xfrm>
          <a:prstGeom prst="rect">
            <a:avLst/>
          </a:prstGeom>
        </p:spPr>
      </p:pic>
    </p:spTree>
    <p:extLst>
      <p:ext uri="{BB962C8B-B14F-4D97-AF65-F5344CB8AC3E}">
        <p14:creationId xmlns:p14="http://schemas.microsoft.com/office/powerpoint/2010/main" val="882215572"/>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 and Foley Squares">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4" name="Picture Placeholder 11">
            <a:extLst>
              <a:ext uri="{FF2B5EF4-FFF2-40B4-BE49-F238E27FC236}">
                <a16:creationId xmlns:a16="http://schemas.microsoft.com/office/drawing/2014/main" id="{6B6AFE29-4D00-3240-320D-9EDBA7C83307}"/>
              </a:ext>
            </a:extLst>
          </p:cNvPr>
          <p:cNvSpPr>
            <a:spLocks noGrp="1" noChangeAspect="1"/>
          </p:cNvSpPr>
          <p:nvPr>
            <p:ph type="pic" sz="quarter" idx="13"/>
          </p:nvPr>
        </p:nvSpPr>
        <p:spPr>
          <a:xfrm>
            <a:off x="4977734" y="583687"/>
            <a:ext cx="2487168" cy="2487168"/>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5" name="Title 1">
            <a:extLst>
              <a:ext uri="{FF2B5EF4-FFF2-40B4-BE49-F238E27FC236}">
                <a16:creationId xmlns:a16="http://schemas.microsoft.com/office/drawing/2014/main" id="{4C8B9D04-6F39-0190-6BD6-18F2B0D7FB26}"/>
              </a:ext>
            </a:extLst>
          </p:cNvPr>
          <p:cNvSpPr>
            <a:spLocks noGrp="1"/>
          </p:cNvSpPr>
          <p:nvPr>
            <p:ph type="title"/>
          </p:nvPr>
        </p:nvSpPr>
        <p:spPr>
          <a:xfrm>
            <a:off x="687388" y="2034906"/>
            <a:ext cx="3793869" cy="1069848"/>
          </a:xfrm>
        </p:spPr>
        <p:txBody>
          <a:bodyPr>
            <a:noAutofit/>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6B000486-5170-C17F-F3D3-C99D9E46F38D}"/>
              </a:ext>
            </a:extLst>
          </p:cNvPr>
          <p:cNvSpPr>
            <a:spLocks noGrp="1"/>
          </p:cNvSpPr>
          <p:nvPr>
            <p:ph idx="1"/>
          </p:nvPr>
        </p:nvSpPr>
        <p:spPr>
          <a:xfrm>
            <a:off x="685801" y="3429000"/>
            <a:ext cx="3793868" cy="2064980"/>
          </a:xfrm>
        </p:spPr>
        <p:txBody>
          <a:bodyPr anchor="t">
            <a:noAutofit/>
          </a:bodyPr>
          <a:lstStyle>
            <a:lvl1pPr marL="0" indent="0">
              <a:spcBef>
                <a:spcPts val="0"/>
              </a:spcBef>
              <a:spcAft>
                <a:spcPts val="1200"/>
              </a:spcAft>
              <a:buClr>
                <a:schemeClr val="tx2"/>
              </a:buClr>
              <a:buFontTx/>
              <a:buNone/>
              <a:defRPr sz="18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p:txBody>
      </p:sp>
      <p:sp>
        <p:nvSpPr>
          <p:cNvPr id="10" name="Rectangle 9">
            <a:extLst>
              <a:ext uri="{FF2B5EF4-FFF2-40B4-BE49-F238E27FC236}">
                <a16:creationId xmlns:a16="http://schemas.microsoft.com/office/drawing/2014/main" id="{7148217D-9B63-A91D-6A7E-9793B399AEA2}"/>
              </a:ext>
            </a:extLst>
          </p:cNvPr>
          <p:cNvSpPr>
            <a:spLocks/>
          </p:cNvSpPr>
          <p:nvPr userDrawn="1"/>
        </p:nvSpPr>
        <p:spPr>
          <a:xfrm>
            <a:off x="4977290" y="3805329"/>
            <a:ext cx="2487613" cy="24871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nchorCtr="0"/>
          <a:lstStyle/>
          <a:p>
            <a:pPr algn="ctr"/>
            <a:endParaRPr lang="en-GB">
              <a:solidFill>
                <a:schemeClr val="bg1"/>
              </a:solidFill>
            </a:endParaRPr>
          </a:p>
        </p:txBody>
      </p:sp>
      <p:sp>
        <p:nvSpPr>
          <p:cNvPr id="13" name="Rectangle 12">
            <a:extLst>
              <a:ext uri="{FF2B5EF4-FFF2-40B4-BE49-F238E27FC236}">
                <a16:creationId xmlns:a16="http://schemas.microsoft.com/office/drawing/2014/main" id="{CC161843-DF5E-9EEF-E537-AD5CF264B563}"/>
              </a:ext>
            </a:extLst>
          </p:cNvPr>
          <p:cNvSpPr>
            <a:spLocks/>
          </p:cNvSpPr>
          <p:nvPr userDrawn="1"/>
        </p:nvSpPr>
        <p:spPr>
          <a:xfrm>
            <a:off x="8288338" y="576707"/>
            <a:ext cx="2487613" cy="24871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p>
            <a:pPr marL="0" indent="0" algn="ctr">
              <a:buNone/>
            </a:pPr>
            <a:endParaRPr lang="en-GB">
              <a:solidFill>
                <a:schemeClr val="bg1"/>
              </a:solidFill>
            </a:endParaRPr>
          </a:p>
        </p:txBody>
      </p:sp>
      <p:sp>
        <p:nvSpPr>
          <p:cNvPr id="14" name="Picture Placeholder 11">
            <a:extLst>
              <a:ext uri="{FF2B5EF4-FFF2-40B4-BE49-F238E27FC236}">
                <a16:creationId xmlns:a16="http://schemas.microsoft.com/office/drawing/2014/main" id="{24A0D022-3F5E-83DB-EAC5-B9FC330AFB4F}"/>
              </a:ext>
            </a:extLst>
          </p:cNvPr>
          <p:cNvSpPr>
            <a:spLocks noGrp="1" noChangeAspect="1"/>
          </p:cNvSpPr>
          <p:nvPr>
            <p:ph type="pic" sz="quarter" idx="14"/>
          </p:nvPr>
        </p:nvSpPr>
        <p:spPr>
          <a:xfrm>
            <a:off x="8286327" y="3805329"/>
            <a:ext cx="2487168" cy="2487168"/>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15" name="Content Placeholder 2">
            <a:extLst>
              <a:ext uri="{FF2B5EF4-FFF2-40B4-BE49-F238E27FC236}">
                <a16:creationId xmlns:a16="http://schemas.microsoft.com/office/drawing/2014/main" id="{FC1AF79F-3DF2-2340-8F1A-90AC1CA7C08C}"/>
              </a:ext>
            </a:extLst>
          </p:cNvPr>
          <p:cNvSpPr>
            <a:spLocks noGrp="1"/>
          </p:cNvSpPr>
          <p:nvPr>
            <p:ph idx="15"/>
          </p:nvPr>
        </p:nvSpPr>
        <p:spPr>
          <a:xfrm>
            <a:off x="5215256" y="4043073"/>
            <a:ext cx="2011680" cy="2011680"/>
          </a:xfrm>
        </p:spPr>
        <p:txBody>
          <a:bodyPr tIns="0" bIns="0" anchor="ctr" anchorCtr="0">
            <a:noAutofit/>
          </a:bodyPr>
          <a:lstStyle>
            <a:lvl1pPr marL="0" indent="0" algn="ctr">
              <a:spcBef>
                <a:spcPts val="0"/>
              </a:spcBef>
              <a:spcAft>
                <a:spcPts val="1200"/>
              </a:spcAft>
              <a:buClr>
                <a:schemeClr val="tx2"/>
              </a:buClr>
              <a:buFontTx/>
              <a:buNone/>
              <a:defRPr sz="18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p:txBody>
      </p:sp>
      <p:sp>
        <p:nvSpPr>
          <p:cNvPr id="16" name="Content Placeholder 2">
            <a:extLst>
              <a:ext uri="{FF2B5EF4-FFF2-40B4-BE49-F238E27FC236}">
                <a16:creationId xmlns:a16="http://schemas.microsoft.com/office/drawing/2014/main" id="{D4388FE5-4020-DA59-AC79-EC6C9CD14CA9}"/>
              </a:ext>
            </a:extLst>
          </p:cNvPr>
          <p:cNvSpPr>
            <a:spLocks noGrp="1"/>
          </p:cNvSpPr>
          <p:nvPr>
            <p:ph idx="16"/>
          </p:nvPr>
        </p:nvSpPr>
        <p:spPr>
          <a:xfrm>
            <a:off x="8526304" y="814451"/>
            <a:ext cx="2011680" cy="2011680"/>
          </a:xfrm>
        </p:spPr>
        <p:txBody>
          <a:bodyPr tIns="0" bIns="0" anchor="ctr" anchorCtr="0">
            <a:noAutofit/>
          </a:bodyPr>
          <a:lstStyle>
            <a:lvl1pPr marL="0" indent="0" algn="ctr">
              <a:spcBef>
                <a:spcPts val="0"/>
              </a:spcBef>
              <a:spcAft>
                <a:spcPts val="1200"/>
              </a:spcAft>
              <a:buClr>
                <a:schemeClr val="tx2"/>
              </a:buClr>
              <a:buFontTx/>
              <a:buNone/>
              <a:defRPr sz="18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p:txBody>
      </p:sp>
    </p:spTree>
    <p:extLst>
      <p:ext uri="{BB962C8B-B14F-4D97-AF65-F5344CB8AC3E}">
        <p14:creationId xmlns:p14="http://schemas.microsoft.com/office/powerpoint/2010/main" val="1724648846"/>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s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3" y="597154"/>
            <a:ext cx="9208473" cy="1069848"/>
          </a:xfrm>
        </p:spPr>
        <p:txBody>
          <a:bodyP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D41A7FEC-6005-7E42-887D-32A812197F60}"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Picture Placeholder 11">
            <a:extLst>
              <a:ext uri="{FF2B5EF4-FFF2-40B4-BE49-F238E27FC236}">
                <a16:creationId xmlns:a16="http://schemas.microsoft.com/office/drawing/2014/main" id="{5E9255AE-3EC1-45E8-BE6A-48569681CAED}"/>
              </a:ext>
            </a:extLst>
          </p:cNvPr>
          <p:cNvSpPr>
            <a:spLocks noGrp="1" noChangeAspect="1"/>
          </p:cNvSpPr>
          <p:nvPr>
            <p:ph type="pic" sz="quarter" idx="13"/>
          </p:nvPr>
        </p:nvSpPr>
        <p:spPr>
          <a:xfrm>
            <a:off x="679457"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7" name="TextBox 6">
            <a:extLst>
              <a:ext uri="{FF2B5EF4-FFF2-40B4-BE49-F238E27FC236}">
                <a16:creationId xmlns:a16="http://schemas.microsoft.com/office/drawing/2014/main" id="{04538700-60DD-4454-6366-D01F975CBD6A}"/>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8" name="Triangle 24">
            <a:extLst>
              <a:ext uri="{FF2B5EF4-FFF2-40B4-BE49-F238E27FC236}">
                <a16:creationId xmlns:a16="http://schemas.microsoft.com/office/drawing/2014/main" id="{F91174EC-03A1-2161-8697-474FAF9CC189}"/>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782C628-616E-1575-64B0-56D651C50B8C}"/>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0" name="Picture Placeholder 11">
            <a:extLst>
              <a:ext uri="{FF2B5EF4-FFF2-40B4-BE49-F238E27FC236}">
                <a16:creationId xmlns:a16="http://schemas.microsoft.com/office/drawing/2014/main" id="{A537ACA0-D2A0-A487-C381-A47E54F86B82}"/>
              </a:ext>
            </a:extLst>
          </p:cNvPr>
          <p:cNvSpPr>
            <a:spLocks noGrp="1" noChangeAspect="1"/>
          </p:cNvSpPr>
          <p:nvPr>
            <p:ph type="pic" sz="quarter" idx="14"/>
          </p:nvPr>
        </p:nvSpPr>
        <p:spPr>
          <a:xfrm>
            <a:off x="3868866"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11" name="Picture Placeholder 11">
            <a:extLst>
              <a:ext uri="{FF2B5EF4-FFF2-40B4-BE49-F238E27FC236}">
                <a16:creationId xmlns:a16="http://schemas.microsoft.com/office/drawing/2014/main" id="{2D8F40F5-23C5-9EEB-663B-ADED06416E11}"/>
              </a:ext>
            </a:extLst>
          </p:cNvPr>
          <p:cNvSpPr>
            <a:spLocks noGrp="1" noChangeAspect="1"/>
          </p:cNvSpPr>
          <p:nvPr>
            <p:ph type="pic" sz="quarter" idx="15"/>
          </p:nvPr>
        </p:nvSpPr>
        <p:spPr>
          <a:xfrm>
            <a:off x="7054811"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3" name="Rectangle 2">
            <a:extLst>
              <a:ext uri="{FF2B5EF4-FFF2-40B4-BE49-F238E27FC236}">
                <a16:creationId xmlns:a16="http://schemas.microsoft.com/office/drawing/2014/main" id="{5D16FB83-77C0-D0FC-CDB1-AFC319508157}"/>
              </a:ext>
            </a:extLst>
          </p:cNvPr>
          <p:cNvSpPr>
            <a:spLocks noChangeAspect="1"/>
          </p:cNvSpPr>
          <p:nvPr userDrawn="1"/>
        </p:nvSpPr>
        <p:spPr>
          <a:xfrm>
            <a:off x="679457" y="4871625"/>
            <a:ext cx="2834640" cy="1130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nchorCtr="0"/>
          <a:lstStyle/>
          <a:p>
            <a:pPr marL="0" indent="0">
              <a:lnSpc>
                <a:spcPts val="1900"/>
              </a:lnSpc>
              <a:buNone/>
            </a:pPr>
            <a:endParaRPr lang="en-US" sz="1400" b="1"/>
          </a:p>
        </p:txBody>
      </p:sp>
      <p:sp>
        <p:nvSpPr>
          <p:cNvPr id="6" name="Rectangle 5">
            <a:extLst>
              <a:ext uri="{FF2B5EF4-FFF2-40B4-BE49-F238E27FC236}">
                <a16:creationId xmlns:a16="http://schemas.microsoft.com/office/drawing/2014/main" id="{89A4100C-9DB6-E378-5C08-A5FF0944CAAC}"/>
              </a:ext>
            </a:extLst>
          </p:cNvPr>
          <p:cNvSpPr>
            <a:spLocks noChangeAspect="1"/>
          </p:cNvSpPr>
          <p:nvPr userDrawn="1"/>
        </p:nvSpPr>
        <p:spPr>
          <a:xfrm>
            <a:off x="3868866" y="4871625"/>
            <a:ext cx="2834640" cy="1130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nchorCtr="0"/>
          <a:lstStyle/>
          <a:p>
            <a:pPr marL="0" indent="0">
              <a:lnSpc>
                <a:spcPts val="1900"/>
              </a:lnSpc>
              <a:buNone/>
            </a:pPr>
            <a:endParaRPr lang="en-US" sz="1400" b="1"/>
          </a:p>
        </p:txBody>
      </p:sp>
      <p:sp>
        <p:nvSpPr>
          <p:cNvPr id="13" name="Rectangle 12">
            <a:extLst>
              <a:ext uri="{FF2B5EF4-FFF2-40B4-BE49-F238E27FC236}">
                <a16:creationId xmlns:a16="http://schemas.microsoft.com/office/drawing/2014/main" id="{A8443315-6A20-6D0C-D553-1386E49C7EDF}"/>
              </a:ext>
            </a:extLst>
          </p:cNvPr>
          <p:cNvSpPr>
            <a:spLocks noChangeAspect="1"/>
          </p:cNvSpPr>
          <p:nvPr userDrawn="1"/>
        </p:nvSpPr>
        <p:spPr>
          <a:xfrm>
            <a:off x="7054811" y="4871625"/>
            <a:ext cx="2834640" cy="1130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nchorCtr="0"/>
          <a:lstStyle/>
          <a:p>
            <a:pPr marL="0" indent="0">
              <a:lnSpc>
                <a:spcPts val="1900"/>
              </a:lnSpc>
              <a:buNone/>
            </a:pPr>
            <a:endParaRPr lang="en-US" sz="1400" b="1"/>
          </a:p>
        </p:txBody>
      </p:sp>
      <p:sp>
        <p:nvSpPr>
          <p:cNvPr id="14" name="Content Placeholder 2">
            <a:extLst>
              <a:ext uri="{FF2B5EF4-FFF2-40B4-BE49-F238E27FC236}">
                <a16:creationId xmlns:a16="http://schemas.microsoft.com/office/drawing/2014/main" id="{6055E82A-37C1-5E0B-0443-B49B569A7099}"/>
              </a:ext>
            </a:extLst>
          </p:cNvPr>
          <p:cNvSpPr>
            <a:spLocks noGrp="1"/>
          </p:cNvSpPr>
          <p:nvPr>
            <p:ph idx="16"/>
          </p:nvPr>
        </p:nvSpPr>
        <p:spPr>
          <a:xfrm>
            <a:off x="776641" y="4955837"/>
            <a:ext cx="2640273" cy="949353"/>
          </a:xfrm>
        </p:spPr>
        <p:txBody>
          <a:bodyPr tIns="0" bIns="0" anchor="ctr" anchorCtr="0">
            <a:noAutofit/>
          </a:bodyPr>
          <a:lstStyle>
            <a:lvl1pPr marL="0" indent="0" algn="l">
              <a:spcBef>
                <a:spcPts val="0"/>
              </a:spcBef>
              <a:spcAft>
                <a:spcPts val="1200"/>
              </a:spcAft>
              <a:buClr>
                <a:schemeClr val="tx2"/>
              </a:buClr>
              <a:buFontTx/>
              <a:buNone/>
              <a:defRPr sz="14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p:txBody>
      </p:sp>
      <p:sp>
        <p:nvSpPr>
          <p:cNvPr id="15" name="Content Placeholder 2">
            <a:extLst>
              <a:ext uri="{FF2B5EF4-FFF2-40B4-BE49-F238E27FC236}">
                <a16:creationId xmlns:a16="http://schemas.microsoft.com/office/drawing/2014/main" id="{89807215-3215-0C3F-4A7F-C7E279288934}"/>
              </a:ext>
            </a:extLst>
          </p:cNvPr>
          <p:cNvSpPr>
            <a:spLocks noGrp="1"/>
          </p:cNvSpPr>
          <p:nvPr>
            <p:ph idx="17"/>
          </p:nvPr>
        </p:nvSpPr>
        <p:spPr>
          <a:xfrm>
            <a:off x="3966050" y="4955837"/>
            <a:ext cx="2640273" cy="949353"/>
          </a:xfrm>
        </p:spPr>
        <p:txBody>
          <a:bodyPr tIns="0" bIns="0" anchor="ctr" anchorCtr="0">
            <a:noAutofit/>
          </a:bodyPr>
          <a:lstStyle>
            <a:lvl1pPr marL="0" indent="0" algn="l">
              <a:spcBef>
                <a:spcPts val="0"/>
              </a:spcBef>
              <a:spcAft>
                <a:spcPts val="1200"/>
              </a:spcAft>
              <a:buClr>
                <a:schemeClr val="tx2"/>
              </a:buClr>
              <a:buFontTx/>
              <a:buNone/>
              <a:defRPr sz="14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p:txBody>
      </p:sp>
      <p:sp>
        <p:nvSpPr>
          <p:cNvPr id="16" name="Content Placeholder 2">
            <a:extLst>
              <a:ext uri="{FF2B5EF4-FFF2-40B4-BE49-F238E27FC236}">
                <a16:creationId xmlns:a16="http://schemas.microsoft.com/office/drawing/2014/main" id="{67E50D7E-D3D0-6F7A-1509-2E935AF9487F}"/>
              </a:ext>
            </a:extLst>
          </p:cNvPr>
          <p:cNvSpPr>
            <a:spLocks noGrp="1"/>
          </p:cNvSpPr>
          <p:nvPr>
            <p:ph idx="18"/>
          </p:nvPr>
        </p:nvSpPr>
        <p:spPr>
          <a:xfrm>
            <a:off x="7151995" y="4955837"/>
            <a:ext cx="2640273" cy="949353"/>
          </a:xfrm>
        </p:spPr>
        <p:txBody>
          <a:bodyPr tIns="0" bIns="0" anchor="ctr" anchorCtr="0">
            <a:noAutofit/>
          </a:bodyPr>
          <a:lstStyle>
            <a:lvl1pPr marL="0" indent="0" algn="l">
              <a:spcBef>
                <a:spcPts val="0"/>
              </a:spcBef>
              <a:spcAft>
                <a:spcPts val="1200"/>
              </a:spcAft>
              <a:buClr>
                <a:schemeClr val="tx2"/>
              </a:buClr>
              <a:buFontTx/>
              <a:buNone/>
              <a:defRPr sz="14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p:txBody>
      </p:sp>
    </p:spTree>
    <p:extLst>
      <p:ext uri="{BB962C8B-B14F-4D97-AF65-F5344CB8AC3E}">
        <p14:creationId xmlns:p14="http://schemas.microsoft.com/office/powerpoint/2010/main" val="2596585428"/>
      </p:ext>
    </p:extLst>
  </p:cSld>
  <p:clrMapOvr>
    <a:masterClrMapping/>
  </p:clrMapOvr>
  <p:extLst>
    <p:ext uri="{DCECCB84-F9BA-43D5-87BE-67443E8EF086}">
      <p15:sldGuideLst xmlns:p15="http://schemas.microsoft.com/office/powerpoint/2012/main">
        <p15:guide id="1" pos="432">
          <p15:clr>
            <a:srgbClr val="FBAE40"/>
          </p15:clr>
        </p15:guide>
        <p15:guide id="2" pos="954">
          <p15:clr>
            <a:srgbClr val="FBAE40"/>
          </p15:clr>
        </p15:guide>
        <p15:guide id="3" pos="1079">
          <p15:clr>
            <a:srgbClr val="FBAE40"/>
          </p15:clr>
        </p15:guide>
        <p15:guide id="4" pos="2278">
          <p15:clr>
            <a:srgbClr val="FBAE40"/>
          </p15:clr>
        </p15:guide>
        <p15:guide id="5" pos="2400">
          <p15:clr>
            <a:srgbClr val="FBAE40"/>
          </p15:clr>
        </p15:guide>
        <p15:guide id="6" pos="3602">
          <p15:clr>
            <a:srgbClr val="FBAE40"/>
          </p15:clr>
        </p15:guide>
        <p15:guide id="7" pos="3839">
          <p15:clr>
            <a:srgbClr val="FBAE40"/>
          </p15:clr>
        </p15:guide>
        <p15:guide id="8" pos="4366">
          <p15:clr>
            <a:srgbClr val="FBAE40"/>
          </p15:clr>
        </p15:guide>
        <p15:guide id="9" pos="4486">
          <p15:clr>
            <a:srgbClr val="FBAE40"/>
          </p15:clr>
        </p15:guide>
        <p15:guide id="10" pos="5687">
          <p15:clr>
            <a:srgbClr val="FBAE40"/>
          </p15:clr>
        </p15:guide>
        <p15:guide id="11" pos="5810">
          <p15:clr>
            <a:srgbClr val="FBAE40"/>
          </p15:clr>
        </p15:guide>
        <p15:guide id="12" pos="5903">
          <p15:clr>
            <a:srgbClr val="FBAE40"/>
          </p15:clr>
        </p15:guide>
        <p15:guide id="13" pos="7008">
          <p15:clr>
            <a:srgbClr val="FBAE40"/>
          </p15:clr>
        </p15:guide>
        <p15:guide id="14" orient="horz" pos="373">
          <p15:clr>
            <a:srgbClr val="FBAE40"/>
          </p15:clr>
        </p15:guide>
        <p15:guide id="15" orient="horz" pos="1050">
          <p15:clr>
            <a:srgbClr val="FBAE40"/>
          </p15:clr>
        </p15:guide>
        <p15:guide id="16" orient="horz" pos="1285">
          <p15:clr>
            <a:srgbClr val="FBAE40"/>
          </p15:clr>
        </p15:guide>
        <p15:guide id="17" orient="horz" pos="1809">
          <p15:clr>
            <a:srgbClr val="FBAE40"/>
          </p15:clr>
        </p15:guide>
        <p15:guide id="18" orient="horz" pos="1923">
          <p15:clr>
            <a:srgbClr val="FBAE40"/>
          </p15:clr>
        </p15:guide>
        <p15:guide id="19" orient="horz" pos="365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anner + Square + Content">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pic>
        <p:nvPicPr>
          <p:cNvPr id="4" name="Content Placeholder 8">
            <a:extLst>
              <a:ext uri="{FF2B5EF4-FFF2-40B4-BE49-F238E27FC236}">
                <a16:creationId xmlns:a16="http://schemas.microsoft.com/office/drawing/2014/main" id="{FFE9ABF6-9D1B-BADB-3416-15CCEE62ED0E}"/>
              </a:ext>
            </a:extLst>
          </p:cNvPr>
          <p:cNvPicPr>
            <a:picLocks/>
          </p:cNvPicPr>
          <p:nvPr userDrawn="1"/>
        </p:nvPicPr>
        <p:blipFill>
          <a:blip r:embed="rId3"/>
          <a:srcRect t="26622" r="7902" b="34524"/>
          <a:stretch/>
        </p:blipFill>
        <p:spPr>
          <a:xfrm>
            <a:off x="0" y="0"/>
            <a:ext cx="12192000" cy="3429000"/>
          </a:xfrm>
          <a:prstGeom prst="rect">
            <a:avLst/>
          </a:prstGeom>
        </p:spPr>
      </p:pic>
      <p:sp>
        <p:nvSpPr>
          <p:cNvPr id="5" name="TextBox 4">
            <a:extLst>
              <a:ext uri="{FF2B5EF4-FFF2-40B4-BE49-F238E27FC236}">
                <a16:creationId xmlns:a16="http://schemas.microsoft.com/office/drawing/2014/main" id="{4C728E1E-481A-8787-E87D-EDC320E215B2}"/>
              </a:ext>
            </a:extLst>
          </p:cNvPr>
          <p:cNvSpPr txBox="1"/>
          <p:nvPr userDrawn="1"/>
        </p:nvSpPr>
        <p:spPr>
          <a:xfrm>
            <a:off x="9922329" y="5552106"/>
            <a:ext cx="1126671" cy="184666"/>
          </a:xfrm>
          <a:prstGeom prst="rect">
            <a:avLst/>
          </a:prstGeom>
          <a:noFill/>
        </p:spPr>
        <p:txBody>
          <a:bodyPr wrap="square" lIns="0" tIns="0" rIns="0" bIns="0" rtlCol="0" anchor="ctr" anchorCtr="0">
            <a:spAutoFit/>
          </a:bodyPr>
          <a:lstStyle/>
          <a:p>
            <a:pPr algn="r"/>
            <a:r>
              <a:rPr lang="en-US" sz="1200" b="1">
                <a:solidFill>
                  <a:schemeClr val="bg1"/>
                </a:solidFill>
              </a:rPr>
              <a:t>FOLEY.COM</a:t>
            </a:r>
          </a:p>
        </p:txBody>
      </p:sp>
      <p:sp>
        <p:nvSpPr>
          <p:cNvPr id="8" name="Rectangle 7">
            <a:extLst>
              <a:ext uri="{FF2B5EF4-FFF2-40B4-BE49-F238E27FC236}">
                <a16:creationId xmlns:a16="http://schemas.microsoft.com/office/drawing/2014/main" id="{B454B251-7476-3843-6AE4-21462D21E3A8}"/>
              </a:ext>
            </a:extLst>
          </p:cNvPr>
          <p:cNvSpPr>
            <a:spLocks/>
          </p:cNvSpPr>
          <p:nvPr userDrawn="1"/>
        </p:nvSpPr>
        <p:spPr>
          <a:xfrm>
            <a:off x="685801" y="683907"/>
            <a:ext cx="5166360" cy="51663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4CC8760-17EB-4DC9-1042-900BF34D6B0A}"/>
              </a:ext>
            </a:extLst>
          </p:cNvPr>
          <p:cNvSpPr>
            <a:spLocks noGrp="1"/>
          </p:cNvSpPr>
          <p:nvPr>
            <p:ph type="title"/>
          </p:nvPr>
        </p:nvSpPr>
        <p:spPr>
          <a:xfrm>
            <a:off x="1220889" y="1026782"/>
            <a:ext cx="4144246" cy="1069848"/>
          </a:xfrm>
        </p:spPr>
        <p:txBody>
          <a:bodyPr>
            <a:noAutofit/>
          </a:bodyPr>
          <a:lstStyle>
            <a:lvl1pPr>
              <a:defRPr>
                <a:solidFill>
                  <a:schemeClr val="bg1"/>
                </a:solidFill>
              </a:defRPr>
            </a:lvl1pPr>
          </a:lstStyle>
          <a:p>
            <a:r>
              <a:rPr lang="en-US"/>
              <a:t>Click to edit Master title style</a:t>
            </a:r>
            <a:endParaRPr lang="en-GB"/>
          </a:p>
        </p:txBody>
      </p:sp>
      <p:sp>
        <p:nvSpPr>
          <p:cNvPr id="13" name="Content Placeholder 2">
            <a:extLst>
              <a:ext uri="{FF2B5EF4-FFF2-40B4-BE49-F238E27FC236}">
                <a16:creationId xmlns:a16="http://schemas.microsoft.com/office/drawing/2014/main" id="{3B71D41C-6072-AE7B-76C3-94AB618318C1}"/>
              </a:ext>
            </a:extLst>
          </p:cNvPr>
          <p:cNvSpPr>
            <a:spLocks noGrp="1"/>
          </p:cNvSpPr>
          <p:nvPr>
            <p:ph idx="1"/>
          </p:nvPr>
        </p:nvSpPr>
        <p:spPr>
          <a:xfrm>
            <a:off x="1211581" y="2308712"/>
            <a:ext cx="4153553" cy="3031105"/>
          </a:xfrm>
        </p:spPr>
        <p:txBody>
          <a:bodyPr>
            <a:noAutofit/>
          </a:bodyPr>
          <a:lstStyle>
            <a:lvl1pPr marL="285750" indent="-285750">
              <a:spcBef>
                <a:spcPts val="0"/>
              </a:spcBef>
              <a:spcAft>
                <a:spcPts val="600"/>
              </a:spcAft>
              <a:buClr>
                <a:schemeClr val="bg2"/>
              </a:buClr>
              <a:buFont typeface="Wingdings" pitchFamily="2" charset="2"/>
              <a:buChar char="§"/>
              <a:defRPr sz="1800">
                <a:solidFill>
                  <a:schemeClr val="bg1"/>
                </a:solidFill>
              </a:defRPr>
            </a:lvl1pPr>
            <a:lvl2pPr marL="458788" indent="-227013">
              <a:spcBef>
                <a:spcPts val="0"/>
              </a:spcBef>
              <a:spcAft>
                <a:spcPts val="600"/>
              </a:spcAft>
              <a:buClr>
                <a:schemeClr val="bg2"/>
              </a:buClr>
              <a:buFont typeface="Segoe UI" panose="020B0502040204020203" pitchFamily="34" charset="0"/>
              <a:buChar char="–"/>
              <a:tabLst/>
              <a:defRPr sz="1800">
                <a:solidFill>
                  <a:schemeClr val="bg1"/>
                </a:solidFill>
              </a:defRPr>
            </a:lvl2pPr>
            <a:lvl3pPr marL="687388" indent="-227013">
              <a:spcBef>
                <a:spcPts val="0"/>
              </a:spcBef>
              <a:spcAft>
                <a:spcPts val="600"/>
              </a:spcAft>
              <a:buClr>
                <a:schemeClr val="bg2"/>
              </a:buClr>
              <a:defRPr sz="1800">
                <a:solidFill>
                  <a:schemeClr val="bg1"/>
                </a:solidFill>
              </a:defRPr>
            </a:lvl3pPr>
            <a:lvl4pPr marL="914400" indent="-227013">
              <a:spcBef>
                <a:spcPts val="0"/>
              </a:spcBef>
              <a:spcAft>
                <a:spcPts val="600"/>
              </a:spcAft>
              <a:buClr>
                <a:schemeClr val="bg2"/>
              </a:buClr>
              <a:buFont typeface="Segoe UI" panose="020B0502040204020203" pitchFamily="34" charset="0"/>
              <a:buChar char="–"/>
              <a:defRPr sz="1800">
                <a:solidFill>
                  <a:schemeClr val="bg1"/>
                </a:solidFill>
              </a:defRPr>
            </a:lvl4pPr>
            <a:lvl5pPr marL="1141413" indent="-227013">
              <a:spcBef>
                <a:spcPts val="0"/>
              </a:spcBef>
              <a:spcAft>
                <a:spcPts val="600"/>
              </a:spcAft>
              <a:buClr>
                <a:schemeClr val="bg2"/>
              </a:buClr>
              <a:defRPr sz="1800">
                <a:solidFill>
                  <a:schemeClr val="bg1"/>
                </a:solidFill>
              </a:defRPr>
            </a:lvl5pPr>
          </a:lstStyle>
          <a:p>
            <a:pPr marL="0" marR="0" lvl="0" indent="0" algn="l" defTabSz="914400" rtl="0" eaLnBrk="1" fontAlgn="auto" latinLnBrk="0" hangingPunct="1">
              <a:lnSpc>
                <a:spcPct val="100000"/>
              </a:lnSpc>
              <a:spcBef>
                <a:spcPts val="0"/>
              </a:spcBef>
              <a:spcAft>
                <a:spcPts val="600"/>
              </a:spcAft>
              <a:buClr>
                <a:schemeClr val="bg2"/>
              </a:buClr>
              <a:buSzTx/>
              <a:buFontTx/>
              <a:buNone/>
              <a:tabLst/>
              <a:defRPr/>
            </a:pPr>
            <a:r>
              <a:rPr lang="en-US"/>
              <a:t>Click to edit Master text styles</a:t>
            </a:r>
          </a:p>
          <a:p>
            <a:pPr marL="0" marR="0" lvl="1" indent="0" algn="l" defTabSz="914400" rtl="0" eaLnBrk="1" fontAlgn="auto" latinLnBrk="0" hangingPunct="1">
              <a:lnSpc>
                <a:spcPct val="100000"/>
              </a:lnSpc>
              <a:spcBef>
                <a:spcPts val="0"/>
              </a:spcBef>
              <a:spcAft>
                <a:spcPts val="600"/>
              </a:spcAft>
              <a:buClr>
                <a:schemeClr val="bg2"/>
              </a:buClr>
              <a:buSzTx/>
              <a:buFontTx/>
              <a:buNone/>
              <a:tabLst/>
              <a:defRPr/>
            </a:pPr>
            <a:r>
              <a:rPr lang="en-US"/>
              <a:t>Second level</a:t>
            </a:r>
          </a:p>
          <a:p>
            <a:pPr marL="0" marR="0" lvl="2" indent="0" algn="l" defTabSz="914400" rtl="0" eaLnBrk="1" fontAlgn="auto" latinLnBrk="0" hangingPunct="1">
              <a:lnSpc>
                <a:spcPct val="100000"/>
              </a:lnSpc>
              <a:spcBef>
                <a:spcPts val="0"/>
              </a:spcBef>
              <a:spcAft>
                <a:spcPts val="600"/>
              </a:spcAft>
              <a:buClr>
                <a:schemeClr val="bg2"/>
              </a:buClr>
              <a:buSzTx/>
              <a:buFontTx/>
              <a:buNone/>
              <a:tabLst/>
              <a:defRPr/>
            </a:pPr>
            <a:r>
              <a:rPr lang="en-US"/>
              <a:t>Third level</a:t>
            </a:r>
          </a:p>
          <a:p>
            <a:pPr marL="0" marR="0" lvl="3" indent="0" algn="l" defTabSz="914400" rtl="0" eaLnBrk="1" fontAlgn="auto" latinLnBrk="0" hangingPunct="1">
              <a:lnSpc>
                <a:spcPct val="100000"/>
              </a:lnSpc>
              <a:spcBef>
                <a:spcPts val="0"/>
              </a:spcBef>
              <a:spcAft>
                <a:spcPts val="600"/>
              </a:spcAft>
              <a:buClr>
                <a:schemeClr val="bg2"/>
              </a:buClr>
              <a:buSzTx/>
              <a:buFontTx/>
              <a:buNone/>
              <a:tabLst/>
              <a:defRPr/>
            </a:pPr>
            <a:r>
              <a:rPr lang="en-US"/>
              <a:t>Fourth level</a:t>
            </a:r>
          </a:p>
          <a:p>
            <a:pPr marL="0" marR="0" lvl="4" indent="0" algn="l" defTabSz="914400" rtl="0" eaLnBrk="1" fontAlgn="auto" latinLnBrk="0" hangingPunct="1">
              <a:lnSpc>
                <a:spcPct val="100000"/>
              </a:lnSpc>
              <a:spcBef>
                <a:spcPts val="0"/>
              </a:spcBef>
              <a:spcAft>
                <a:spcPts val="600"/>
              </a:spcAft>
              <a:buClr>
                <a:schemeClr val="bg2"/>
              </a:buClr>
              <a:buSzTx/>
              <a:buFontTx/>
              <a:buNone/>
              <a:tabLst/>
              <a:defRPr/>
            </a:pPr>
            <a:r>
              <a:rPr lang="en-US"/>
              <a:t>Fifth level</a:t>
            </a:r>
            <a:endParaRPr lang="en-GB"/>
          </a:p>
        </p:txBody>
      </p:sp>
      <p:sp>
        <p:nvSpPr>
          <p:cNvPr id="14" name="Content Placeholder 2">
            <a:extLst>
              <a:ext uri="{FF2B5EF4-FFF2-40B4-BE49-F238E27FC236}">
                <a16:creationId xmlns:a16="http://schemas.microsoft.com/office/drawing/2014/main" id="{424CEFFD-74C4-950E-3CBD-DCD12C07B18E}"/>
              </a:ext>
            </a:extLst>
          </p:cNvPr>
          <p:cNvSpPr>
            <a:spLocks noGrp="1"/>
          </p:cNvSpPr>
          <p:nvPr>
            <p:ph idx="12"/>
          </p:nvPr>
        </p:nvSpPr>
        <p:spPr>
          <a:xfrm>
            <a:off x="6184414" y="3790223"/>
            <a:ext cx="5321785" cy="2060043"/>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3462054"/>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lumn + 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4" name="Title 1">
            <a:extLst>
              <a:ext uri="{FF2B5EF4-FFF2-40B4-BE49-F238E27FC236}">
                <a16:creationId xmlns:a16="http://schemas.microsoft.com/office/drawing/2014/main" id="{F8052ED1-B589-130B-9259-A185D150D18D}"/>
              </a:ext>
            </a:extLst>
          </p:cNvPr>
          <p:cNvSpPr>
            <a:spLocks noGrp="1"/>
          </p:cNvSpPr>
          <p:nvPr>
            <p:ph type="title"/>
          </p:nvPr>
        </p:nvSpPr>
        <p:spPr>
          <a:xfrm>
            <a:off x="687388" y="597154"/>
            <a:ext cx="4114800" cy="1069848"/>
          </a:xfrm>
        </p:spPr>
        <p:txBody>
          <a:bodyPr>
            <a:noAutofit/>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556D38A1-7A40-D85E-ECEF-6E10DCE84873}"/>
              </a:ext>
            </a:extLst>
          </p:cNvPr>
          <p:cNvSpPr>
            <a:spLocks noGrp="1"/>
          </p:cNvSpPr>
          <p:nvPr>
            <p:ph idx="1"/>
          </p:nvPr>
        </p:nvSpPr>
        <p:spPr>
          <a:xfrm>
            <a:off x="685801" y="2057400"/>
            <a:ext cx="41148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1358246"/>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lor Cover 2">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2"/>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Graphic 11">
            <a:extLst>
              <a:ext uri="{FF2B5EF4-FFF2-40B4-BE49-F238E27FC236}">
                <a16:creationId xmlns:a16="http://schemas.microsoft.com/office/drawing/2014/main" id="{DC18D9DD-050E-E664-6265-EE3695DE574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5800" y="5601350"/>
            <a:ext cx="1600200" cy="608949"/>
          </a:xfrm>
          <a:prstGeom prst="rect">
            <a:avLst/>
          </a:prstGeom>
        </p:spPr>
      </p:pic>
      <p:sp>
        <p:nvSpPr>
          <p:cNvPr id="3" name="Title 1">
            <a:extLst>
              <a:ext uri="{FF2B5EF4-FFF2-40B4-BE49-F238E27FC236}">
                <a16:creationId xmlns:a16="http://schemas.microsoft.com/office/drawing/2014/main" id="{64ADC0A3-8EF9-B01D-8FF1-912FF009854E}"/>
              </a:ext>
            </a:extLst>
          </p:cNvPr>
          <p:cNvSpPr>
            <a:spLocks noGrp="1"/>
          </p:cNvSpPr>
          <p:nvPr>
            <p:ph type="ctrTitle" hasCustomPrompt="1"/>
          </p:nvPr>
        </p:nvSpPr>
        <p:spPr>
          <a:xfrm>
            <a:off x="660898" y="1031064"/>
            <a:ext cx="5998315" cy="1344776"/>
          </a:xfrm>
          <a:noFill/>
          <a:ln>
            <a:noFill/>
          </a:ln>
        </p:spPr>
        <p:txBody>
          <a:bodyPr tIns="0" rIns="0" bIns="0" anchor="t">
            <a:noAutofit/>
          </a:bodyPr>
          <a:lstStyle>
            <a:lvl1pPr algn="l">
              <a:lnSpc>
                <a:spcPct val="100000"/>
              </a:lnSpc>
              <a:defRPr sz="4800">
                <a:solidFill>
                  <a:schemeClr val="bg1"/>
                </a:solidFill>
              </a:defRPr>
            </a:lvl1pPr>
          </a:lstStyle>
          <a:p>
            <a:r>
              <a:rPr lang="en-US"/>
              <a:t>Headline</a:t>
            </a:r>
            <a:endParaRPr lang="en-GB"/>
          </a:p>
        </p:txBody>
      </p:sp>
      <p:sp>
        <p:nvSpPr>
          <p:cNvPr id="4" name="Subtitle 2">
            <a:extLst>
              <a:ext uri="{FF2B5EF4-FFF2-40B4-BE49-F238E27FC236}">
                <a16:creationId xmlns:a16="http://schemas.microsoft.com/office/drawing/2014/main" id="{507868E8-8404-8122-563A-14391050FF05}"/>
              </a:ext>
            </a:extLst>
          </p:cNvPr>
          <p:cNvSpPr>
            <a:spLocks noGrp="1"/>
          </p:cNvSpPr>
          <p:nvPr>
            <p:ph type="subTitle" idx="1" hasCustomPrompt="1"/>
          </p:nvPr>
        </p:nvSpPr>
        <p:spPr>
          <a:xfrm>
            <a:off x="687402" y="2659121"/>
            <a:ext cx="5998314" cy="1077624"/>
          </a:xfrm>
        </p:spPr>
        <p:txBody>
          <a:bodyPr tIns="0" rIns="0" bIns="0">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9" name="Date Placeholder 3">
            <a:extLst>
              <a:ext uri="{FF2B5EF4-FFF2-40B4-BE49-F238E27FC236}">
                <a16:creationId xmlns:a16="http://schemas.microsoft.com/office/drawing/2014/main" id="{739E14F6-2775-D223-9429-558339D67239}"/>
              </a:ext>
            </a:extLst>
          </p:cNvPr>
          <p:cNvSpPr>
            <a:spLocks noGrp="1"/>
          </p:cNvSpPr>
          <p:nvPr>
            <p:ph type="dt" sz="half" idx="10"/>
          </p:nvPr>
        </p:nvSpPr>
        <p:spPr>
          <a:xfrm>
            <a:off x="687402" y="4006774"/>
            <a:ext cx="3973966" cy="184665"/>
          </a:xfrm>
        </p:spPr>
        <p:txBody>
          <a:bodyPr>
            <a:noAutofit/>
          </a:bodyPr>
          <a:lstStyle>
            <a:lvl1pPr algn="l">
              <a:defRPr sz="1600">
                <a:solidFill>
                  <a:schemeClr val="bg1"/>
                </a:solidFill>
              </a:defRPr>
            </a:lvl1pPr>
          </a:lstStyle>
          <a:p>
            <a:fld id="{4BD48E7E-8069-C14C-B665-25A47EA7039F}" type="datetime4">
              <a:rPr lang="en-US" smtClean="0"/>
              <a:pPr/>
              <a:t>September 11, 2025</a:t>
            </a:fld>
            <a:endParaRPr lang="en-GB"/>
          </a:p>
        </p:txBody>
      </p:sp>
      <p:sp>
        <p:nvSpPr>
          <p:cNvPr id="18" name="Text Placeholder 17">
            <a:extLst>
              <a:ext uri="{FF2B5EF4-FFF2-40B4-BE49-F238E27FC236}">
                <a16:creationId xmlns:a16="http://schemas.microsoft.com/office/drawing/2014/main" id="{320A547D-4E5F-AD61-1725-9C654C849DEE}"/>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grpSp>
        <p:nvGrpSpPr>
          <p:cNvPr id="5" name="Group 4">
            <a:extLst>
              <a:ext uri="{FF2B5EF4-FFF2-40B4-BE49-F238E27FC236}">
                <a16:creationId xmlns:a16="http://schemas.microsoft.com/office/drawing/2014/main" id="{05E8B232-3F00-6859-17EA-33A9F485D37E}"/>
              </a:ext>
            </a:extLst>
          </p:cNvPr>
          <p:cNvGrpSpPr/>
          <p:nvPr userDrawn="1"/>
        </p:nvGrpSpPr>
        <p:grpSpPr>
          <a:xfrm>
            <a:off x="8209722" y="521698"/>
            <a:ext cx="2703444" cy="5806440"/>
            <a:chOff x="8209722" y="521698"/>
            <a:chExt cx="2703444" cy="5806440"/>
          </a:xfrm>
        </p:grpSpPr>
        <p:pic>
          <p:nvPicPr>
            <p:cNvPr id="11" name="Picture Placeholder 15">
              <a:extLst>
                <a:ext uri="{FF2B5EF4-FFF2-40B4-BE49-F238E27FC236}">
                  <a16:creationId xmlns:a16="http://schemas.microsoft.com/office/drawing/2014/main" id="{51C29146-8227-4460-55D8-409A224F5BD6}"/>
                </a:ext>
              </a:extLst>
            </p:cNvPr>
            <p:cNvPicPr>
              <a:picLocks/>
            </p:cNvPicPr>
            <p:nvPr userDrawn="1"/>
          </p:nvPicPr>
          <p:blipFill>
            <a:blip r:embed="rId4"/>
            <a:srcRect l="42621" r="28507"/>
            <a:stretch/>
          </p:blipFill>
          <p:spPr>
            <a:xfrm>
              <a:off x="8308504" y="521698"/>
              <a:ext cx="2514600" cy="5806440"/>
            </a:xfrm>
            <a:prstGeom prst="rect">
              <a:avLst/>
            </a:prstGeom>
          </p:spPr>
        </p:pic>
        <p:sp>
          <p:nvSpPr>
            <p:cNvPr id="13" name="Rectangle 12">
              <a:extLst>
                <a:ext uri="{FF2B5EF4-FFF2-40B4-BE49-F238E27FC236}">
                  <a16:creationId xmlns:a16="http://schemas.microsoft.com/office/drawing/2014/main" id="{8D3ACD80-F3A8-45DF-2190-3F25A7DE4064}"/>
                </a:ext>
              </a:extLst>
            </p:cNvPr>
            <p:cNvSpPr/>
            <p:nvPr userDrawn="1"/>
          </p:nvSpPr>
          <p:spPr>
            <a:xfrm>
              <a:off x="8209722" y="3036298"/>
              <a:ext cx="2703444" cy="7832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8428999"/>
      </p:ext>
    </p:extLst>
  </p:cSld>
  <p:clrMapOvr>
    <a:masterClrMapping/>
  </p:clrMapOvr>
  <p:extLst>
    <p:ext uri="{DCECCB84-F9BA-43D5-87BE-67443E8EF086}">
      <p15:sldGuideLst xmlns:p15="http://schemas.microsoft.com/office/powerpoint/2012/main">
        <p15:guide id="1" pos="4320" userDrawn="1">
          <p15:clr>
            <a:srgbClr val="FBAE40"/>
          </p15:clr>
        </p15:guide>
        <p15:guide id="2" pos="701" userDrawn="1">
          <p15:clr>
            <a:srgbClr val="FBAE40"/>
          </p15:clr>
        </p15:guide>
        <p15:guide id="3" orient="horz" pos="432" userDrawn="1">
          <p15:clr>
            <a:srgbClr val="FBAE40"/>
          </p15:clr>
        </p15:guide>
        <p15:guide id="4" orient="horz" pos="391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anner and Foley Mar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4" name="Rectangle 3">
            <a:extLst>
              <a:ext uri="{FF2B5EF4-FFF2-40B4-BE49-F238E27FC236}">
                <a16:creationId xmlns:a16="http://schemas.microsoft.com/office/drawing/2014/main" id="{C524A43F-FE70-74BA-AEB6-4581435C82B4}"/>
              </a:ext>
            </a:extLst>
          </p:cNvPr>
          <p:cNvSpPr>
            <a:spLocks/>
          </p:cNvSpPr>
          <p:nvPr userDrawn="1"/>
        </p:nvSpPr>
        <p:spPr>
          <a:xfrm>
            <a:off x="0" y="0"/>
            <a:ext cx="12215954"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70DDBFF-A951-734E-F858-95FB269B606F}"/>
              </a:ext>
            </a:extLst>
          </p:cNvPr>
          <p:cNvGrpSpPr>
            <a:grpSpLocks noChangeAspect="1"/>
          </p:cNvGrpSpPr>
          <p:nvPr userDrawn="1"/>
        </p:nvGrpSpPr>
        <p:grpSpPr>
          <a:xfrm>
            <a:off x="10750126" y="854964"/>
            <a:ext cx="754486" cy="1719072"/>
            <a:chOff x="5575665" y="2495416"/>
            <a:chExt cx="825056" cy="1879864"/>
          </a:xfrm>
          <a:solidFill>
            <a:schemeClr val="bg1"/>
          </a:solidFill>
        </p:grpSpPr>
        <p:sp>
          <p:nvSpPr>
            <p:cNvPr id="8" name="Rectangle 7">
              <a:extLst>
                <a:ext uri="{FF2B5EF4-FFF2-40B4-BE49-F238E27FC236}">
                  <a16:creationId xmlns:a16="http://schemas.microsoft.com/office/drawing/2014/main" id="{FCB70114-E74D-4F60-E6DD-0FE82A2C02AC}"/>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23FE82-C06C-DF62-DD76-D6B4F2D7B68D}"/>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D5FD97AC-3E69-EA3B-3E2B-D086601052E4}"/>
              </a:ext>
            </a:extLst>
          </p:cNvPr>
          <p:cNvSpPr>
            <a:spLocks noGrp="1"/>
          </p:cNvSpPr>
          <p:nvPr>
            <p:ph type="title"/>
          </p:nvPr>
        </p:nvSpPr>
        <p:spPr>
          <a:xfrm>
            <a:off x="687389" y="492369"/>
            <a:ext cx="9151556" cy="2482205"/>
          </a:xfrm>
        </p:spPr>
        <p:txBody>
          <a:bodyPr tIns="0" bIns="0" anchor="ctr" anchorCtr="0">
            <a:noAutofit/>
          </a:bodyPr>
          <a:lstStyle>
            <a:lvl1pPr>
              <a:defRPr>
                <a:solidFill>
                  <a:schemeClr val="bg1"/>
                </a:solidFill>
              </a:defRPr>
            </a:lvl1pPr>
          </a:lstStyle>
          <a:p>
            <a:r>
              <a:rPr lang="en-US"/>
              <a:t>Click to edit Master title style</a:t>
            </a:r>
            <a:endParaRPr lang="en-GB"/>
          </a:p>
        </p:txBody>
      </p:sp>
      <p:sp>
        <p:nvSpPr>
          <p:cNvPr id="15" name="Content Placeholder 2">
            <a:extLst>
              <a:ext uri="{FF2B5EF4-FFF2-40B4-BE49-F238E27FC236}">
                <a16:creationId xmlns:a16="http://schemas.microsoft.com/office/drawing/2014/main" id="{BBC0F3DA-478E-0210-7B38-CD8B210E7009}"/>
              </a:ext>
            </a:extLst>
          </p:cNvPr>
          <p:cNvSpPr>
            <a:spLocks noGrp="1"/>
          </p:cNvSpPr>
          <p:nvPr>
            <p:ph idx="1"/>
          </p:nvPr>
        </p:nvSpPr>
        <p:spPr>
          <a:xfrm>
            <a:off x="685801" y="3686810"/>
            <a:ext cx="10819562" cy="2372346"/>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7532591"/>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Intro and Foley Team">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2" name="Title 1">
            <a:extLst>
              <a:ext uri="{FF2B5EF4-FFF2-40B4-BE49-F238E27FC236}">
                <a16:creationId xmlns:a16="http://schemas.microsoft.com/office/drawing/2014/main" id="{3E6D57EE-5935-A730-449E-3392622960EA}"/>
              </a:ext>
            </a:extLst>
          </p:cNvPr>
          <p:cNvSpPr>
            <a:spLocks noGrp="1"/>
          </p:cNvSpPr>
          <p:nvPr>
            <p:ph type="title"/>
          </p:nvPr>
        </p:nvSpPr>
        <p:spPr>
          <a:xfrm>
            <a:off x="687685" y="597154"/>
            <a:ext cx="10755378" cy="1069848"/>
          </a:xfrm>
        </p:spPr>
        <p:txBody>
          <a:bodyPr>
            <a:noAutofit/>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48812005-0B4D-25B5-D03B-FB491660ADC5}"/>
              </a:ext>
            </a:extLst>
          </p:cNvPr>
          <p:cNvSpPr>
            <a:spLocks noGrp="1"/>
          </p:cNvSpPr>
          <p:nvPr>
            <p:ph idx="1"/>
          </p:nvPr>
        </p:nvSpPr>
        <p:spPr>
          <a:xfrm>
            <a:off x="678541" y="2057400"/>
            <a:ext cx="5617756"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1">
            <a:extLst>
              <a:ext uri="{FF2B5EF4-FFF2-40B4-BE49-F238E27FC236}">
                <a16:creationId xmlns:a16="http://schemas.microsoft.com/office/drawing/2014/main" id="{34A162D3-5339-7B4C-057C-5E5E69390D0A}"/>
              </a:ext>
            </a:extLst>
          </p:cNvPr>
          <p:cNvSpPr>
            <a:spLocks noGrp="1"/>
          </p:cNvSpPr>
          <p:nvPr>
            <p:ph type="pic" sz="quarter" idx="13"/>
          </p:nvPr>
        </p:nvSpPr>
        <p:spPr>
          <a:xfrm>
            <a:off x="6778393" y="2048002"/>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16" name="Text Placeholder 15">
            <a:extLst>
              <a:ext uri="{FF2B5EF4-FFF2-40B4-BE49-F238E27FC236}">
                <a16:creationId xmlns:a16="http://schemas.microsoft.com/office/drawing/2014/main" id="{5981C51C-AFC6-8444-C9EF-FD337686E4C2}"/>
              </a:ext>
            </a:extLst>
          </p:cNvPr>
          <p:cNvSpPr>
            <a:spLocks noGrp="1"/>
          </p:cNvSpPr>
          <p:nvPr>
            <p:ph type="body" sz="quarter" idx="15"/>
          </p:nvPr>
        </p:nvSpPr>
        <p:spPr>
          <a:xfrm>
            <a:off x="7775654" y="2047875"/>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7" name="Picture Placeholder 11">
            <a:extLst>
              <a:ext uri="{FF2B5EF4-FFF2-40B4-BE49-F238E27FC236}">
                <a16:creationId xmlns:a16="http://schemas.microsoft.com/office/drawing/2014/main" id="{9AF4CE39-802B-0357-A039-E8ECF5AA76E9}"/>
              </a:ext>
            </a:extLst>
          </p:cNvPr>
          <p:cNvSpPr>
            <a:spLocks noGrp="1"/>
          </p:cNvSpPr>
          <p:nvPr>
            <p:ph type="pic" sz="quarter" idx="16"/>
          </p:nvPr>
        </p:nvSpPr>
        <p:spPr>
          <a:xfrm>
            <a:off x="6778393" y="3046485"/>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18" name="Text Placeholder 15">
            <a:extLst>
              <a:ext uri="{FF2B5EF4-FFF2-40B4-BE49-F238E27FC236}">
                <a16:creationId xmlns:a16="http://schemas.microsoft.com/office/drawing/2014/main" id="{362E11A2-C063-D83C-8B20-B651E51380C4}"/>
              </a:ext>
            </a:extLst>
          </p:cNvPr>
          <p:cNvSpPr>
            <a:spLocks noGrp="1"/>
          </p:cNvSpPr>
          <p:nvPr>
            <p:ph type="body" sz="quarter" idx="17"/>
          </p:nvPr>
        </p:nvSpPr>
        <p:spPr>
          <a:xfrm>
            <a:off x="7775654" y="3046358"/>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9" name="Picture Placeholder 11">
            <a:extLst>
              <a:ext uri="{FF2B5EF4-FFF2-40B4-BE49-F238E27FC236}">
                <a16:creationId xmlns:a16="http://schemas.microsoft.com/office/drawing/2014/main" id="{E2E41DD3-7E41-2503-C8E3-285122C94911}"/>
              </a:ext>
            </a:extLst>
          </p:cNvPr>
          <p:cNvSpPr>
            <a:spLocks noGrp="1"/>
          </p:cNvSpPr>
          <p:nvPr>
            <p:ph type="pic" sz="quarter" idx="18"/>
          </p:nvPr>
        </p:nvSpPr>
        <p:spPr>
          <a:xfrm>
            <a:off x="6778393" y="4034458"/>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0" name="Text Placeholder 15">
            <a:extLst>
              <a:ext uri="{FF2B5EF4-FFF2-40B4-BE49-F238E27FC236}">
                <a16:creationId xmlns:a16="http://schemas.microsoft.com/office/drawing/2014/main" id="{C8713501-354E-0911-C075-75F231E5B0BC}"/>
              </a:ext>
            </a:extLst>
          </p:cNvPr>
          <p:cNvSpPr>
            <a:spLocks noGrp="1"/>
          </p:cNvSpPr>
          <p:nvPr>
            <p:ph type="body" sz="quarter" idx="19"/>
          </p:nvPr>
        </p:nvSpPr>
        <p:spPr>
          <a:xfrm>
            <a:off x="7775654" y="4034331"/>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Picture Placeholder 11">
            <a:extLst>
              <a:ext uri="{FF2B5EF4-FFF2-40B4-BE49-F238E27FC236}">
                <a16:creationId xmlns:a16="http://schemas.microsoft.com/office/drawing/2014/main" id="{FF2FE717-F118-2E43-37FC-965CE98CB8EB}"/>
              </a:ext>
            </a:extLst>
          </p:cNvPr>
          <p:cNvSpPr>
            <a:spLocks noGrp="1"/>
          </p:cNvSpPr>
          <p:nvPr>
            <p:ph type="pic" sz="quarter" idx="20"/>
          </p:nvPr>
        </p:nvSpPr>
        <p:spPr>
          <a:xfrm>
            <a:off x="6778393" y="5001410"/>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2" name="Text Placeholder 15">
            <a:extLst>
              <a:ext uri="{FF2B5EF4-FFF2-40B4-BE49-F238E27FC236}">
                <a16:creationId xmlns:a16="http://schemas.microsoft.com/office/drawing/2014/main" id="{6A10FEC4-F243-9273-9610-E6EEDAF1CDF3}"/>
              </a:ext>
            </a:extLst>
          </p:cNvPr>
          <p:cNvSpPr>
            <a:spLocks noGrp="1"/>
          </p:cNvSpPr>
          <p:nvPr>
            <p:ph type="body" sz="quarter" idx="21"/>
          </p:nvPr>
        </p:nvSpPr>
        <p:spPr>
          <a:xfrm>
            <a:off x="7775654" y="5001283"/>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Picture Placeholder 11">
            <a:extLst>
              <a:ext uri="{FF2B5EF4-FFF2-40B4-BE49-F238E27FC236}">
                <a16:creationId xmlns:a16="http://schemas.microsoft.com/office/drawing/2014/main" id="{D8E295EE-721D-A68D-B82F-C83A897FDEF4}"/>
              </a:ext>
            </a:extLst>
          </p:cNvPr>
          <p:cNvSpPr>
            <a:spLocks noGrp="1"/>
          </p:cNvSpPr>
          <p:nvPr>
            <p:ph type="pic" sz="quarter" idx="22"/>
          </p:nvPr>
        </p:nvSpPr>
        <p:spPr>
          <a:xfrm>
            <a:off x="9160643" y="2048002"/>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4" name="Text Placeholder 15">
            <a:extLst>
              <a:ext uri="{FF2B5EF4-FFF2-40B4-BE49-F238E27FC236}">
                <a16:creationId xmlns:a16="http://schemas.microsoft.com/office/drawing/2014/main" id="{813C0029-6C8F-9615-F10B-0A1B939F87EF}"/>
              </a:ext>
            </a:extLst>
          </p:cNvPr>
          <p:cNvSpPr>
            <a:spLocks noGrp="1"/>
          </p:cNvSpPr>
          <p:nvPr>
            <p:ph type="body" sz="quarter" idx="23"/>
          </p:nvPr>
        </p:nvSpPr>
        <p:spPr>
          <a:xfrm>
            <a:off x="10157905" y="2047875"/>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5" name="Picture Placeholder 11">
            <a:extLst>
              <a:ext uri="{FF2B5EF4-FFF2-40B4-BE49-F238E27FC236}">
                <a16:creationId xmlns:a16="http://schemas.microsoft.com/office/drawing/2014/main" id="{9F6E76EC-0554-88ED-61FE-068B92B410BA}"/>
              </a:ext>
            </a:extLst>
          </p:cNvPr>
          <p:cNvSpPr>
            <a:spLocks noGrp="1"/>
          </p:cNvSpPr>
          <p:nvPr>
            <p:ph type="pic" sz="quarter" idx="24"/>
          </p:nvPr>
        </p:nvSpPr>
        <p:spPr>
          <a:xfrm>
            <a:off x="9160643" y="3046485"/>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6" name="Text Placeholder 15">
            <a:extLst>
              <a:ext uri="{FF2B5EF4-FFF2-40B4-BE49-F238E27FC236}">
                <a16:creationId xmlns:a16="http://schemas.microsoft.com/office/drawing/2014/main" id="{FEF94D18-D53F-8C7E-23A3-F869F8812AE4}"/>
              </a:ext>
            </a:extLst>
          </p:cNvPr>
          <p:cNvSpPr>
            <a:spLocks noGrp="1"/>
          </p:cNvSpPr>
          <p:nvPr>
            <p:ph type="body" sz="quarter" idx="25"/>
          </p:nvPr>
        </p:nvSpPr>
        <p:spPr>
          <a:xfrm>
            <a:off x="10157905" y="3046358"/>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7" name="Picture Placeholder 11">
            <a:extLst>
              <a:ext uri="{FF2B5EF4-FFF2-40B4-BE49-F238E27FC236}">
                <a16:creationId xmlns:a16="http://schemas.microsoft.com/office/drawing/2014/main" id="{2EA9818D-97DD-11CC-8A32-8FCEB4ED168A}"/>
              </a:ext>
            </a:extLst>
          </p:cNvPr>
          <p:cNvSpPr>
            <a:spLocks noGrp="1"/>
          </p:cNvSpPr>
          <p:nvPr>
            <p:ph type="pic" sz="quarter" idx="26"/>
          </p:nvPr>
        </p:nvSpPr>
        <p:spPr>
          <a:xfrm>
            <a:off x="9160643" y="4034458"/>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8" name="Text Placeholder 15">
            <a:extLst>
              <a:ext uri="{FF2B5EF4-FFF2-40B4-BE49-F238E27FC236}">
                <a16:creationId xmlns:a16="http://schemas.microsoft.com/office/drawing/2014/main" id="{ABB12E55-7800-A661-D744-4290A05C19F4}"/>
              </a:ext>
            </a:extLst>
          </p:cNvPr>
          <p:cNvSpPr>
            <a:spLocks noGrp="1"/>
          </p:cNvSpPr>
          <p:nvPr>
            <p:ph type="body" sz="quarter" idx="27"/>
          </p:nvPr>
        </p:nvSpPr>
        <p:spPr>
          <a:xfrm>
            <a:off x="10157905" y="4034331"/>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9" name="Picture Placeholder 11">
            <a:extLst>
              <a:ext uri="{FF2B5EF4-FFF2-40B4-BE49-F238E27FC236}">
                <a16:creationId xmlns:a16="http://schemas.microsoft.com/office/drawing/2014/main" id="{9D01E3CC-0651-D6AA-1D37-5B1502D6EF70}"/>
              </a:ext>
            </a:extLst>
          </p:cNvPr>
          <p:cNvSpPr>
            <a:spLocks noGrp="1"/>
          </p:cNvSpPr>
          <p:nvPr>
            <p:ph type="pic" sz="quarter" idx="28"/>
          </p:nvPr>
        </p:nvSpPr>
        <p:spPr>
          <a:xfrm>
            <a:off x="9160643" y="5001410"/>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30" name="Text Placeholder 15">
            <a:extLst>
              <a:ext uri="{FF2B5EF4-FFF2-40B4-BE49-F238E27FC236}">
                <a16:creationId xmlns:a16="http://schemas.microsoft.com/office/drawing/2014/main" id="{B5EDB31F-2B32-427F-B567-154933262610}"/>
              </a:ext>
            </a:extLst>
          </p:cNvPr>
          <p:cNvSpPr>
            <a:spLocks noGrp="1"/>
          </p:cNvSpPr>
          <p:nvPr>
            <p:ph type="body" sz="quarter" idx="29"/>
          </p:nvPr>
        </p:nvSpPr>
        <p:spPr>
          <a:xfrm>
            <a:off x="10157905" y="5001283"/>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0817071"/>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1E328C4-C5CE-429D-A7D7-743587BD989C}"/>
              </a:ext>
            </a:extLst>
          </p:cNvPr>
          <p:cNvGrpSpPr/>
          <p:nvPr userDrawn="1"/>
        </p:nvGrpSpPr>
        <p:grpSpPr>
          <a:xfrm>
            <a:off x="12382371" y="110076"/>
            <a:ext cx="2527429" cy="4085734"/>
            <a:chOff x="12382371" y="110076"/>
            <a:chExt cx="2527429" cy="4085734"/>
          </a:xfrm>
        </p:grpSpPr>
        <p:sp>
          <p:nvSpPr>
            <p:cNvPr id="13" name="TextBox 12">
              <a:extLst>
                <a:ext uri="{FF2B5EF4-FFF2-40B4-BE49-F238E27FC236}">
                  <a16:creationId xmlns:a16="http://schemas.microsoft.com/office/drawing/2014/main" id="{3A37F1F5-89E2-4CA3-AF92-841F6FF28CE2}"/>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2"/>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5FC5B8C6-FCEC-4388-AF34-82F1941E49D4}"/>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11">
            <a:extLst>
              <a:ext uri="{FF2B5EF4-FFF2-40B4-BE49-F238E27FC236}">
                <a16:creationId xmlns:a16="http://schemas.microsoft.com/office/drawing/2014/main" id="{770DA73B-503C-D258-8CA5-19BDF83B2DA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5800" y="5561595"/>
            <a:ext cx="1600200" cy="608949"/>
          </a:xfrm>
          <a:prstGeom prst="rect">
            <a:avLst/>
          </a:prstGeom>
        </p:spPr>
      </p:pic>
      <p:sp>
        <p:nvSpPr>
          <p:cNvPr id="8" name="Title 1">
            <a:extLst>
              <a:ext uri="{FF2B5EF4-FFF2-40B4-BE49-F238E27FC236}">
                <a16:creationId xmlns:a16="http://schemas.microsoft.com/office/drawing/2014/main" id="{A9A8CF7C-91AD-7107-6DE8-A53A76F3EBC0}"/>
              </a:ext>
            </a:extLst>
          </p:cNvPr>
          <p:cNvSpPr>
            <a:spLocks noGrp="1"/>
          </p:cNvSpPr>
          <p:nvPr>
            <p:ph type="ctrTitle" hasCustomPrompt="1"/>
          </p:nvPr>
        </p:nvSpPr>
        <p:spPr>
          <a:xfrm>
            <a:off x="660899" y="1031064"/>
            <a:ext cx="5239348" cy="1344776"/>
          </a:xfrm>
          <a:noFill/>
          <a:ln>
            <a:noFill/>
          </a:ln>
        </p:spPr>
        <p:txBody>
          <a:bodyPr tIns="0" rIns="0" bIns="0" anchor="t">
            <a:noAutofit/>
          </a:bodyPr>
          <a:lstStyle>
            <a:lvl1pPr algn="l">
              <a:lnSpc>
                <a:spcPct val="100000"/>
              </a:lnSpc>
              <a:defRPr sz="4800">
                <a:solidFill>
                  <a:schemeClr val="tx2"/>
                </a:solidFill>
              </a:defRPr>
            </a:lvl1pPr>
          </a:lstStyle>
          <a:p>
            <a:r>
              <a:rPr lang="en-US"/>
              <a:t>Headline</a:t>
            </a:r>
            <a:endParaRPr lang="en-GB"/>
          </a:p>
        </p:txBody>
      </p:sp>
      <p:sp>
        <p:nvSpPr>
          <p:cNvPr id="10" name="Subtitle 2">
            <a:extLst>
              <a:ext uri="{FF2B5EF4-FFF2-40B4-BE49-F238E27FC236}">
                <a16:creationId xmlns:a16="http://schemas.microsoft.com/office/drawing/2014/main" id="{1E1CA94C-73F2-8308-E378-3F8FB5591BE7}"/>
              </a:ext>
            </a:extLst>
          </p:cNvPr>
          <p:cNvSpPr>
            <a:spLocks noGrp="1"/>
          </p:cNvSpPr>
          <p:nvPr>
            <p:ph type="subTitle" idx="1" hasCustomPrompt="1"/>
          </p:nvPr>
        </p:nvSpPr>
        <p:spPr>
          <a:xfrm>
            <a:off x="687402" y="2659121"/>
            <a:ext cx="5239347" cy="1077624"/>
          </a:xfrm>
        </p:spPr>
        <p:txBody>
          <a:bodyPr tIns="0" rIns="0" bIns="0">
            <a:noAutofit/>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 </a:t>
            </a:r>
          </a:p>
        </p:txBody>
      </p:sp>
      <p:pic>
        <p:nvPicPr>
          <p:cNvPr id="15" name="Picture 14">
            <a:extLst>
              <a:ext uri="{FF2B5EF4-FFF2-40B4-BE49-F238E27FC236}">
                <a16:creationId xmlns:a16="http://schemas.microsoft.com/office/drawing/2014/main" id="{867CD257-3A5D-43BF-C3BF-55DBBFD4E541}"/>
              </a:ext>
            </a:extLst>
          </p:cNvPr>
          <p:cNvPicPr>
            <a:picLocks/>
          </p:cNvPicPr>
          <p:nvPr userDrawn="1"/>
        </p:nvPicPr>
        <p:blipFill>
          <a:blip r:embed="rId4"/>
          <a:srcRect l="33841" r="13701"/>
          <a:stretch/>
        </p:blipFill>
        <p:spPr>
          <a:xfrm>
            <a:off x="6793035" y="-3427"/>
            <a:ext cx="5398966" cy="6861427"/>
          </a:xfrm>
          <a:prstGeom prst="rect">
            <a:avLst/>
          </a:prstGeom>
          <a:blipFill>
            <a:blip r:embed="rId5"/>
            <a:tile tx="0" ty="0" sx="100000" sy="100000" flip="none" algn="tl"/>
          </a:blipFill>
        </p:spPr>
      </p:pic>
      <p:grpSp>
        <p:nvGrpSpPr>
          <p:cNvPr id="16" name="Group 15">
            <a:extLst>
              <a:ext uri="{FF2B5EF4-FFF2-40B4-BE49-F238E27FC236}">
                <a16:creationId xmlns:a16="http://schemas.microsoft.com/office/drawing/2014/main" id="{CC0CBC5B-3083-6FA6-B1E8-0BE772209AFE}"/>
              </a:ext>
            </a:extLst>
          </p:cNvPr>
          <p:cNvGrpSpPr>
            <a:grpSpLocks noChangeAspect="1"/>
          </p:cNvGrpSpPr>
          <p:nvPr userDrawn="1"/>
        </p:nvGrpSpPr>
        <p:grpSpPr>
          <a:xfrm>
            <a:off x="6415790" y="2569464"/>
            <a:ext cx="754486" cy="1719072"/>
            <a:chOff x="5575665" y="2495416"/>
            <a:chExt cx="825056" cy="1879864"/>
          </a:xfrm>
          <a:solidFill>
            <a:schemeClr val="tx2"/>
          </a:solidFill>
        </p:grpSpPr>
        <p:sp>
          <p:nvSpPr>
            <p:cNvPr id="19" name="Rectangle 18">
              <a:extLst>
                <a:ext uri="{FF2B5EF4-FFF2-40B4-BE49-F238E27FC236}">
                  <a16:creationId xmlns:a16="http://schemas.microsoft.com/office/drawing/2014/main" id="{98FB0B69-9C18-233E-B4EB-F84D6F2D7661}"/>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2599E1-5271-8475-5E8C-56CAE997B6AD}"/>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ate Placeholder 3">
            <a:extLst>
              <a:ext uri="{FF2B5EF4-FFF2-40B4-BE49-F238E27FC236}">
                <a16:creationId xmlns:a16="http://schemas.microsoft.com/office/drawing/2014/main" id="{8E4D5D9D-0148-454F-752F-EE7E782C4449}"/>
              </a:ext>
            </a:extLst>
          </p:cNvPr>
          <p:cNvSpPr>
            <a:spLocks noGrp="1"/>
          </p:cNvSpPr>
          <p:nvPr>
            <p:ph type="dt" sz="half" idx="10"/>
          </p:nvPr>
        </p:nvSpPr>
        <p:spPr>
          <a:xfrm>
            <a:off x="687402" y="4006774"/>
            <a:ext cx="3973966" cy="184665"/>
          </a:xfrm>
        </p:spPr>
        <p:txBody>
          <a:bodyPr>
            <a:noAutofit/>
          </a:bodyPr>
          <a:lstStyle>
            <a:lvl1pPr algn="l">
              <a:defRPr sz="1600">
                <a:solidFill>
                  <a:schemeClr val="tx1"/>
                </a:solidFill>
              </a:defRPr>
            </a:lvl1pPr>
          </a:lstStyle>
          <a:p>
            <a:fld id="{4BD48E7E-8069-C14C-B665-25A47EA7039F}" type="datetime4">
              <a:rPr lang="en-US" smtClean="0"/>
              <a:pPr/>
              <a:t>September 11, 2025</a:t>
            </a:fld>
            <a:endParaRPr lang="en-GB"/>
          </a:p>
        </p:txBody>
      </p:sp>
      <p:sp>
        <p:nvSpPr>
          <p:cNvPr id="22" name="Text Placeholder 17">
            <a:extLst>
              <a:ext uri="{FF2B5EF4-FFF2-40B4-BE49-F238E27FC236}">
                <a16:creationId xmlns:a16="http://schemas.microsoft.com/office/drawing/2014/main" id="{951A913A-E5A4-978F-6C1A-D30889C158D8}"/>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tx2"/>
              </a:buClr>
              <a:buSzPct val="280000"/>
              <a:buFont typeface="Wingdings" pitchFamily="2" charset="2"/>
              <a:buChar char="§"/>
              <a:defRPr lang="en-US" sz="12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Tree>
    <p:extLst>
      <p:ext uri="{BB962C8B-B14F-4D97-AF65-F5344CB8AC3E}">
        <p14:creationId xmlns:p14="http://schemas.microsoft.com/office/powerpoint/2010/main" val="2449145601"/>
      </p:ext>
    </p:extLst>
  </p:cSld>
  <p:clrMapOvr>
    <a:masterClrMapping/>
  </p:clrMapOvr>
  <p:extLst>
    <p:ext uri="{DCECCB84-F9BA-43D5-87BE-67443E8EF086}">
      <p15:sldGuideLst xmlns:p15="http://schemas.microsoft.com/office/powerpoint/2012/main">
        <p15:guide id="1" pos="2976" userDrawn="1">
          <p15:clr>
            <a:srgbClr val="FBAE40"/>
          </p15:clr>
        </p15:guide>
        <p15:guide id="2" pos="701" userDrawn="1">
          <p15:clr>
            <a:srgbClr val="FBAE40"/>
          </p15:clr>
        </p15:guide>
        <p15:guide id="3" orient="horz" pos="2075" userDrawn="1">
          <p15:clr>
            <a:srgbClr val="FBAE40"/>
          </p15:clr>
        </p15:guide>
        <p15:guide id="4" orient="horz" pos="3034"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Color Cover 1">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D02900-0559-1FD1-F5B8-255A845EB3F2}"/>
              </a:ext>
            </a:extLst>
          </p:cNvPr>
          <p:cNvSpPr>
            <a:spLocks/>
          </p:cNvSpPr>
          <p:nvPr userDrawn="1"/>
        </p:nvSpPr>
        <p:spPr>
          <a:xfrm>
            <a:off x="-3046" y="0"/>
            <a:ext cx="679608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8D1E7F7-4760-61BE-36C7-16B50AA9A071}"/>
              </a:ext>
            </a:extLst>
          </p:cNvPr>
          <p:cNvPicPr>
            <a:picLocks/>
          </p:cNvPicPr>
          <p:nvPr userDrawn="1"/>
        </p:nvPicPr>
        <p:blipFill>
          <a:blip r:embed="rId2"/>
          <a:srcRect l="33841" r="13701"/>
          <a:stretch/>
        </p:blipFill>
        <p:spPr>
          <a:xfrm>
            <a:off x="6793035" y="-3427"/>
            <a:ext cx="5398966" cy="6861427"/>
          </a:xfrm>
          <a:prstGeom prst="rect">
            <a:avLst/>
          </a:prstGeom>
          <a:blipFill>
            <a:blip r:embed="rId3"/>
            <a:tile tx="0" ty="0" sx="100000" sy="100000" flip="none" algn="tl"/>
          </a:blipFill>
        </p:spPr>
      </p:pic>
      <p:pic>
        <p:nvPicPr>
          <p:cNvPr id="7" name="Graphic 11">
            <a:extLst>
              <a:ext uri="{FF2B5EF4-FFF2-40B4-BE49-F238E27FC236}">
                <a16:creationId xmlns:a16="http://schemas.microsoft.com/office/drawing/2014/main" id="{32E0E12E-818A-BD25-AE0D-C132AC3ACF0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90398" y="5564905"/>
            <a:ext cx="1600197" cy="608949"/>
          </a:xfrm>
          <a:prstGeom prst="rect">
            <a:avLst/>
          </a:prstGeom>
        </p:spPr>
      </p:pic>
      <p:sp>
        <p:nvSpPr>
          <p:cNvPr id="8" name="Title 1">
            <a:extLst>
              <a:ext uri="{FF2B5EF4-FFF2-40B4-BE49-F238E27FC236}">
                <a16:creationId xmlns:a16="http://schemas.microsoft.com/office/drawing/2014/main" id="{88CB87EA-4D01-3010-9F77-37827BAC0EA3}"/>
              </a:ext>
            </a:extLst>
          </p:cNvPr>
          <p:cNvSpPr>
            <a:spLocks noGrp="1"/>
          </p:cNvSpPr>
          <p:nvPr>
            <p:ph type="ctrTitle" hasCustomPrompt="1"/>
          </p:nvPr>
        </p:nvSpPr>
        <p:spPr>
          <a:xfrm>
            <a:off x="660899" y="1031064"/>
            <a:ext cx="5239348" cy="1344776"/>
          </a:xfrm>
          <a:noFill/>
          <a:ln>
            <a:noFill/>
          </a:ln>
        </p:spPr>
        <p:txBody>
          <a:bodyPr tIns="0" rIns="0" bIns="0" anchor="t">
            <a:noAutofit/>
          </a:bodyPr>
          <a:lstStyle>
            <a:lvl1pPr algn="l">
              <a:lnSpc>
                <a:spcPct val="100000"/>
              </a:lnSpc>
              <a:defRPr sz="4800">
                <a:solidFill>
                  <a:schemeClr val="bg1"/>
                </a:solidFill>
              </a:defRPr>
            </a:lvl1pPr>
          </a:lstStyle>
          <a:p>
            <a:r>
              <a:rPr lang="en-US"/>
              <a:t>Headline</a:t>
            </a:r>
            <a:endParaRPr lang="en-GB"/>
          </a:p>
        </p:txBody>
      </p:sp>
      <p:sp>
        <p:nvSpPr>
          <p:cNvPr id="10" name="Subtitle 2">
            <a:extLst>
              <a:ext uri="{FF2B5EF4-FFF2-40B4-BE49-F238E27FC236}">
                <a16:creationId xmlns:a16="http://schemas.microsoft.com/office/drawing/2014/main" id="{B6B751B1-4608-8B67-3636-8AE1A8B496C0}"/>
              </a:ext>
            </a:extLst>
          </p:cNvPr>
          <p:cNvSpPr>
            <a:spLocks noGrp="1"/>
          </p:cNvSpPr>
          <p:nvPr>
            <p:ph type="subTitle" idx="1" hasCustomPrompt="1"/>
          </p:nvPr>
        </p:nvSpPr>
        <p:spPr>
          <a:xfrm>
            <a:off x="687402" y="2659121"/>
            <a:ext cx="5239347" cy="1077624"/>
          </a:xfrm>
        </p:spPr>
        <p:txBody>
          <a:bodyPr tIns="0" rIns="0" bIns="0">
            <a:no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1" name="Date Placeholder 3">
            <a:extLst>
              <a:ext uri="{FF2B5EF4-FFF2-40B4-BE49-F238E27FC236}">
                <a16:creationId xmlns:a16="http://schemas.microsoft.com/office/drawing/2014/main" id="{B45E3EF1-13E3-16E1-4080-A349B079B5C1}"/>
              </a:ext>
            </a:extLst>
          </p:cNvPr>
          <p:cNvSpPr>
            <a:spLocks noGrp="1"/>
          </p:cNvSpPr>
          <p:nvPr>
            <p:ph type="dt" sz="half" idx="10"/>
          </p:nvPr>
        </p:nvSpPr>
        <p:spPr>
          <a:xfrm>
            <a:off x="687402" y="4006774"/>
            <a:ext cx="3973966" cy="184665"/>
          </a:xfrm>
        </p:spPr>
        <p:txBody>
          <a:bodyPr>
            <a:noAutofit/>
          </a:bodyPr>
          <a:lstStyle>
            <a:lvl1pPr algn="l">
              <a:defRPr sz="1600">
                <a:solidFill>
                  <a:schemeClr val="bg1"/>
                </a:solidFill>
              </a:defRPr>
            </a:lvl1pPr>
          </a:lstStyle>
          <a:p>
            <a:fld id="{4BD48E7E-8069-C14C-B665-25A47EA7039F}" type="datetime4">
              <a:rPr lang="en-US" smtClean="0"/>
              <a:pPr/>
              <a:t>September 11, 2025</a:t>
            </a:fld>
            <a:endParaRPr lang="en-GB"/>
          </a:p>
        </p:txBody>
      </p:sp>
      <p:sp>
        <p:nvSpPr>
          <p:cNvPr id="20" name="Text Placeholder 17">
            <a:extLst>
              <a:ext uri="{FF2B5EF4-FFF2-40B4-BE49-F238E27FC236}">
                <a16:creationId xmlns:a16="http://schemas.microsoft.com/office/drawing/2014/main" id="{2D12AC69-221C-2BD6-5075-1669404FCF91}"/>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grpSp>
        <p:nvGrpSpPr>
          <p:cNvPr id="14" name="Group 13">
            <a:extLst>
              <a:ext uri="{FF2B5EF4-FFF2-40B4-BE49-F238E27FC236}">
                <a16:creationId xmlns:a16="http://schemas.microsoft.com/office/drawing/2014/main" id="{EF535EE4-37B0-1C39-DBE7-296409DFD9FD}"/>
              </a:ext>
            </a:extLst>
          </p:cNvPr>
          <p:cNvGrpSpPr>
            <a:grpSpLocks noChangeAspect="1"/>
          </p:cNvGrpSpPr>
          <p:nvPr userDrawn="1"/>
        </p:nvGrpSpPr>
        <p:grpSpPr>
          <a:xfrm>
            <a:off x="6415790" y="2569464"/>
            <a:ext cx="754486" cy="1719072"/>
            <a:chOff x="5575665" y="2495416"/>
            <a:chExt cx="825056" cy="1879864"/>
          </a:xfrm>
          <a:solidFill>
            <a:schemeClr val="bg1"/>
          </a:solidFill>
        </p:grpSpPr>
        <p:sp>
          <p:nvSpPr>
            <p:cNvPr id="19" name="Rectangle 18">
              <a:extLst>
                <a:ext uri="{FF2B5EF4-FFF2-40B4-BE49-F238E27FC236}">
                  <a16:creationId xmlns:a16="http://schemas.microsoft.com/office/drawing/2014/main" id="{A64C0397-06BF-C0DA-973F-E67BFD47413D}"/>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E04082-DFB5-FB53-E35A-D770445CC83F}"/>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1356983"/>
      </p:ext>
    </p:extLst>
  </p:cSld>
  <p:clrMapOvr>
    <a:masterClrMapping/>
  </p:clrMapOvr>
  <p:extLst>
    <p:ext uri="{DCECCB84-F9BA-43D5-87BE-67443E8EF086}">
      <p15:sldGuideLst xmlns:p15="http://schemas.microsoft.com/office/powerpoint/2012/main">
        <p15:guide id="1" pos="2976" userDrawn="1">
          <p15:clr>
            <a:srgbClr val="FBAE40"/>
          </p15:clr>
        </p15:guide>
        <p15:guide id="2" pos="701" userDrawn="1">
          <p15:clr>
            <a:srgbClr val="FBAE40"/>
          </p15:clr>
        </p15:guide>
        <p15:guide id="3" orient="horz" pos="2069" userDrawn="1">
          <p15:clr>
            <a:srgbClr val="FBAE40"/>
          </p15:clr>
        </p15:guide>
        <p15:guide id="4" orient="horz" pos="3034"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2"/>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11">
            <a:extLst>
              <a:ext uri="{FF2B5EF4-FFF2-40B4-BE49-F238E27FC236}">
                <a16:creationId xmlns:a16="http://schemas.microsoft.com/office/drawing/2014/main" id="{DB22318E-6EC0-2CA9-3D1F-40B1FDA326C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5800" y="5561595"/>
            <a:ext cx="1600200" cy="608949"/>
          </a:xfrm>
          <a:prstGeom prst="rect">
            <a:avLst/>
          </a:prstGeom>
        </p:spPr>
      </p:pic>
      <p:sp>
        <p:nvSpPr>
          <p:cNvPr id="11" name="Title 1">
            <a:extLst>
              <a:ext uri="{FF2B5EF4-FFF2-40B4-BE49-F238E27FC236}">
                <a16:creationId xmlns:a16="http://schemas.microsoft.com/office/drawing/2014/main" id="{F723800A-158B-1103-B236-5C19B0B88A0E}"/>
              </a:ext>
            </a:extLst>
          </p:cNvPr>
          <p:cNvSpPr>
            <a:spLocks noGrp="1"/>
          </p:cNvSpPr>
          <p:nvPr>
            <p:ph type="ctrTitle" hasCustomPrompt="1"/>
          </p:nvPr>
        </p:nvSpPr>
        <p:spPr>
          <a:xfrm>
            <a:off x="660899" y="1031064"/>
            <a:ext cx="5998316" cy="1344776"/>
          </a:xfrm>
          <a:noFill/>
          <a:ln>
            <a:noFill/>
          </a:ln>
        </p:spPr>
        <p:txBody>
          <a:bodyPr tIns="0" rIns="0" bIns="0" anchor="t">
            <a:noAutofit/>
          </a:bodyPr>
          <a:lstStyle>
            <a:lvl1pPr algn="l">
              <a:lnSpc>
                <a:spcPct val="100000"/>
              </a:lnSpc>
              <a:defRPr sz="4800">
                <a:solidFill>
                  <a:schemeClr val="tx2"/>
                </a:solidFill>
              </a:defRPr>
            </a:lvl1pPr>
          </a:lstStyle>
          <a:p>
            <a:r>
              <a:rPr lang="en-US"/>
              <a:t>Headline</a:t>
            </a:r>
            <a:endParaRPr lang="en-GB"/>
          </a:p>
        </p:txBody>
      </p:sp>
      <p:sp>
        <p:nvSpPr>
          <p:cNvPr id="13" name="Subtitle 2">
            <a:extLst>
              <a:ext uri="{FF2B5EF4-FFF2-40B4-BE49-F238E27FC236}">
                <a16:creationId xmlns:a16="http://schemas.microsoft.com/office/drawing/2014/main" id="{E3E65D60-1E43-47C4-D80B-4D50AAC649EE}"/>
              </a:ext>
            </a:extLst>
          </p:cNvPr>
          <p:cNvSpPr>
            <a:spLocks noGrp="1"/>
          </p:cNvSpPr>
          <p:nvPr>
            <p:ph type="subTitle" idx="1" hasCustomPrompt="1"/>
          </p:nvPr>
        </p:nvSpPr>
        <p:spPr>
          <a:xfrm>
            <a:off x="687402" y="2659121"/>
            <a:ext cx="5971813" cy="1077624"/>
          </a:xfrm>
        </p:spPr>
        <p:txBody>
          <a:bodyPr tIns="0" rIns="0" bIns="0">
            <a:noAutofit/>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4" name="Date Placeholder 3">
            <a:extLst>
              <a:ext uri="{FF2B5EF4-FFF2-40B4-BE49-F238E27FC236}">
                <a16:creationId xmlns:a16="http://schemas.microsoft.com/office/drawing/2014/main" id="{E91D0A1B-BED1-7267-A975-6B9AC303C8CA}"/>
              </a:ext>
            </a:extLst>
          </p:cNvPr>
          <p:cNvSpPr>
            <a:spLocks noGrp="1"/>
          </p:cNvSpPr>
          <p:nvPr>
            <p:ph type="dt" sz="half" idx="10"/>
          </p:nvPr>
        </p:nvSpPr>
        <p:spPr>
          <a:xfrm>
            <a:off x="687402" y="4006774"/>
            <a:ext cx="3973966" cy="184665"/>
          </a:xfrm>
        </p:spPr>
        <p:txBody>
          <a:bodyPr>
            <a:noAutofit/>
          </a:bodyPr>
          <a:lstStyle>
            <a:lvl1pPr algn="l">
              <a:defRPr sz="1600">
                <a:solidFill>
                  <a:schemeClr val="tx1"/>
                </a:solidFill>
              </a:defRPr>
            </a:lvl1pPr>
          </a:lstStyle>
          <a:p>
            <a:fld id="{4BD48E7E-8069-C14C-B665-25A47EA7039F}" type="datetime4">
              <a:rPr lang="en-US" smtClean="0"/>
              <a:pPr/>
              <a:t>September 11, 2025</a:t>
            </a:fld>
            <a:endParaRPr lang="en-GB"/>
          </a:p>
        </p:txBody>
      </p:sp>
      <p:grpSp>
        <p:nvGrpSpPr>
          <p:cNvPr id="15" name="Group 14">
            <a:extLst>
              <a:ext uri="{FF2B5EF4-FFF2-40B4-BE49-F238E27FC236}">
                <a16:creationId xmlns:a16="http://schemas.microsoft.com/office/drawing/2014/main" id="{A4C59F27-A534-AD90-917C-9E5DE161A5A6}"/>
              </a:ext>
            </a:extLst>
          </p:cNvPr>
          <p:cNvGrpSpPr/>
          <p:nvPr userDrawn="1"/>
        </p:nvGrpSpPr>
        <p:grpSpPr>
          <a:xfrm>
            <a:off x="8209722" y="521698"/>
            <a:ext cx="2703444" cy="5806440"/>
            <a:chOff x="8209722" y="521698"/>
            <a:chExt cx="2703444" cy="5806440"/>
          </a:xfrm>
        </p:grpSpPr>
        <p:pic>
          <p:nvPicPr>
            <p:cNvPr id="16" name="Picture Placeholder 15">
              <a:extLst>
                <a:ext uri="{FF2B5EF4-FFF2-40B4-BE49-F238E27FC236}">
                  <a16:creationId xmlns:a16="http://schemas.microsoft.com/office/drawing/2014/main" id="{E6BEC062-76E2-0A4A-5152-1E648AC6884B}"/>
                </a:ext>
              </a:extLst>
            </p:cNvPr>
            <p:cNvPicPr>
              <a:picLocks/>
            </p:cNvPicPr>
            <p:nvPr userDrawn="1"/>
          </p:nvPicPr>
          <p:blipFill>
            <a:blip r:embed="rId4"/>
            <a:srcRect l="42600" r="28528"/>
            <a:stretch/>
          </p:blipFill>
          <p:spPr>
            <a:xfrm>
              <a:off x="8308504" y="521698"/>
              <a:ext cx="2514600" cy="5806440"/>
            </a:xfrm>
            <a:prstGeom prst="rect">
              <a:avLst/>
            </a:prstGeom>
          </p:spPr>
        </p:pic>
        <p:sp>
          <p:nvSpPr>
            <p:cNvPr id="19" name="Rectangle 18">
              <a:extLst>
                <a:ext uri="{FF2B5EF4-FFF2-40B4-BE49-F238E27FC236}">
                  <a16:creationId xmlns:a16="http://schemas.microsoft.com/office/drawing/2014/main" id="{42BF5C46-53FC-C08E-FE21-C5BC10C3F52F}"/>
                </a:ext>
              </a:extLst>
            </p:cNvPr>
            <p:cNvSpPr/>
            <p:nvPr userDrawn="1"/>
          </p:nvSpPr>
          <p:spPr>
            <a:xfrm>
              <a:off x="8209722" y="3036298"/>
              <a:ext cx="2703444" cy="783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7">
            <a:extLst>
              <a:ext uri="{FF2B5EF4-FFF2-40B4-BE49-F238E27FC236}">
                <a16:creationId xmlns:a16="http://schemas.microsoft.com/office/drawing/2014/main" id="{7A5F23C4-B56E-D550-EEF8-8D8DF37A9527}"/>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tx2"/>
              </a:buClr>
              <a:buSzPct val="280000"/>
              <a:buFont typeface="Wingdings" pitchFamily="2" charset="2"/>
              <a:buChar char="§"/>
              <a:defRPr lang="en-US" sz="12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Tree>
    <p:extLst>
      <p:ext uri="{BB962C8B-B14F-4D97-AF65-F5344CB8AC3E}">
        <p14:creationId xmlns:p14="http://schemas.microsoft.com/office/powerpoint/2010/main" val="1911957094"/>
      </p:ext>
    </p:extLst>
  </p:cSld>
  <p:clrMapOvr>
    <a:masterClrMapping/>
  </p:clrMapOvr>
  <p:extLst>
    <p:ext uri="{DCECCB84-F9BA-43D5-87BE-67443E8EF086}">
      <p15:sldGuideLst xmlns:p15="http://schemas.microsoft.com/office/powerpoint/2012/main">
        <p15:guide id="1" pos="4320" userDrawn="1">
          <p15:clr>
            <a:srgbClr val="FBAE40"/>
          </p15:clr>
        </p15:guide>
        <p15:guide id="2" pos="701" userDrawn="1">
          <p15:clr>
            <a:srgbClr val="FBAE40"/>
          </p15:clr>
        </p15:guide>
        <p15:guide id="3" orient="horz" pos="432" userDrawn="1">
          <p15:clr>
            <a:srgbClr val="FBAE40"/>
          </p15:clr>
        </p15:guide>
        <p15:guide id="4" orient="horz" pos="3912"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lor Cover 2">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2"/>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Graphic 11">
            <a:extLst>
              <a:ext uri="{FF2B5EF4-FFF2-40B4-BE49-F238E27FC236}">
                <a16:creationId xmlns:a16="http://schemas.microsoft.com/office/drawing/2014/main" id="{DC18D9DD-050E-E664-6265-EE3695DE574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5800" y="5601350"/>
            <a:ext cx="1600200" cy="608949"/>
          </a:xfrm>
          <a:prstGeom prst="rect">
            <a:avLst/>
          </a:prstGeom>
        </p:spPr>
      </p:pic>
      <p:sp>
        <p:nvSpPr>
          <p:cNvPr id="3" name="Title 1">
            <a:extLst>
              <a:ext uri="{FF2B5EF4-FFF2-40B4-BE49-F238E27FC236}">
                <a16:creationId xmlns:a16="http://schemas.microsoft.com/office/drawing/2014/main" id="{64ADC0A3-8EF9-B01D-8FF1-912FF009854E}"/>
              </a:ext>
            </a:extLst>
          </p:cNvPr>
          <p:cNvSpPr>
            <a:spLocks noGrp="1"/>
          </p:cNvSpPr>
          <p:nvPr>
            <p:ph type="ctrTitle" hasCustomPrompt="1"/>
          </p:nvPr>
        </p:nvSpPr>
        <p:spPr>
          <a:xfrm>
            <a:off x="660898" y="1031064"/>
            <a:ext cx="5998315" cy="1344776"/>
          </a:xfrm>
          <a:noFill/>
          <a:ln>
            <a:noFill/>
          </a:ln>
        </p:spPr>
        <p:txBody>
          <a:bodyPr tIns="0" rIns="0" bIns="0" anchor="t">
            <a:noAutofit/>
          </a:bodyPr>
          <a:lstStyle>
            <a:lvl1pPr algn="l">
              <a:lnSpc>
                <a:spcPct val="100000"/>
              </a:lnSpc>
              <a:defRPr sz="4800">
                <a:solidFill>
                  <a:schemeClr val="bg1"/>
                </a:solidFill>
              </a:defRPr>
            </a:lvl1pPr>
          </a:lstStyle>
          <a:p>
            <a:r>
              <a:rPr lang="en-US"/>
              <a:t>Headline</a:t>
            </a:r>
            <a:endParaRPr lang="en-GB"/>
          </a:p>
        </p:txBody>
      </p:sp>
      <p:sp>
        <p:nvSpPr>
          <p:cNvPr id="4" name="Subtitle 2">
            <a:extLst>
              <a:ext uri="{FF2B5EF4-FFF2-40B4-BE49-F238E27FC236}">
                <a16:creationId xmlns:a16="http://schemas.microsoft.com/office/drawing/2014/main" id="{507868E8-8404-8122-563A-14391050FF05}"/>
              </a:ext>
            </a:extLst>
          </p:cNvPr>
          <p:cNvSpPr>
            <a:spLocks noGrp="1"/>
          </p:cNvSpPr>
          <p:nvPr>
            <p:ph type="subTitle" idx="1" hasCustomPrompt="1"/>
          </p:nvPr>
        </p:nvSpPr>
        <p:spPr>
          <a:xfrm>
            <a:off x="687402" y="2659121"/>
            <a:ext cx="5998314" cy="1077624"/>
          </a:xfrm>
        </p:spPr>
        <p:txBody>
          <a:bodyPr tIns="0" rIns="0" bIns="0">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9" name="Date Placeholder 3">
            <a:extLst>
              <a:ext uri="{FF2B5EF4-FFF2-40B4-BE49-F238E27FC236}">
                <a16:creationId xmlns:a16="http://schemas.microsoft.com/office/drawing/2014/main" id="{739E14F6-2775-D223-9429-558339D67239}"/>
              </a:ext>
            </a:extLst>
          </p:cNvPr>
          <p:cNvSpPr>
            <a:spLocks noGrp="1"/>
          </p:cNvSpPr>
          <p:nvPr>
            <p:ph type="dt" sz="half" idx="10"/>
          </p:nvPr>
        </p:nvSpPr>
        <p:spPr>
          <a:xfrm>
            <a:off x="687402" y="4006774"/>
            <a:ext cx="3973966" cy="184665"/>
          </a:xfrm>
        </p:spPr>
        <p:txBody>
          <a:bodyPr>
            <a:noAutofit/>
          </a:bodyPr>
          <a:lstStyle>
            <a:lvl1pPr algn="l">
              <a:defRPr sz="1600">
                <a:solidFill>
                  <a:schemeClr val="bg1"/>
                </a:solidFill>
              </a:defRPr>
            </a:lvl1pPr>
          </a:lstStyle>
          <a:p>
            <a:fld id="{4BD48E7E-8069-C14C-B665-25A47EA7039F}" type="datetime4">
              <a:rPr lang="en-US" smtClean="0"/>
              <a:pPr/>
              <a:t>September 11, 2025</a:t>
            </a:fld>
            <a:endParaRPr lang="en-GB"/>
          </a:p>
        </p:txBody>
      </p:sp>
      <p:sp>
        <p:nvSpPr>
          <p:cNvPr id="18" name="Text Placeholder 17">
            <a:extLst>
              <a:ext uri="{FF2B5EF4-FFF2-40B4-BE49-F238E27FC236}">
                <a16:creationId xmlns:a16="http://schemas.microsoft.com/office/drawing/2014/main" id="{320A547D-4E5F-AD61-1725-9C654C849DEE}"/>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grpSp>
        <p:nvGrpSpPr>
          <p:cNvPr id="10" name="Group 9">
            <a:extLst>
              <a:ext uri="{FF2B5EF4-FFF2-40B4-BE49-F238E27FC236}">
                <a16:creationId xmlns:a16="http://schemas.microsoft.com/office/drawing/2014/main" id="{0C1502B9-2402-E129-D46E-54A708DACDDD}"/>
              </a:ext>
            </a:extLst>
          </p:cNvPr>
          <p:cNvGrpSpPr/>
          <p:nvPr userDrawn="1"/>
        </p:nvGrpSpPr>
        <p:grpSpPr>
          <a:xfrm>
            <a:off x="8209722" y="521698"/>
            <a:ext cx="2703444" cy="5806440"/>
            <a:chOff x="8209722" y="521698"/>
            <a:chExt cx="2703444" cy="5806440"/>
          </a:xfrm>
        </p:grpSpPr>
        <p:pic>
          <p:nvPicPr>
            <p:cNvPr id="12" name="Picture Placeholder 15">
              <a:extLst>
                <a:ext uri="{FF2B5EF4-FFF2-40B4-BE49-F238E27FC236}">
                  <a16:creationId xmlns:a16="http://schemas.microsoft.com/office/drawing/2014/main" id="{AF056CFD-CFDF-B1C6-0BEA-8E51B51CD0D9}"/>
                </a:ext>
              </a:extLst>
            </p:cNvPr>
            <p:cNvPicPr>
              <a:picLocks/>
            </p:cNvPicPr>
            <p:nvPr userDrawn="1"/>
          </p:nvPicPr>
          <p:blipFill>
            <a:blip r:embed="rId4"/>
            <a:srcRect l="42600" r="28528"/>
            <a:stretch/>
          </p:blipFill>
          <p:spPr>
            <a:xfrm>
              <a:off x="8308504" y="521698"/>
              <a:ext cx="2514600" cy="5806440"/>
            </a:xfrm>
            <a:prstGeom prst="rect">
              <a:avLst/>
            </a:prstGeom>
          </p:spPr>
        </p:pic>
        <p:sp>
          <p:nvSpPr>
            <p:cNvPr id="14" name="Rectangle 13">
              <a:extLst>
                <a:ext uri="{FF2B5EF4-FFF2-40B4-BE49-F238E27FC236}">
                  <a16:creationId xmlns:a16="http://schemas.microsoft.com/office/drawing/2014/main" id="{87E0F654-A238-CDFA-B435-435B7BC7FF63}"/>
                </a:ext>
              </a:extLst>
            </p:cNvPr>
            <p:cNvSpPr/>
            <p:nvPr userDrawn="1"/>
          </p:nvSpPr>
          <p:spPr>
            <a:xfrm>
              <a:off x="8209722" y="3036298"/>
              <a:ext cx="2703444" cy="7832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7206451"/>
      </p:ext>
    </p:extLst>
  </p:cSld>
  <p:clrMapOvr>
    <a:masterClrMapping/>
  </p:clrMapOvr>
  <p:extLst>
    <p:ext uri="{DCECCB84-F9BA-43D5-87BE-67443E8EF086}">
      <p15:sldGuideLst xmlns:p15="http://schemas.microsoft.com/office/powerpoint/2012/main">
        <p15:guide id="1" pos="4320" userDrawn="1">
          <p15:clr>
            <a:srgbClr val="FBAE40"/>
          </p15:clr>
        </p15:guide>
        <p15:guide id="2" pos="701" userDrawn="1">
          <p15:clr>
            <a:srgbClr val="FBAE40"/>
          </p15:clr>
        </p15:guide>
        <p15:guide id="3" orient="horz" pos="432" userDrawn="1">
          <p15:clr>
            <a:srgbClr val="FBAE40"/>
          </p15:clr>
        </p15:guide>
        <p15:guide id="4" orient="horz" pos="3912"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0" y="597154"/>
            <a:ext cx="9418319"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9418320" cy="396240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5321A535-E15D-F31C-9E42-5129787923A1}"/>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Date Placeholder 3">
            <a:extLst>
              <a:ext uri="{FF2B5EF4-FFF2-40B4-BE49-F238E27FC236}">
                <a16:creationId xmlns:a16="http://schemas.microsoft.com/office/drawing/2014/main" id="{76553E1E-0269-8F66-97F8-DFF5F5DA0A10}"/>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8" name="Footer Placeholder 4">
            <a:extLst>
              <a:ext uri="{FF2B5EF4-FFF2-40B4-BE49-F238E27FC236}">
                <a16:creationId xmlns:a16="http://schemas.microsoft.com/office/drawing/2014/main" id="{0FC88D85-F0A2-7869-38B8-2F526B08491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664129173"/>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792" userDrawn="1">
          <p15:clr>
            <a:srgbClr val="FBAE40"/>
          </p15:clr>
        </p15:guide>
        <p15:guide id="5" pos="432" userDrawn="1">
          <p15:clr>
            <a:srgbClr val="FBAE40"/>
          </p15:clr>
        </p15:guide>
        <p15:guide id="6" pos="6950" userDrawn="1">
          <p15:clr>
            <a:srgbClr val="FBAE40"/>
          </p15:clr>
        </p15:guide>
        <p15:guide id="7" pos="636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Side Bann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0" y="597154"/>
            <a:ext cx="9418319"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9418320" cy="396240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0FC88D85-F0A2-7869-38B8-2F526B08491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9" name="Rectangle 8">
            <a:extLst>
              <a:ext uri="{FF2B5EF4-FFF2-40B4-BE49-F238E27FC236}">
                <a16:creationId xmlns:a16="http://schemas.microsoft.com/office/drawing/2014/main" id="{50DA070C-321F-57DD-B065-33F8E58708A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7E6FC79D-A23E-2F44-5BCC-4111214D1301}"/>
              </a:ext>
            </a:extLst>
          </p:cNvPr>
          <p:cNvPicPr>
            <a:picLocks/>
          </p:cNvPicPr>
          <p:nvPr userDrawn="1"/>
        </p:nvPicPr>
        <p:blipFill>
          <a:blip r:embed="rId2"/>
          <a:srcRect l="27730" t="2985" r="59507" b="1066"/>
          <a:stretch/>
        </p:blipFill>
        <p:spPr>
          <a:xfrm>
            <a:off x="10823712" y="0"/>
            <a:ext cx="1368287" cy="6858000"/>
          </a:xfrm>
          <a:prstGeom prst="rect">
            <a:avLst/>
          </a:prstGeom>
        </p:spPr>
      </p:pic>
      <p:pic>
        <p:nvPicPr>
          <p:cNvPr id="11" name="Picture 10">
            <a:extLst>
              <a:ext uri="{FF2B5EF4-FFF2-40B4-BE49-F238E27FC236}">
                <a16:creationId xmlns:a16="http://schemas.microsoft.com/office/drawing/2014/main" id="{D5E518BE-E7EB-AD08-99DF-9F918B97B2F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2" name="Slide Number Placeholder 5">
            <a:extLst>
              <a:ext uri="{FF2B5EF4-FFF2-40B4-BE49-F238E27FC236}">
                <a16:creationId xmlns:a16="http://schemas.microsoft.com/office/drawing/2014/main" id="{30B871FC-8257-A0AA-AEF4-ABFFC5D96614}"/>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3" name="Date Placeholder 3">
            <a:extLst>
              <a:ext uri="{FF2B5EF4-FFF2-40B4-BE49-F238E27FC236}">
                <a16:creationId xmlns:a16="http://schemas.microsoft.com/office/drawing/2014/main" id="{021F3086-C745-9583-E390-80B0D2BCBFD1}"/>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Tree>
    <p:extLst>
      <p:ext uri="{BB962C8B-B14F-4D97-AF65-F5344CB8AC3E}">
        <p14:creationId xmlns:p14="http://schemas.microsoft.com/office/powerpoint/2010/main" val="2333941766"/>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792" userDrawn="1">
          <p15:clr>
            <a:srgbClr val="FBAE40"/>
          </p15:clr>
        </p15:guide>
        <p15:guide id="5" pos="432" userDrawn="1">
          <p15:clr>
            <a:srgbClr val="FBAE40"/>
          </p15:clr>
        </p15:guide>
        <p15:guide id="6" pos="6950" userDrawn="1">
          <p15:clr>
            <a:srgbClr val="FBAE40"/>
          </p15:clr>
        </p15:guide>
        <p15:guide id="7" pos="636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bulle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7388" y="597154"/>
            <a:ext cx="9416732"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9418320" cy="396240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94831ADC-80BB-4716-B48E-05565422F3E3}"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7" name="Slide Number Placeholder 5">
            <a:extLst>
              <a:ext uri="{FF2B5EF4-FFF2-40B4-BE49-F238E27FC236}">
                <a16:creationId xmlns:a16="http://schemas.microsoft.com/office/drawing/2014/main" id="{532BA7BE-CAE7-479C-2174-86318F4889C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3094849348"/>
      </p:ext>
    </p:extLst>
  </p:cSld>
  <p:clrMapOvr>
    <a:masterClrMapping/>
  </p:clrMapOvr>
  <p:extLst>
    <p:ext uri="{DCECCB84-F9BA-43D5-87BE-67443E8EF086}">
      <p15:sldGuideLst xmlns:p15="http://schemas.microsoft.com/office/powerpoint/2012/main">
        <p15:guide id="2" orient="horz" pos="3792" userDrawn="1">
          <p15:clr>
            <a:srgbClr val="FBAE40"/>
          </p15:clr>
        </p15:guide>
        <p15:guide id="3" pos="432" userDrawn="1">
          <p15:clr>
            <a:srgbClr val="FBAE40"/>
          </p15:clr>
        </p15:guide>
        <p15:guide id="4" pos="6360" userDrawn="1">
          <p15:clr>
            <a:srgbClr val="FBAE40"/>
          </p15:clr>
        </p15:guide>
        <p15:guide id="5" pos="6952" userDrawn="1">
          <p15:clr>
            <a:srgbClr val="FBAE40"/>
          </p15:clr>
        </p15:guide>
        <p15:guide id="6" orient="horz" pos="373" userDrawn="1">
          <p15:clr>
            <a:srgbClr val="FBAE40"/>
          </p15:clr>
        </p15:guide>
        <p15:guide id="7" orient="horz" pos="1050" userDrawn="1">
          <p15:clr>
            <a:srgbClr val="FBAE40"/>
          </p15:clr>
        </p15:guide>
        <p15:guide id="8" orient="horz" pos="1295"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9FAD-0A46-4ACC-9793-5EEDBD51EABF}"/>
              </a:ext>
            </a:extLst>
          </p:cNvPr>
          <p:cNvSpPr>
            <a:spLocks noGrp="1"/>
          </p:cNvSpPr>
          <p:nvPr>
            <p:ph type="title" hasCustomPrompt="1"/>
          </p:nvPr>
        </p:nvSpPr>
        <p:spPr>
          <a:xfrm>
            <a:off x="685800" y="597154"/>
            <a:ext cx="8679130" cy="1069848"/>
          </a:xfrm>
        </p:spPr>
        <p:txBody>
          <a:bodyPr anchor="b">
            <a:noAutofit/>
          </a:bodyPr>
          <a:lstStyle>
            <a:lvl1pPr>
              <a:defRPr/>
            </a:lvl1pPr>
          </a:lstStyle>
          <a:p>
            <a:r>
              <a:rPr lang="en-US"/>
              <a:t>Agenda</a:t>
            </a:r>
            <a:endParaRPr lang="en-GB"/>
          </a:p>
        </p:txBody>
      </p:sp>
      <p:sp>
        <p:nvSpPr>
          <p:cNvPr id="10" name="Table Placeholder 5">
            <a:extLst>
              <a:ext uri="{FF2B5EF4-FFF2-40B4-BE49-F238E27FC236}">
                <a16:creationId xmlns:a16="http://schemas.microsoft.com/office/drawing/2014/main" id="{6B420300-9AD1-43AE-9279-59946E08A4E3}"/>
              </a:ext>
            </a:extLst>
          </p:cNvPr>
          <p:cNvSpPr>
            <a:spLocks noGrp="1"/>
          </p:cNvSpPr>
          <p:nvPr>
            <p:ph type="tbl" sz="quarter" idx="14"/>
          </p:nvPr>
        </p:nvSpPr>
        <p:spPr>
          <a:xfrm>
            <a:off x="685800" y="2060447"/>
            <a:ext cx="8686798" cy="4114800"/>
          </a:xfrm>
        </p:spPr>
        <p:txBody>
          <a:bodyPr anchor="ctr"/>
          <a:lstStyle>
            <a:lvl1pPr marL="0" indent="0" algn="ctr">
              <a:buNone/>
              <a:defRPr/>
            </a:lvl1pPr>
          </a:lstStyle>
          <a:p>
            <a:r>
              <a:rPr lang="en-US"/>
              <a:t>Click icon to add table</a:t>
            </a:r>
            <a:endParaRPr lang="en-GB"/>
          </a:p>
        </p:txBody>
      </p:sp>
      <p:sp>
        <p:nvSpPr>
          <p:cNvPr id="3" name="Slide Number Placeholder 5">
            <a:extLst>
              <a:ext uri="{FF2B5EF4-FFF2-40B4-BE49-F238E27FC236}">
                <a16:creationId xmlns:a16="http://schemas.microsoft.com/office/drawing/2014/main" id="{326B4B8F-136A-B8AB-F409-4D3A72CC2587}"/>
              </a:ext>
            </a:extLst>
          </p:cNvPr>
          <p:cNvSpPr txBox="1">
            <a:spLocks/>
          </p:cNvSpPr>
          <p:nvPr userDrawn="1"/>
        </p:nvSpPr>
        <p:spPr>
          <a:xfrm>
            <a:off x="142827" y="6356350"/>
            <a:ext cx="274320" cy="136525"/>
          </a:xfrm>
          <a:prstGeom prst="rect">
            <a:avLst/>
          </a:prstGeom>
        </p:spPr>
        <p:txBody>
          <a:bodyPr vert="horz" wrap="none" lIns="0" tIns="0" rIns="0" bIns="0" rtlCol="0" anchor="ctr"/>
          <a:lstStyle>
            <a:defPPr>
              <a:defRPr lang="en-US"/>
            </a:defPPr>
            <a:lvl1pPr marL="0" algn="r" defTabSz="914400" rtl="0" eaLnBrk="1" latinLnBrk="0" hangingPunct="1">
              <a:defRPr lang="en-GB" sz="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DB38E-7BB7-498E-99E5-8000D290A95C}" type="slidenum">
              <a:rPr lang="en-US" smtClean="0"/>
              <a:pPr/>
              <a:t>‹#›</a:t>
            </a:fld>
            <a:endParaRPr lang="en-US"/>
          </a:p>
        </p:txBody>
      </p:sp>
      <p:sp>
        <p:nvSpPr>
          <p:cNvPr id="4" name="Date Placeholder 3">
            <a:extLst>
              <a:ext uri="{FF2B5EF4-FFF2-40B4-BE49-F238E27FC236}">
                <a16:creationId xmlns:a16="http://schemas.microsoft.com/office/drawing/2014/main" id="{2F7D5BCB-3FEB-ECA2-2F92-DFB46D1AF7BD}"/>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5" name="Footer Placeholder 4">
            <a:extLst>
              <a:ext uri="{FF2B5EF4-FFF2-40B4-BE49-F238E27FC236}">
                <a16:creationId xmlns:a16="http://schemas.microsoft.com/office/drawing/2014/main" id="{E48DD637-A97B-E668-1B4E-A91AD04A5965}"/>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1038352588"/>
      </p:ext>
    </p:extLst>
  </p:cSld>
  <p:clrMapOvr>
    <a:masterClrMapping/>
  </p:clrMapOvr>
  <p:extLst>
    <p:ext uri="{DCECCB84-F9BA-43D5-87BE-67443E8EF086}">
      <p15:sldGuideLst xmlns:p15="http://schemas.microsoft.com/office/powerpoint/2012/main">
        <p15:guide id="1" pos="432" userDrawn="1">
          <p15:clr>
            <a:srgbClr val="FBAE40"/>
          </p15:clr>
        </p15:guide>
        <p15:guide id="2" pos="5904" userDrawn="1">
          <p15:clr>
            <a:srgbClr val="FBAE40"/>
          </p15:clr>
        </p15:guide>
        <p15:guide id="3" orient="horz" pos="373" userDrawn="1">
          <p15:clr>
            <a:srgbClr val="FBAE40"/>
          </p15:clr>
        </p15:guide>
        <p15:guide id="4" orient="horz" pos="1050" userDrawn="1">
          <p15:clr>
            <a:srgbClr val="FBAE40"/>
          </p15:clr>
        </p15:guide>
        <p15:guide id="5" orient="horz" pos="1295" userDrawn="1">
          <p15:clr>
            <a:srgbClr val="FBAE40"/>
          </p15:clr>
        </p15:guide>
        <p15:guide id="6" orient="horz" pos="389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mage Cover 2">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2"/>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A95B45A3-C66A-6232-3079-06A689321083}"/>
              </a:ext>
            </a:extLst>
          </p:cNvPr>
          <p:cNvPicPr>
            <a:picLocks noChangeAspect="1"/>
          </p:cNvPicPr>
          <p:nvPr userDrawn="1"/>
        </p:nvPicPr>
        <p:blipFill>
          <a:blip r:embed="rId3"/>
          <a:srcRect r="31285" b="42136"/>
          <a:stretch/>
        </p:blipFill>
        <p:spPr>
          <a:xfrm>
            <a:off x="0" y="0"/>
            <a:ext cx="12216160" cy="6858000"/>
          </a:xfrm>
          <a:prstGeom prst="rect">
            <a:avLst/>
          </a:prstGeom>
        </p:spPr>
      </p:pic>
      <p:grpSp>
        <p:nvGrpSpPr>
          <p:cNvPr id="3" name="Group 2">
            <a:extLst>
              <a:ext uri="{FF2B5EF4-FFF2-40B4-BE49-F238E27FC236}">
                <a16:creationId xmlns:a16="http://schemas.microsoft.com/office/drawing/2014/main" id="{3B78FD90-DB2E-EFBA-F087-A5BF8FAD31E7}"/>
              </a:ext>
            </a:extLst>
          </p:cNvPr>
          <p:cNvGrpSpPr>
            <a:grpSpLocks noChangeAspect="1"/>
          </p:cNvGrpSpPr>
          <p:nvPr userDrawn="1"/>
        </p:nvGrpSpPr>
        <p:grpSpPr>
          <a:xfrm>
            <a:off x="8287807" y="594360"/>
            <a:ext cx="2488197" cy="5669280"/>
            <a:chOff x="5575665" y="2495416"/>
            <a:chExt cx="825056" cy="1879864"/>
          </a:xfrm>
          <a:solidFill>
            <a:schemeClr val="tx2"/>
          </a:solidFill>
        </p:grpSpPr>
        <p:sp>
          <p:nvSpPr>
            <p:cNvPr id="4" name="Rectangle 3">
              <a:extLst>
                <a:ext uri="{FF2B5EF4-FFF2-40B4-BE49-F238E27FC236}">
                  <a16:creationId xmlns:a16="http://schemas.microsoft.com/office/drawing/2014/main" id="{8DD9D005-7D1C-BD8F-76C5-7E139A8093B0}"/>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2CBD365-8AD1-2051-10D7-9D7D58EE213B}"/>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11">
            <a:extLst>
              <a:ext uri="{FF2B5EF4-FFF2-40B4-BE49-F238E27FC236}">
                <a16:creationId xmlns:a16="http://schemas.microsoft.com/office/drawing/2014/main" id="{D756F4D3-2A34-C815-AAED-2301659E70C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90398" y="5564905"/>
            <a:ext cx="1600197" cy="608949"/>
          </a:xfrm>
          <a:prstGeom prst="rect">
            <a:avLst/>
          </a:prstGeom>
          <a:effectLst/>
        </p:spPr>
      </p:pic>
      <p:sp>
        <p:nvSpPr>
          <p:cNvPr id="10" name="Text Placeholder 17">
            <a:extLst>
              <a:ext uri="{FF2B5EF4-FFF2-40B4-BE49-F238E27FC236}">
                <a16:creationId xmlns:a16="http://schemas.microsoft.com/office/drawing/2014/main" id="{A3129D75-B5E0-8F40-687B-788779C68C7A}"/>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
        <p:nvSpPr>
          <p:cNvPr id="11" name="Title 1">
            <a:extLst>
              <a:ext uri="{FF2B5EF4-FFF2-40B4-BE49-F238E27FC236}">
                <a16:creationId xmlns:a16="http://schemas.microsoft.com/office/drawing/2014/main" id="{5501476B-7B43-A68A-E7A6-0AE861C4B1D9}"/>
              </a:ext>
            </a:extLst>
          </p:cNvPr>
          <p:cNvSpPr>
            <a:spLocks noGrp="1"/>
          </p:cNvSpPr>
          <p:nvPr>
            <p:ph type="ctrTitle" hasCustomPrompt="1"/>
          </p:nvPr>
        </p:nvSpPr>
        <p:spPr>
          <a:xfrm>
            <a:off x="660898" y="1031064"/>
            <a:ext cx="5998315" cy="1344776"/>
          </a:xfrm>
          <a:noFill/>
          <a:ln>
            <a:noFill/>
          </a:ln>
        </p:spPr>
        <p:txBody>
          <a:bodyPr tIns="0" rIns="0" bIns="0" anchor="t">
            <a:noAutofit/>
          </a:bodyPr>
          <a:lstStyle>
            <a:lvl1pPr algn="l">
              <a:lnSpc>
                <a:spcPct val="100000"/>
              </a:lnSpc>
              <a:defRPr sz="4800">
                <a:solidFill>
                  <a:schemeClr val="bg1"/>
                </a:solidFill>
              </a:defRPr>
            </a:lvl1pPr>
          </a:lstStyle>
          <a:p>
            <a:r>
              <a:rPr lang="en-US"/>
              <a:t>Headline</a:t>
            </a:r>
            <a:endParaRPr lang="en-GB"/>
          </a:p>
        </p:txBody>
      </p:sp>
      <p:sp>
        <p:nvSpPr>
          <p:cNvPr id="12" name="Subtitle 2">
            <a:extLst>
              <a:ext uri="{FF2B5EF4-FFF2-40B4-BE49-F238E27FC236}">
                <a16:creationId xmlns:a16="http://schemas.microsoft.com/office/drawing/2014/main" id="{3407B14C-7E3E-40FD-3799-E9EC5E389000}"/>
              </a:ext>
            </a:extLst>
          </p:cNvPr>
          <p:cNvSpPr>
            <a:spLocks noGrp="1"/>
          </p:cNvSpPr>
          <p:nvPr>
            <p:ph type="subTitle" idx="1" hasCustomPrompt="1"/>
          </p:nvPr>
        </p:nvSpPr>
        <p:spPr>
          <a:xfrm>
            <a:off x="687402" y="2659121"/>
            <a:ext cx="5998314" cy="1077624"/>
          </a:xfrm>
        </p:spPr>
        <p:txBody>
          <a:bodyPr tIns="0" rIns="0" bIns="0">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3" name="Date Placeholder 3">
            <a:extLst>
              <a:ext uri="{FF2B5EF4-FFF2-40B4-BE49-F238E27FC236}">
                <a16:creationId xmlns:a16="http://schemas.microsoft.com/office/drawing/2014/main" id="{0CFABA96-A79F-539E-E1B8-51D85AC997D1}"/>
              </a:ext>
            </a:extLst>
          </p:cNvPr>
          <p:cNvSpPr>
            <a:spLocks noGrp="1"/>
          </p:cNvSpPr>
          <p:nvPr>
            <p:ph type="dt" sz="half" idx="10"/>
          </p:nvPr>
        </p:nvSpPr>
        <p:spPr>
          <a:xfrm>
            <a:off x="687402" y="4006774"/>
            <a:ext cx="3973966" cy="184665"/>
          </a:xfrm>
        </p:spPr>
        <p:txBody>
          <a:bodyPr>
            <a:noAutofit/>
          </a:bodyPr>
          <a:lstStyle>
            <a:lvl1pPr algn="l">
              <a:defRPr sz="1600">
                <a:solidFill>
                  <a:schemeClr val="bg1"/>
                </a:solidFill>
              </a:defRPr>
            </a:lvl1pPr>
          </a:lstStyle>
          <a:p>
            <a:fld id="{4BD48E7E-8069-C14C-B665-25A47EA7039F}" type="datetime4">
              <a:rPr lang="en-US" smtClean="0"/>
              <a:pPr/>
              <a:t>September 11, 2025</a:t>
            </a:fld>
            <a:endParaRPr lang="en-GB"/>
          </a:p>
        </p:txBody>
      </p:sp>
    </p:spTree>
    <p:extLst>
      <p:ext uri="{BB962C8B-B14F-4D97-AF65-F5344CB8AC3E}">
        <p14:creationId xmlns:p14="http://schemas.microsoft.com/office/powerpoint/2010/main" val="1147814523"/>
      </p:ext>
    </p:extLst>
  </p:cSld>
  <p:clrMapOvr>
    <a:masterClrMapping/>
  </p:clrMapOvr>
  <p:extLst>
    <p:ext uri="{DCECCB84-F9BA-43D5-87BE-67443E8EF086}">
      <p15:sldGuideLst xmlns:p15="http://schemas.microsoft.com/office/powerpoint/2012/main">
        <p15:guide id="1" pos="4320" userDrawn="1">
          <p15:clr>
            <a:srgbClr val="FBAE40"/>
          </p15:clr>
        </p15:guide>
        <p15:guide id="2" pos="701" userDrawn="1">
          <p15:clr>
            <a:srgbClr val="FBAE40"/>
          </p15:clr>
        </p15:guide>
        <p15:guide id="3" orient="horz" pos="432" userDrawn="1">
          <p15:clr>
            <a:srgbClr val="FBAE40"/>
          </p15:clr>
        </p15:guide>
        <p15:guide id="4" orient="horz" pos="391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wo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4" y="597154"/>
            <a:ext cx="9401556"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3E9477CA-0A73-4906-B2CE-57DA0C86804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Content Placeholder 2">
            <a:extLst>
              <a:ext uri="{FF2B5EF4-FFF2-40B4-BE49-F238E27FC236}">
                <a16:creationId xmlns:a16="http://schemas.microsoft.com/office/drawing/2014/main" id="{20472055-678A-47B2-8E69-BA5B39D704D8}"/>
              </a:ext>
            </a:extLst>
          </p:cNvPr>
          <p:cNvSpPr>
            <a:spLocks noGrp="1"/>
          </p:cNvSpPr>
          <p:nvPr>
            <p:ph idx="13"/>
          </p:nvPr>
        </p:nvSpPr>
        <p:spPr>
          <a:xfrm>
            <a:off x="5524500" y="2057400"/>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8600">
              <a:spcBef>
                <a:spcPts val="0"/>
              </a:spcBef>
              <a:spcAft>
                <a:spcPts val="600"/>
              </a:spcAft>
              <a:buClr>
                <a:schemeClr val="tx2"/>
              </a:buClr>
              <a:defRPr sz="1800"/>
            </a:lvl3pPr>
            <a:lvl4pPr marL="914400" indent="-228600">
              <a:spcBef>
                <a:spcPts val="0"/>
              </a:spcBef>
              <a:spcAft>
                <a:spcPts val="600"/>
              </a:spcAft>
              <a:buClr>
                <a:schemeClr val="tx2"/>
              </a:buClr>
              <a:buFont typeface="Segoe UI" panose="020B0502040204020203" pitchFamily="34" charset="0"/>
              <a:buChar char="–"/>
              <a:defRPr sz="1800"/>
            </a:lvl4pPr>
            <a:lvl5pPr marL="1141413" indent="-228600">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2384DAB6-B964-1DC4-E0EA-FDA552DCD6EC}"/>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1694772099"/>
      </p:ext>
    </p:extLst>
  </p:cSld>
  <p:clrMapOvr>
    <a:masterClrMapping/>
  </p:clrMapOvr>
  <p:extLst>
    <p:ext uri="{DCECCB84-F9BA-43D5-87BE-67443E8EF086}">
      <p15:sldGuideLst xmlns:p15="http://schemas.microsoft.com/office/powerpoint/2012/main">
        <p15:guide id="1" pos="432" userDrawn="1">
          <p15:clr>
            <a:srgbClr val="FBAE40"/>
          </p15:clr>
        </p15:guide>
        <p15:guide id="2" pos="6360" userDrawn="1">
          <p15:clr>
            <a:srgbClr val="FBAE40"/>
          </p15:clr>
        </p15:guide>
        <p15:guide id="3" pos="6951" userDrawn="1">
          <p15:clr>
            <a:srgbClr val="FBAE40"/>
          </p15:clr>
        </p15:guide>
        <p15:guide id="4" pos="3312" userDrawn="1">
          <p15:clr>
            <a:srgbClr val="FBAE40"/>
          </p15:clr>
        </p15:guide>
        <p15:guide id="5" pos="3480" userDrawn="1">
          <p15:clr>
            <a:srgbClr val="FBAE40"/>
          </p15:clr>
        </p15:guide>
        <p15:guide id="6" orient="horz" pos="3659" userDrawn="1">
          <p15:clr>
            <a:srgbClr val="FBAE40"/>
          </p15:clr>
        </p15:guide>
        <p15:guide id="7" orient="horz" pos="1295" userDrawn="1">
          <p15:clr>
            <a:srgbClr val="FBAE40"/>
          </p15:clr>
        </p15:guide>
        <p15:guide id="8" orient="horz" pos="1050" userDrawn="1">
          <p15:clr>
            <a:srgbClr val="FBAE40"/>
          </p15:clr>
        </p15:guide>
        <p15:guide id="9" orient="horz" pos="373"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Titles and Two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0" y="597154"/>
            <a:ext cx="4556760"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64051" y="2059623"/>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D00327FF-2815-85E1-39E8-3F9754E342FE}"/>
              </a:ext>
            </a:extLst>
          </p:cNvPr>
          <p:cNvSpPr>
            <a:spLocks noGrp="1"/>
          </p:cNvSpPr>
          <p:nvPr>
            <p:ph idx="13"/>
          </p:nvPr>
        </p:nvSpPr>
        <p:spPr>
          <a:xfrm>
            <a:off x="5524500" y="2057400"/>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6C13369B-8FE3-EFC9-8D6B-97A8FEFF332C}"/>
              </a:ext>
            </a:extLst>
          </p:cNvPr>
          <p:cNvSpPr>
            <a:spLocks noGrp="1"/>
          </p:cNvSpPr>
          <p:nvPr>
            <p:ph type="body" sz="quarter" idx="14" hasCustomPrompt="1"/>
          </p:nvPr>
        </p:nvSpPr>
        <p:spPr>
          <a:xfrm>
            <a:off x="5529943" y="597027"/>
            <a:ext cx="4566557" cy="1069848"/>
          </a:xfrm>
        </p:spPr>
        <p:txBody>
          <a:bodyPr anchor="b" anchorCtr="0"/>
          <a:lstStyle>
            <a:lvl1pPr marL="0" indent="0">
              <a:buNone/>
              <a:defRPr sz="3200" b="1">
                <a:solidFill>
                  <a:schemeClr val="tx2"/>
                </a:solidFill>
              </a:defRPr>
            </a:lvl1pPr>
          </a:lstStyle>
          <a:p>
            <a:pPr marL="0" marR="0" lvl="0" indent="0" algn="l" defTabSz="91440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a:pPr>
            <a:r>
              <a:rPr lang="en-US"/>
              <a:t>Click to add title</a:t>
            </a:r>
            <a:endParaRPr lang="en-GB"/>
          </a:p>
        </p:txBody>
      </p:sp>
      <p:sp>
        <p:nvSpPr>
          <p:cNvPr id="7" name="Slide Number Placeholder 5">
            <a:extLst>
              <a:ext uri="{FF2B5EF4-FFF2-40B4-BE49-F238E27FC236}">
                <a16:creationId xmlns:a16="http://schemas.microsoft.com/office/drawing/2014/main" id="{F632E6ED-AA03-C669-10C0-B36D5D56937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Date Placeholder 3">
            <a:extLst>
              <a:ext uri="{FF2B5EF4-FFF2-40B4-BE49-F238E27FC236}">
                <a16:creationId xmlns:a16="http://schemas.microsoft.com/office/drawing/2014/main" id="{DBAD103B-C08F-8B43-D9C5-2565D5CFBC8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9" name="Footer Placeholder 4">
            <a:extLst>
              <a:ext uri="{FF2B5EF4-FFF2-40B4-BE49-F238E27FC236}">
                <a16:creationId xmlns:a16="http://schemas.microsoft.com/office/drawing/2014/main" id="{68AD0791-D464-8F58-E35C-D2705DCF470A}"/>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3564197910"/>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659" userDrawn="1">
          <p15:clr>
            <a:srgbClr val="FBAE40"/>
          </p15:clr>
        </p15:guide>
        <p15:guide id="5" pos="432" userDrawn="1">
          <p15:clr>
            <a:srgbClr val="FBAE40"/>
          </p15:clr>
        </p15:guide>
        <p15:guide id="6" pos="6950" userDrawn="1">
          <p15:clr>
            <a:srgbClr val="FBAE40"/>
          </p15:clr>
        </p15:guide>
        <p15:guide id="7" pos="636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292608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1393FB9D-A57F-46AF-A6A0-FD73144CD07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1" name="Content Placeholder 2">
            <a:extLst>
              <a:ext uri="{FF2B5EF4-FFF2-40B4-BE49-F238E27FC236}">
                <a16:creationId xmlns:a16="http://schemas.microsoft.com/office/drawing/2014/main" id="{738883EE-6C5B-4AE8-A96C-AC618D57EECA}"/>
              </a:ext>
            </a:extLst>
          </p:cNvPr>
          <p:cNvSpPr>
            <a:spLocks noGrp="1"/>
          </p:cNvSpPr>
          <p:nvPr>
            <p:ph idx="13"/>
          </p:nvPr>
        </p:nvSpPr>
        <p:spPr>
          <a:xfrm>
            <a:off x="3928110" y="2057400"/>
            <a:ext cx="292608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CA30F08E-F2F8-4DE5-96D9-971FCC9D4ED6}"/>
              </a:ext>
            </a:extLst>
          </p:cNvPr>
          <p:cNvSpPr>
            <a:spLocks noGrp="1"/>
          </p:cNvSpPr>
          <p:nvPr>
            <p:ph idx="14"/>
          </p:nvPr>
        </p:nvSpPr>
        <p:spPr>
          <a:xfrm>
            <a:off x="7170420" y="2057400"/>
            <a:ext cx="292608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89D6AC7C-B7EA-882A-0DD6-25C84D91BB1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4164323243"/>
      </p:ext>
    </p:extLst>
  </p:cSld>
  <p:clrMapOvr>
    <a:masterClrMapping/>
  </p:clrMapOvr>
  <p:extLst>
    <p:ext uri="{DCECCB84-F9BA-43D5-87BE-67443E8EF086}">
      <p15:sldGuideLst xmlns:p15="http://schemas.microsoft.com/office/powerpoint/2012/main">
        <p15:guide id="1" pos="432" userDrawn="1">
          <p15:clr>
            <a:srgbClr val="FBAE40"/>
          </p15:clr>
        </p15:guide>
        <p15:guide id="2" pos="2472" userDrawn="1">
          <p15:clr>
            <a:srgbClr val="FBAE40"/>
          </p15:clr>
        </p15:guide>
        <p15:guide id="3" pos="2698" userDrawn="1">
          <p15:clr>
            <a:srgbClr val="FBAE40"/>
          </p15:clr>
        </p15:guide>
        <p15:guide id="4" pos="4320" userDrawn="1">
          <p15:clr>
            <a:srgbClr val="FBAE40"/>
          </p15:clr>
        </p15:guide>
        <p15:guide id="5" pos="4512" userDrawn="1">
          <p15:clr>
            <a:srgbClr val="FBAE40"/>
          </p15:clr>
        </p15:guide>
        <p15:guide id="6" pos="6951" userDrawn="1">
          <p15:clr>
            <a:srgbClr val="FBAE40"/>
          </p15:clr>
        </p15:guide>
        <p15:guide id="7" pos="6360" userDrawn="1">
          <p15:clr>
            <a:srgbClr val="FBAE40"/>
          </p15:clr>
        </p15:guide>
        <p15:guide id="8" orient="horz" pos="3662" userDrawn="1">
          <p15:clr>
            <a:srgbClr val="FBAE40"/>
          </p15:clr>
        </p15:guide>
        <p15:guide id="9" orient="horz" pos="1295" userDrawn="1">
          <p15:clr>
            <a:srgbClr val="FBAE40"/>
          </p15:clr>
        </p15:guide>
        <p15:guide id="10" orient="horz" pos="1050" userDrawn="1">
          <p15:clr>
            <a:srgbClr val="FBAE40"/>
          </p15:clr>
        </p15:guide>
        <p15:guide id="11" orient="horz" pos="373"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mage and Content">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1393FB9D-A57F-46AF-A6A0-FD73144CD07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7" name="Slide Number Placeholder 5">
            <a:extLst>
              <a:ext uri="{FF2B5EF4-FFF2-40B4-BE49-F238E27FC236}">
                <a16:creationId xmlns:a16="http://schemas.microsoft.com/office/drawing/2014/main" id="{89D6AC7C-B7EA-882A-0DD6-25C84D91BB1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Title 1">
            <a:extLst>
              <a:ext uri="{FF2B5EF4-FFF2-40B4-BE49-F238E27FC236}">
                <a16:creationId xmlns:a16="http://schemas.microsoft.com/office/drawing/2014/main" id="{A308FCF2-9F1B-9057-C336-F9B7653647DC}"/>
              </a:ext>
            </a:extLst>
          </p:cNvPr>
          <p:cNvSpPr>
            <a:spLocks noGrp="1"/>
          </p:cNvSpPr>
          <p:nvPr>
            <p:ph type="title"/>
          </p:nvPr>
        </p:nvSpPr>
        <p:spPr>
          <a:xfrm>
            <a:off x="6224153" y="597154"/>
            <a:ext cx="3794760" cy="1069848"/>
          </a:xfrm>
        </p:spPr>
        <p:txBody>
          <a:bodyPr>
            <a:noAutofit/>
          </a:bodyPr>
          <a:lstStyle>
            <a:lvl1pPr>
              <a:lnSpc>
                <a:spcPct val="100000"/>
              </a:lnSpc>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BF49816C-D791-B07D-1A84-AE873BCD562D}"/>
              </a:ext>
            </a:extLst>
          </p:cNvPr>
          <p:cNvSpPr>
            <a:spLocks noGrp="1"/>
          </p:cNvSpPr>
          <p:nvPr>
            <p:ph idx="1"/>
          </p:nvPr>
        </p:nvSpPr>
        <p:spPr>
          <a:xfrm>
            <a:off x="6217920" y="2057400"/>
            <a:ext cx="379476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1">
            <a:extLst>
              <a:ext uri="{FF2B5EF4-FFF2-40B4-BE49-F238E27FC236}">
                <a16:creationId xmlns:a16="http://schemas.microsoft.com/office/drawing/2014/main" id="{013BC0BC-6E6D-2918-DB18-293863A99BD2}"/>
              </a:ext>
            </a:extLst>
          </p:cNvPr>
          <p:cNvSpPr>
            <a:spLocks noGrp="1" noChangeAspect="1"/>
          </p:cNvSpPr>
          <p:nvPr>
            <p:ph type="pic" sz="quarter" idx="13"/>
          </p:nvPr>
        </p:nvSpPr>
        <p:spPr>
          <a:xfrm>
            <a:off x="685799" y="696237"/>
            <a:ext cx="5166360" cy="516636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Tree>
    <p:extLst>
      <p:ext uri="{BB962C8B-B14F-4D97-AF65-F5344CB8AC3E}">
        <p14:creationId xmlns:p14="http://schemas.microsoft.com/office/powerpoint/2010/main" val="4294925777"/>
      </p:ext>
    </p:extLst>
  </p:cSld>
  <p:clrMapOvr>
    <a:masterClrMapping/>
  </p:clrMapOvr>
  <p:extLst>
    <p:ext uri="{DCECCB84-F9BA-43D5-87BE-67443E8EF086}">
      <p15:sldGuideLst xmlns:p15="http://schemas.microsoft.com/office/powerpoint/2012/main">
        <p15:guide id="1" pos="432" userDrawn="1">
          <p15:clr>
            <a:srgbClr val="FBAE40"/>
          </p15:clr>
        </p15:guide>
        <p15:guide id="2" pos="2472" userDrawn="1">
          <p15:clr>
            <a:srgbClr val="FBAE40"/>
          </p15:clr>
        </p15:guide>
        <p15:guide id="3" pos="2698" userDrawn="1">
          <p15:clr>
            <a:srgbClr val="FBAE40"/>
          </p15:clr>
        </p15:guide>
        <p15:guide id="4" pos="4320" userDrawn="1">
          <p15:clr>
            <a:srgbClr val="FBAE40"/>
          </p15:clr>
        </p15:guide>
        <p15:guide id="5" pos="4512" userDrawn="1">
          <p15:clr>
            <a:srgbClr val="FBAE40"/>
          </p15:clr>
        </p15:guide>
        <p15:guide id="6" pos="6951" userDrawn="1">
          <p15:clr>
            <a:srgbClr val="FBAE40"/>
          </p15:clr>
        </p15:guide>
        <p15:guide id="7" pos="6360" userDrawn="1">
          <p15:clr>
            <a:srgbClr val="FBAE40"/>
          </p15:clr>
        </p15:guide>
        <p15:guide id="8" orient="horz" pos="3662" userDrawn="1">
          <p15:clr>
            <a:srgbClr val="FBAE40"/>
          </p15:clr>
        </p15:guide>
        <p15:guide id="9" orient="horz" pos="1295" userDrawn="1">
          <p15:clr>
            <a:srgbClr val="FBAE40"/>
          </p15:clr>
        </p15:guide>
        <p15:guide id="10" orient="horz" pos="1050" userDrawn="1">
          <p15:clr>
            <a:srgbClr val="FBAE40"/>
          </p15:clr>
        </p15:guide>
        <p15:guide id="11" orient="horz" pos="373"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ext only credentials">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320A15-A713-D8C4-B086-EBF1AEEC7E9E}"/>
              </a:ext>
            </a:extLst>
          </p:cNvPr>
          <p:cNvSpPr>
            <a:spLocks/>
          </p:cNvSpPr>
          <p:nvPr userDrawn="1"/>
        </p:nvSpPr>
        <p:spPr>
          <a:xfrm>
            <a:off x="92202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A2C88C-49C5-8EC9-0C53-06C01AF75FD6}"/>
              </a:ext>
            </a:extLst>
          </p:cNvPr>
          <p:cNvSpPr>
            <a:spLocks/>
          </p:cNvSpPr>
          <p:nvPr userDrawn="1"/>
        </p:nvSpPr>
        <p:spPr>
          <a:xfrm>
            <a:off x="6858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5E2D85-A7B5-9FCA-F253-0D6ECEA28232}"/>
              </a:ext>
            </a:extLst>
          </p:cNvPr>
          <p:cNvSpPr>
            <a:spLocks/>
          </p:cNvSpPr>
          <p:nvPr userDrawn="1"/>
        </p:nvSpPr>
        <p:spPr>
          <a:xfrm>
            <a:off x="35306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536F66-EE45-2242-9A31-07A40AAEC97A}"/>
              </a:ext>
            </a:extLst>
          </p:cNvPr>
          <p:cNvSpPr>
            <a:spLocks/>
          </p:cNvSpPr>
          <p:nvPr userDrawn="1"/>
        </p:nvSpPr>
        <p:spPr>
          <a:xfrm>
            <a:off x="63754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3907432-1B34-B5AA-2926-8A74A410E556}"/>
              </a:ext>
            </a:extLst>
          </p:cNvPr>
          <p:cNvSpPr>
            <a:spLocks/>
          </p:cNvSpPr>
          <p:nvPr userDrawn="1"/>
        </p:nvSpPr>
        <p:spPr>
          <a:xfrm>
            <a:off x="92202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4FC0EE-49EA-BDD9-B580-B3C33FCB25A4}"/>
              </a:ext>
            </a:extLst>
          </p:cNvPr>
          <p:cNvSpPr>
            <a:spLocks/>
          </p:cNvSpPr>
          <p:nvPr userDrawn="1"/>
        </p:nvSpPr>
        <p:spPr>
          <a:xfrm>
            <a:off x="6858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945260-62F0-655A-D891-8B0A7025EB7A}"/>
              </a:ext>
            </a:extLst>
          </p:cNvPr>
          <p:cNvSpPr>
            <a:spLocks/>
          </p:cNvSpPr>
          <p:nvPr userDrawn="1"/>
        </p:nvSpPr>
        <p:spPr>
          <a:xfrm>
            <a:off x="35306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827844-816B-E876-A5A4-97952E2EFC3E}"/>
              </a:ext>
            </a:extLst>
          </p:cNvPr>
          <p:cNvSpPr>
            <a:spLocks/>
          </p:cNvSpPr>
          <p:nvPr userDrawn="1"/>
        </p:nvSpPr>
        <p:spPr>
          <a:xfrm>
            <a:off x="63754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4" y="597154"/>
            <a:ext cx="9418320" cy="458831"/>
          </a:xfrm>
        </p:spPr>
        <p:txBody>
          <a:bodyPr>
            <a:noAutofit/>
          </a:bodyPr>
          <a:lstStyle/>
          <a:p>
            <a:r>
              <a:rPr lang="en-US"/>
              <a:t>Click to edit Master title style</a:t>
            </a:r>
            <a:endParaRPr lang="en-GB"/>
          </a:p>
        </p:txBody>
      </p:sp>
      <p:sp>
        <p:nvSpPr>
          <p:cNvPr id="3" name="MATTER_DESCRIPTION_01[300]">
            <a:extLst>
              <a:ext uri="{FF2B5EF4-FFF2-40B4-BE49-F238E27FC236}">
                <a16:creationId xmlns:a16="http://schemas.microsoft.com/office/drawing/2014/main" id="{73768EF3-F1AD-4EEB-BA61-957DA3CD1E94}"/>
              </a:ext>
            </a:extLst>
          </p:cNvPr>
          <p:cNvSpPr>
            <a:spLocks noGrp="1"/>
          </p:cNvSpPr>
          <p:nvPr>
            <p:ph idx="1"/>
          </p:nvPr>
        </p:nvSpPr>
        <p:spPr>
          <a:xfrm>
            <a:off x="782053" y="1844761"/>
            <a:ext cx="2112401"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BE306AAE-1B04-4F6F-879D-90CF4BCD97E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MATTER_DESCRIPTION_02[300]">
            <a:extLst>
              <a:ext uri="{FF2B5EF4-FFF2-40B4-BE49-F238E27FC236}">
                <a16:creationId xmlns:a16="http://schemas.microsoft.com/office/drawing/2014/main" id="{252EC17E-5AE6-4D0A-A46B-192C762AD22A}"/>
              </a:ext>
            </a:extLst>
          </p:cNvPr>
          <p:cNvSpPr>
            <a:spLocks noGrp="1"/>
          </p:cNvSpPr>
          <p:nvPr>
            <p:ph idx="13"/>
          </p:nvPr>
        </p:nvSpPr>
        <p:spPr>
          <a:xfrm>
            <a:off x="3612330" y="1844761"/>
            <a:ext cx="2080326"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3" name="MATTER_DESCRIPTION_03[300]">
            <a:extLst>
              <a:ext uri="{FF2B5EF4-FFF2-40B4-BE49-F238E27FC236}">
                <a16:creationId xmlns:a16="http://schemas.microsoft.com/office/drawing/2014/main" id="{5FF1CB61-A958-464E-9CB1-78778D61B6BA}"/>
              </a:ext>
            </a:extLst>
          </p:cNvPr>
          <p:cNvSpPr>
            <a:spLocks noGrp="1"/>
          </p:cNvSpPr>
          <p:nvPr>
            <p:ph idx="14"/>
          </p:nvPr>
        </p:nvSpPr>
        <p:spPr>
          <a:xfrm>
            <a:off x="6483860" y="1875241"/>
            <a:ext cx="2061999"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5" name="MATTER_DESCRIPTION_04[300]">
            <a:extLst>
              <a:ext uri="{FF2B5EF4-FFF2-40B4-BE49-F238E27FC236}">
                <a16:creationId xmlns:a16="http://schemas.microsoft.com/office/drawing/2014/main" id="{027C5686-A36A-4AAD-A03D-3CE8C4386387}"/>
              </a:ext>
            </a:extLst>
          </p:cNvPr>
          <p:cNvSpPr>
            <a:spLocks noGrp="1"/>
          </p:cNvSpPr>
          <p:nvPr>
            <p:ph idx="15"/>
          </p:nvPr>
        </p:nvSpPr>
        <p:spPr>
          <a:xfrm>
            <a:off x="9336638" y="1875398"/>
            <a:ext cx="2076174"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2" name="MATTER_DESCRIPTION_05[300]">
            <a:extLst>
              <a:ext uri="{FF2B5EF4-FFF2-40B4-BE49-F238E27FC236}">
                <a16:creationId xmlns:a16="http://schemas.microsoft.com/office/drawing/2014/main" id="{519288F8-D776-4722-8DFB-E0068403C956}"/>
              </a:ext>
            </a:extLst>
          </p:cNvPr>
          <p:cNvSpPr>
            <a:spLocks noGrp="1"/>
          </p:cNvSpPr>
          <p:nvPr>
            <p:ph idx="16"/>
          </p:nvPr>
        </p:nvSpPr>
        <p:spPr>
          <a:xfrm>
            <a:off x="782053" y="4416861"/>
            <a:ext cx="2112401"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3" name="MATTER_DESCRIPTION_06[300]">
            <a:extLst>
              <a:ext uri="{FF2B5EF4-FFF2-40B4-BE49-F238E27FC236}">
                <a16:creationId xmlns:a16="http://schemas.microsoft.com/office/drawing/2014/main" id="{34398281-BB04-4564-AE74-EA1E2A20988D}"/>
              </a:ext>
            </a:extLst>
          </p:cNvPr>
          <p:cNvSpPr>
            <a:spLocks noGrp="1"/>
          </p:cNvSpPr>
          <p:nvPr>
            <p:ph idx="17"/>
          </p:nvPr>
        </p:nvSpPr>
        <p:spPr>
          <a:xfrm>
            <a:off x="3612330" y="4430611"/>
            <a:ext cx="2080326"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4" name="MATTER_DESCRIPTION_07[300]">
            <a:extLst>
              <a:ext uri="{FF2B5EF4-FFF2-40B4-BE49-F238E27FC236}">
                <a16:creationId xmlns:a16="http://schemas.microsoft.com/office/drawing/2014/main" id="{9152990E-7B88-4A0D-B69C-59520E2318B0}"/>
              </a:ext>
            </a:extLst>
          </p:cNvPr>
          <p:cNvSpPr>
            <a:spLocks noGrp="1"/>
          </p:cNvSpPr>
          <p:nvPr>
            <p:ph idx="18"/>
          </p:nvPr>
        </p:nvSpPr>
        <p:spPr>
          <a:xfrm>
            <a:off x="6483860" y="4424015"/>
            <a:ext cx="2061999"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5" name="MATTER_DESCRIPTION_08[300]">
            <a:extLst>
              <a:ext uri="{FF2B5EF4-FFF2-40B4-BE49-F238E27FC236}">
                <a16:creationId xmlns:a16="http://schemas.microsoft.com/office/drawing/2014/main" id="{636A9FE8-8A44-4EF9-B454-A0CD2DE28DE6}"/>
              </a:ext>
            </a:extLst>
          </p:cNvPr>
          <p:cNvSpPr>
            <a:spLocks noGrp="1"/>
          </p:cNvSpPr>
          <p:nvPr>
            <p:ph idx="19"/>
          </p:nvPr>
        </p:nvSpPr>
        <p:spPr>
          <a:xfrm>
            <a:off x="9336638" y="4437766"/>
            <a:ext cx="2076174"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37" name="CLIENT_NAME_01">
            <a:extLst>
              <a:ext uri="{FF2B5EF4-FFF2-40B4-BE49-F238E27FC236}">
                <a16:creationId xmlns:a16="http://schemas.microsoft.com/office/drawing/2014/main" id="{7DE19021-B79A-411C-B1E1-CD1A48E0A2DD}"/>
              </a:ext>
            </a:extLst>
          </p:cNvPr>
          <p:cNvSpPr>
            <a:spLocks noGrp="1"/>
          </p:cNvSpPr>
          <p:nvPr>
            <p:ph sz="quarter" idx="20"/>
          </p:nvPr>
        </p:nvSpPr>
        <p:spPr>
          <a:xfrm>
            <a:off x="782053" y="1358536"/>
            <a:ext cx="2112401"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8" name="CLIENT_NAME_02">
            <a:extLst>
              <a:ext uri="{FF2B5EF4-FFF2-40B4-BE49-F238E27FC236}">
                <a16:creationId xmlns:a16="http://schemas.microsoft.com/office/drawing/2014/main" id="{EDC496E3-7D55-447D-B30E-65870296C1B8}"/>
              </a:ext>
            </a:extLst>
          </p:cNvPr>
          <p:cNvSpPr>
            <a:spLocks noGrp="1"/>
          </p:cNvSpPr>
          <p:nvPr>
            <p:ph sz="quarter" idx="21"/>
          </p:nvPr>
        </p:nvSpPr>
        <p:spPr>
          <a:xfrm>
            <a:off x="3612330" y="1358536"/>
            <a:ext cx="2080326"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9" name="CLIENT_NAME_03">
            <a:extLst>
              <a:ext uri="{FF2B5EF4-FFF2-40B4-BE49-F238E27FC236}">
                <a16:creationId xmlns:a16="http://schemas.microsoft.com/office/drawing/2014/main" id="{7AC58EAF-050B-48F2-A7A9-2FB0E8447A08}"/>
              </a:ext>
            </a:extLst>
          </p:cNvPr>
          <p:cNvSpPr>
            <a:spLocks noGrp="1"/>
          </p:cNvSpPr>
          <p:nvPr>
            <p:ph sz="quarter" idx="22"/>
          </p:nvPr>
        </p:nvSpPr>
        <p:spPr>
          <a:xfrm>
            <a:off x="6483860" y="1389016"/>
            <a:ext cx="2061999" cy="457200"/>
          </a:xfrm>
        </p:spPr>
        <p:txBody>
          <a:bodyPr/>
          <a:lstStyle>
            <a:lvl1pPr marL="0" indent="0">
              <a:buNone/>
              <a:defRPr sz="1000" b="1">
                <a:solidFill>
                  <a:schemeClr val="accent1"/>
                </a:solidFill>
              </a:defRPr>
            </a:lvl1pPr>
            <a:lvl2pPr>
              <a:defRPr sz="1000"/>
            </a:lvl2pPr>
            <a:lvl3pPr>
              <a:defRPr sz="1000"/>
            </a:lvl3pPr>
            <a:lvl4pPr>
              <a:defRPr sz="1000"/>
            </a:lvl4pPr>
            <a:lvl5pPr>
              <a:defRPr sz="1000"/>
            </a:lvl5pPr>
          </a:lstStyle>
          <a:p>
            <a:pPr lvl="0"/>
            <a:r>
              <a:rPr lang="en-US"/>
              <a:t>Click to edit Master text styles</a:t>
            </a:r>
          </a:p>
        </p:txBody>
      </p:sp>
      <p:sp>
        <p:nvSpPr>
          <p:cNvPr id="41" name="CLIENT_NAME_04">
            <a:extLst>
              <a:ext uri="{FF2B5EF4-FFF2-40B4-BE49-F238E27FC236}">
                <a16:creationId xmlns:a16="http://schemas.microsoft.com/office/drawing/2014/main" id="{A060F658-EFCD-447F-8CB0-5F20CA00CE79}"/>
              </a:ext>
            </a:extLst>
          </p:cNvPr>
          <p:cNvSpPr>
            <a:spLocks noGrp="1"/>
          </p:cNvSpPr>
          <p:nvPr>
            <p:ph sz="quarter" idx="23"/>
          </p:nvPr>
        </p:nvSpPr>
        <p:spPr>
          <a:xfrm>
            <a:off x="9336638" y="1389016"/>
            <a:ext cx="2076174"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48" name="CLIENT_NAME_05">
            <a:extLst>
              <a:ext uri="{FF2B5EF4-FFF2-40B4-BE49-F238E27FC236}">
                <a16:creationId xmlns:a16="http://schemas.microsoft.com/office/drawing/2014/main" id="{59E1B0F0-1043-481A-845E-02CFA0B0E80C}"/>
              </a:ext>
            </a:extLst>
          </p:cNvPr>
          <p:cNvSpPr>
            <a:spLocks noGrp="1"/>
          </p:cNvSpPr>
          <p:nvPr>
            <p:ph sz="quarter" idx="24"/>
          </p:nvPr>
        </p:nvSpPr>
        <p:spPr>
          <a:xfrm>
            <a:off x="782053" y="3926704"/>
            <a:ext cx="2112401"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49" name="CLIENT_NAME_06">
            <a:extLst>
              <a:ext uri="{FF2B5EF4-FFF2-40B4-BE49-F238E27FC236}">
                <a16:creationId xmlns:a16="http://schemas.microsoft.com/office/drawing/2014/main" id="{82727B49-087F-4BDF-9CAC-FBBC7993BDB6}"/>
              </a:ext>
            </a:extLst>
          </p:cNvPr>
          <p:cNvSpPr>
            <a:spLocks noGrp="1"/>
          </p:cNvSpPr>
          <p:nvPr>
            <p:ph sz="quarter" idx="25"/>
          </p:nvPr>
        </p:nvSpPr>
        <p:spPr>
          <a:xfrm>
            <a:off x="3612330" y="3940454"/>
            <a:ext cx="2080326"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50" name="CLIENT_NAME_07">
            <a:extLst>
              <a:ext uri="{FF2B5EF4-FFF2-40B4-BE49-F238E27FC236}">
                <a16:creationId xmlns:a16="http://schemas.microsoft.com/office/drawing/2014/main" id="{A69FE788-EC3B-4010-A425-9835B2FD896E}"/>
              </a:ext>
            </a:extLst>
          </p:cNvPr>
          <p:cNvSpPr>
            <a:spLocks noGrp="1"/>
          </p:cNvSpPr>
          <p:nvPr>
            <p:ph sz="quarter" idx="26"/>
          </p:nvPr>
        </p:nvSpPr>
        <p:spPr>
          <a:xfrm>
            <a:off x="6483860" y="3933858"/>
            <a:ext cx="2061999" cy="457200"/>
          </a:xfrm>
        </p:spPr>
        <p:txBody>
          <a:bodyPr/>
          <a:lstStyle>
            <a:lvl1pPr marL="0" indent="0">
              <a:buNone/>
              <a:defRPr sz="1000" b="1">
                <a:solidFill>
                  <a:schemeClr val="accent1"/>
                </a:solidFill>
              </a:defRPr>
            </a:lvl1pPr>
            <a:lvl2pPr>
              <a:defRPr sz="1000"/>
            </a:lvl2pPr>
            <a:lvl3pPr>
              <a:defRPr sz="1000"/>
            </a:lvl3pPr>
            <a:lvl4pPr>
              <a:defRPr sz="1000"/>
            </a:lvl4pPr>
            <a:lvl5pPr>
              <a:defRPr sz="1000"/>
            </a:lvl5pPr>
          </a:lstStyle>
          <a:p>
            <a:pPr lvl="0"/>
            <a:r>
              <a:rPr lang="en-US"/>
              <a:t>Click to edit Master text styles</a:t>
            </a:r>
          </a:p>
        </p:txBody>
      </p:sp>
      <p:sp>
        <p:nvSpPr>
          <p:cNvPr id="51" name="CLIENT_NAME_08">
            <a:extLst>
              <a:ext uri="{FF2B5EF4-FFF2-40B4-BE49-F238E27FC236}">
                <a16:creationId xmlns:a16="http://schemas.microsoft.com/office/drawing/2014/main" id="{F83C9447-792F-40B3-B8C7-5CD9698F8F21}"/>
              </a:ext>
            </a:extLst>
          </p:cNvPr>
          <p:cNvSpPr>
            <a:spLocks noGrp="1"/>
          </p:cNvSpPr>
          <p:nvPr>
            <p:ph sz="quarter" idx="27"/>
          </p:nvPr>
        </p:nvSpPr>
        <p:spPr>
          <a:xfrm>
            <a:off x="9336638" y="3947452"/>
            <a:ext cx="2076174"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7" name="Slide Number Placeholder 5">
            <a:extLst>
              <a:ext uri="{FF2B5EF4-FFF2-40B4-BE49-F238E27FC236}">
                <a16:creationId xmlns:a16="http://schemas.microsoft.com/office/drawing/2014/main" id="{BD3C8D07-02B3-3CAB-C15E-A759C8962390}"/>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WARNINGS">
            <a:extLst>
              <a:ext uri="{FF2B5EF4-FFF2-40B4-BE49-F238E27FC236}">
                <a16:creationId xmlns:a16="http://schemas.microsoft.com/office/drawing/2014/main" id="{2A9782F8-B87A-D95D-BE56-42F2E5F659B8}"/>
              </a:ext>
            </a:extLst>
          </p:cNvPr>
          <p:cNvSpPr>
            <a:spLocks noGrp="1"/>
          </p:cNvSpPr>
          <p:nvPr>
            <p:ph sz="quarter" idx="37"/>
          </p:nvPr>
        </p:nvSpPr>
        <p:spPr>
          <a:xfrm>
            <a:off x="-2553161" y="434041"/>
            <a:ext cx="2454250"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19" name="Rectangle 18">
            <a:extLst>
              <a:ext uri="{FF2B5EF4-FFF2-40B4-BE49-F238E27FC236}">
                <a16:creationId xmlns:a16="http://schemas.microsoft.com/office/drawing/2014/main" id="{D5B410FB-F898-ACAE-13E7-06F5879C649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C2D5BFA7-9EA1-495C-6571-43D864C1F83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4108432037"/>
      </p:ext>
    </p:extLst>
  </p:cSld>
  <p:clrMapOvr>
    <a:masterClrMapping/>
  </p:clrMapOvr>
  <p:extLst>
    <p:ext uri="{DCECCB84-F9BA-43D5-87BE-67443E8EF086}">
      <p15:sldGuideLst xmlns:p15="http://schemas.microsoft.com/office/powerpoint/2012/main">
        <p15:guide id="1" pos="432">
          <p15:clr>
            <a:srgbClr val="FBAE40"/>
          </p15:clr>
        </p15:guide>
        <p15:guide id="2" pos="1955">
          <p15:clr>
            <a:srgbClr val="FBAE40"/>
          </p15:clr>
        </p15:guide>
        <p15:guide id="3" pos="2093">
          <p15:clr>
            <a:srgbClr val="FBAE40"/>
          </p15:clr>
        </p15:guide>
        <p15:guide id="4" pos="3623">
          <p15:clr>
            <a:srgbClr val="FBAE40"/>
          </p15:clr>
        </p15:guide>
        <p15:guide id="5" pos="3764">
          <p15:clr>
            <a:srgbClr val="FBAE40"/>
          </p15:clr>
        </p15:guide>
        <p15:guide id="6" pos="5288">
          <p15:clr>
            <a:srgbClr val="FBAE40"/>
          </p15:clr>
        </p15:guide>
        <p15:guide id="7" pos="5426">
          <p15:clr>
            <a:srgbClr val="FBAE40"/>
          </p15:clr>
        </p15:guide>
        <p15:guide id="8" pos="6951">
          <p15:clr>
            <a:srgbClr val="FBAE40"/>
          </p15:clr>
        </p15:guide>
        <p15:guide id="9" pos="5903">
          <p15:clr>
            <a:srgbClr val="FBAE40"/>
          </p15:clr>
        </p15:guide>
        <p15:guide id="10" orient="horz" pos="373">
          <p15:clr>
            <a:srgbClr val="FBAE40"/>
          </p15:clr>
        </p15:guide>
        <p15:guide id="11" orient="horz" pos="1056" userDrawn="1">
          <p15:clr>
            <a:srgbClr val="FBAE40"/>
          </p15:clr>
        </p15:guide>
        <p15:guide id="12" orient="horz" pos="1248">
          <p15:clr>
            <a:srgbClr val="FBAE40"/>
          </p15:clr>
        </p15:guide>
        <p15:guide id="13" orient="horz" pos="1600">
          <p15:clr>
            <a:srgbClr val="FBAE40"/>
          </p15:clr>
        </p15:guide>
        <p15:guide id="14" orient="horz" pos="1624">
          <p15:clr>
            <a:srgbClr val="FBAE40"/>
          </p15:clr>
        </p15:guide>
        <p15:guide id="15" orient="horz" pos="2419">
          <p15:clr>
            <a:srgbClr val="FBAE40"/>
          </p15:clr>
        </p15:guide>
        <p15:guide id="16" orient="horz" pos="2583">
          <p15:clr>
            <a:srgbClr val="FBAE40"/>
          </p15:clr>
        </p15:guide>
        <p15:guide id="17" orient="horz" pos="2932">
          <p15:clr>
            <a:srgbClr val="FBAE40"/>
          </p15:clr>
        </p15:guide>
        <p15:guide id="18" orient="horz" pos="2958">
          <p15:clr>
            <a:srgbClr val="FBAE40"/>
          </p15:clr>
        </p15:guide>
        <p15:guide id="19" orient="horz" pos="3753">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wards">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790304"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A0D6B1BA-00E7-41FF-9208-5F2D3A040FE2}"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6220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64668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93116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790304"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6220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64668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93116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D433C554-1D76-41C0-98FD-AC192FBE00B5}"/>
              </a:ext>
            </a:extLst>
          </p:cNvPr>
          <p:cNvSpPr>
            <a:spLocks noGrp="1"/>
          </p:cNvSpPr>
          <p:nvPr>
            <p:ph sz="quarter" idx="20"/>
          </p:nvPr>
        </p:nvSpPr>
        <p:spPr>
          <a:xfrm>
            <a:off x="790304"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4" name="Content Placeholder 13">
            <a:extLst>
              <a:ext uri="{FF2B5EF4-FFF2-40B4-BE49-F238E27FC236}">
                <a16:creationId xmlns:a16="http://schemas.microsoft.com/office/drawing/2014/main" id="{0C65B726-42C7-4985-9B04-26F33FA89A4A}"/>
              </a:ext>
            </a:extLst>
          </p:cNvPr>
          <p:cNvSpPr>
            <a:spLocks noGrp="1"/>
          </p:cNvSpPr>
          <p:nvPr>
            <p:ph sz="quarter" idx="21"/>
          </p:nvPr>
        </p:nvSpPr>
        <p:spPr>
          <a:xfrm>
            <a:off x="36220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7" name="Content Placeholder 16">
            <a:extLst>
              <a:ext uri="{FF2B5EF4-FFF2-40B4-BE49-F238E27FC236}">
                <a16:creationId xmlns:a16="http://schemas.microsoft.com/office/drawing/2014/main" id="{CD8C1B93-C35B-4BA0-828A-317558C21D7A}"/>
              </a:ext>
            </a:extLst>
          </p:cNvPr>
          <p:cNvSpPr>
            <a:spLocks noGrp="1"/>
          </p:cNvSpPr>
          <p:nvPr>
            <p:ph sz="quarter" idx="22"/>
          </p:nvPr>
        </p:nvSpPr>
        <p:spPr>
          <a:xfrm>
            <a:off x="6466840" y="1384665"/>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19" name="Content Placeholder 18">
            <a:extLst>
              <a:ext uri="{FF2B5EF4-FFF2-40B4-BE49-F238E27FC236}">
                <a16:creationId xmlns:a16="http://schemas.microsoft.com/office/drawing/2014/main" id="{7CF20000-A09E-4210-B95B-A56D190227D1}"/>
              </a:ext>
            </a:extLst>
          </p:cNvPr>
          <p:cNvSpPr>
            <a:spLocks noGrp="1"/>
          </p:cNvSpPr>
          <p:nvPr>
            <p:ph sz="quarter" idx="23"/>
          </p:nvPr>
        </p:nvSpPr>
        <p:spPr>
          <a:xfrm>
            <a:off x="93116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4" name="Content Placeholder 8">
            <a:extLst>
              <a:ext uri="{FF2B5EF4-FFF2-40B4-BE49-F238E27FC236}">
                <a16:creationId xmlns:a16="http://schemas.microsoft.com/office/drawing/2014/main" id="{11D45951-2A04-44F3-882C-FCEF7344A28B}"/>
              </a:ext>
            </a:extLst>
          </p:cNvPr>
          <p:cNvSpPr>
            <a:spLocks noGrp="1"/>
          </p:cNvSpPr>
          <p:nvPr>
            <p:ph sz="quarter" idx="24"/>
          </p:nvPr>
        </p:nvSpPr>
        <p:spPr>
          <a:xfrm>
            <a:off x="790304"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5" name="Content Placeholder 13">
            <a:extLst>
              <a:ext uri="{FF2B5EF4-FFF2-40B4-BE49-F238E27FC236}">
                <a16:creationId xmlns:a16="http://schemas.microsoft.com/office/drawing/2014/main" id="{BCDF968E-4046-4628-A2A9-33C8184DF6F0}"/>
              </a:ext>
            </a:extLst>
          </p:cNvPr>
          <p:cNvSpPr>
            <a:spLocks noGrp="1"/>
          </p:cNvSpPr>
          <p:nvPr>
            <p:ph sz="quarter" idx="25"/>
          </p:nvPr>
        </p:nvSpPr>
        <p:spPr>
          <a:xfrm>
            <a:off x="36220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6" name="Content Placeholder 16">
            <a:extLst>
              <a:ext uri="{FF2B5EF4-FFF2-40B4-BE49-F238E27FC236}">
                <a16:creationId xmlns:a16="http://schemas.microsoft.com/office/drawing/2014/main" id="{2B9D6F37-A700-43C5-9B0B-CF99DC3D6B16}"/>
              </a:ext>
            </a:extLst>
          </p:cNvPr>
          <p:cNvSpPr>
            <a:spLocks noGrp="1"/>
          </p:cNvSpPr>
          <p:nvPr>
            <p:ph sz="quarter" idx="26"/>
          </p:nvPr>
        </p:nvSpPr>
        <p:spPr>
          <a:xfrm>
            <a:off x="6466840" y="3943210"/>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37" name="Content Placeholder 18">
            <a:extLst>
              <a:ext uri="{FF2B5EF4-FFF2-40B4-BE49-F238E27FC236}">
                <a16:creationId xmlns:a16="http://schemas.microsoft.com/office/drawing/2014/main" id="{01B9C131-0FB9-46AE-B9BA-9EA9EECFB788}"/>
              </a:ext>
            </a:extLst>
          </p:cNvPr>
          <p:cNvSpPr>
            <a:spLocks noGrp="1"/>
          </p:cNvSpPr>
          <p:nvPr>
            <p:ph sz="quarter" idx="27"/>
          </p:nvPr>
        </p:nvSpPr>
        <p:spPr>
          <a:xfrm>
            <a:off x="93116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7" name="Slide Number Placeholder 5">
            <a:extLst>
              <a:ext uri="{FF2B5EF4-FFF2-40B4-BE49-F238E27FC236}">
                <a16:creationId xmlns:a16="http://schemas.microsoft.com/office/drawing/2014/main" id="{A013CB37-1CF1-CB87-C0FA-4284EAC850DF}"/>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8" name="Rectangle 17">
            <a:extLst>
              <a:ext uri="{FF2B5EF4-FFF2-40B4-BE49-F238E27FC236}">
                <a16:creationId xmlns:a16="http://schemas.microsoft.com/office/drawing/2014/main" id="{6D0E3D2C-E5AA-4836-17BE-18DC5DDC7C42}"/>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52F8043B-E011-B286-B7EF-F55EC80210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32" name="Title 1">
            <a:extLst>
              <a:ext uri="{FF2B5EF4-FFF2-40B4-BE49-F238E27FC236}">
                <a16:creationId xmlns:a16="http://schemas.microsoft.com/office/drawing/2014/main" id="{CA77DF00-00F6-CB18-8152-2D83A0ECE559}"/>
              </a:ext>
            </a:extLst>
          </p:cNvPr>
          <p:cNvSpPr>
            <a:spLocks noGrp="1"/>
          </p:cNvSpPr>
          <p:nvPr>
            <p:ph type="title"/>
          </p:nvPr>
        </p:nvSpPr>
        <p:spPr>
          <a:xfrm>
            <a:off x="694943" y="592138"/>
            <a:ext cx="9896856" cy="537260"/>
          </a:xfrm>
        </p:spPr>
        <p:txBody>
          <a:bodyPr tIns="0" bIns="0" anchor="t" anchorCtr="0">
            <a:noAutofit/>
          </a:bodyPr>
          <a:lstStyle>
            <a:lvl1pPr>
              <a:defRPr>
                <a:solidFill>
                  <a:schemeClr val="tx2"/>
                </a:solidFill>
              </a:defRPr>
            </a:lvl1pPr>
          </a:lstStyle>
          <a:p>
            <a:r>
              <a:rPr lang="en-US"/>
              <a:t>Click to edit Master title style</a:t>
            </a:r>
            <a:endParaRPr lang="en-GB"/>
          </a:p>
        </p:txBody>
      </p:sp>
      <p:sp>
        <p:nvSpPr>
          <p:cNvPr id="33" name="Rectangle 32">
            <a:extLst>
              <a:ext uri="{FF2B5EF4-FFF2-40B4-BE49-F238E27FC236}">
                <a16:creationId xmlns:a16="http://schemas.microsoft.com/office/drawing/2014/main" id="{50382738-DD78-FB6F-8F2D-EF34AD30B45B}"/>
              </a:ext>
            </a:extLst>
          </p:cNvPr>
          <p:cNvSpPr>
            <a:spLocks/>
          </p:cNvSpPr>
          <p:nvPr userDrawn="1"/>
        </p:nvSpPr>
        <p:spPr>
          <a:xfrm>
            <a:off x="92202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22EF720-C31C-BB64-8B40-12FC64078993}"/>
              </a:ext>
            </a:extLst>
          </p:cNvPr>
          <p:cNvSpPr>
            <a:spLocks/>
          </p:cNvSpPr>
          <p:nvPr userDrawn="1"/>
        </p:nvSpPr>
        <p:spPr>
          <a:xfrm>
            <a:off x="698864"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DE1E7D1-B578-D92C-819C-23E1E259C89F}"/>
              </a:ext>
            </a:extLst>
          </p:cNvPr>
          <p:cNvSpPr>
            <a:spLocks/>
          </p:cNvSpPr>
          <p:nvPr userDrawn="1"/>
        </p:nvSpPr>
        <p:spPr>
          <a:xfrm>
            <a:off x="35306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7C47E0-54C2-C691-6885-9D4F4FF0FC37}"/>
              </a:ext>
            </a:extLst>
          </p:cNvPr>
          <p:cNvSpPr>
            <a:spLocks/>
          </p:cNvSpPr>
          <p:nvPr userDrawn="1"/>
        </p:nvSpPr>
        <p:spPr>
          <a:xfrm>
            <a:off x="63754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0CDCF9C-BA5C-B135-FFE8-41FADE4BDD32}"/>
              </a:ext>
            </a:extLst>
          </p:cNvPr>
          <p:cNvSpPr>
            <a:spLocks/>
          </p:cNvSpPr>
          <p:nvPr userDrawn="1"/>
        </p:nvSpPr>
        <p:spPr>
          <a:xfrm>
            <a:off x="92202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261CAA0-7C88-EF72-2B55-1A2AA1B96212}"/>
              </a:ext>
            </a:extLst>
          </p:cNvPr>
          <p:cNvSpPr>
            <a:spLocks/>
          </p:cNvSpPr>
          <p:nvPr userDrawn="1"/>
        </p:nvSpPr>
        <p:spPr>
          <a:xfrm>
            <a:off x="698864"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1CD7E-794F-431D-1CD7-1F2C0C724C11}"/>
              </a:ext>
            </a:extLst>
          </p:cNvPr>
          <p:cNvSpPr>
            <a:spLocks/>
          </p:cNvSpPr>
          <p:nvPr userDrawn="1"/>
        </p:nvSpPr>
        <p:spPr>
          <a:xfrm>
            <a:off x="35306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64155BB-44BB-0987-911A-048BC4EDDD57}"/>
              </a:ext>
            </a:extLst>
          </p:cNvPr>
          <p:cNvSpPr>
            <a:spLocks/>
          </p:cNvSpPr>
          <p:nvPr userDrawn="1"/>
        </p:nvSpPr>
        <p:spPr>
          <a:xfrm>
            <a:off x="63754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1394620"/>
      </p:ext>
    </p:extLst>
  </p:cSld>
  <p:clrMapOvr>
    <a:masterClrMapping/>
  </p:clrMapOvr>
  <p:extLst>
    <p:ext uri="{DCECCB84-F9BA-43D5-87BE-67443E8EF086}">
      <p15:sldGuideLst xmlns:p15="http://schemas.microsoft.com/office/powerpoint/2012/main">
        <p15:guide id="1" pos="432" userDrawn="1">
          <p15:clr>
            <a:srgbClr val="FBAE40"/>
          </p15:clr>
        </p15:guide>
        <p15:guide id="2" pos="1872" userDrawn="1">
          <p15:clr>
            <a:srgbClr val="FBAE40"/>
          </p15:clr>
        </p15:guide>
        <p15:guide id="3" pos="2208" userDrawn="1">
          <p15:clr>
            <a:srgbClr val="FBAE40"/>
          </p15:clr>
        </p15:guide>
        <p15:guide id="4" pos="3672" userDrawn="1">
          <p15:clr>
            <a:srgbClr val="FBAE40"/>
          </p15:clr>
        </p15:guide>
        <p15:guide id="5" pos="4008" userDrawn="1">
          <p15:clr>
            <a:srgbClr val="FBAE40"/>
          </p15:clr>
        </p15:guide>
        <p15:guide id="6" pos="7248" userDrawn="1">
          <p15:clr>
            <a:srgbClr val="FBAE40"/>
          </p15:clr>
        </p15:guide>
        <p15:guide id="7" pos="5448" userDrawn="1">
          <p15:clr>
            <a:srgbClr val="FBAE40"/>
          </p15:clr>
        </p15:guide>
        <p15:guide id="8" pos="3840" userDrawn="1">
          <p15:clr>
            <a:srgbClr val="FBAE40"/>
          </p15:clr>
        </p15:guide>
        <p15:guide id="9" pos="5808" userDrawn="1">
          <p15:clr>
            <a:srgbClr val="FBAE40"/>
          </p15:clr>
        </p15:guide>
        <p15:guide id="10" orient="horz" pos="2472" userDrawn="1">
          <p15:clr>
            <a:srgbClr val="FBAE40"/>
          </p15:clr>
        </p15:guide>
        <p15:guide id="11" orient="horz" pos="373" userDrawn="1">
          <p15:clr>
            <a:srgbClr val="FBAE40"/>
          </p15:clr>
        </p15:guide>
        <p15:guide id="12" orient="horz" pos="816" userDrawn="1">
          <p15:clr>
            <a:srgbClr val="FBAE40"/>
          </p15:clr>
        </p15:guide>
        <p15:guide id="13" orient="horz" pos="1272" userDrawn="1">
          <p15:clr>
            <a:srgbClr val="FBAE40"/>
          </p15:clr>
        </p15:guide>
        <p15:guide id="14" orient="horz" pos="2419" userDrawn="1">
          <p15:clr>
            <a:srgbClr val="FBAE40"/>
          </p15:clr>
        </p15:guide>
        <p15:guide id="15" orient="horz" pos="3888" userDrawn="1">
          <p15:clr>
            <a:srgbClr val="FBAE40"/>
          </p15:clr>
        </p15:guide>
        <p15:guide id="16" orient="horz" pos="1320" userDrawn="1">
          <p15:clr>
            <a:srgbClr val="FBAE40"/>
          </p15:clr>
        </p15:guide>
        <p15:guide id="17" orient="horz" pos="2256" userDrawn="1">
          <p15:clr>
            <a:srgbClr val="FBAE40"/>
          </p15:clr>
        </p15:guide>
        <p15:guide id="18" orient="horz" pos="4176" userDrawn="1">
          <p15:clr>
            <a:srgbClr val="FBAE40"/>
          </p15:clr>
        </p15:guide>
        <p15:guide id="19" orient="horz" pos="2928"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ext credentials and logo">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790304"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6220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64668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93116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790304"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6220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64668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93116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D433C554-1D76-41C0-98FD-AC192FBE00B5}"/>
              </a:ext>
            </a:extLst>
          </p:cNvPr>
          <p:cNvSpPr>
            <a:spLocks noGrp="1"/>
          </p:cNvSpPr>
          <p:nvPr>
            <p:ph sz="quarter" idx="20"/>
          </p:nvPr>
        </p:nvSpPr>
        <p:spPr>
          <a:xfrm>
            <a:off x="790304"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4" name="Content Placeholder 13">
            <a:extLst>
              <a:ext uri="{FF2B5EF4-FFF2-40B4-BE49-F238E27FC236}">
                <a16:creationId xmlns:a16="http://schemas.microsoft.com/office/drawing/2014/main" id="{0C65B726-42C7-4985-9B04-26F33FA89A4A}"/>
              </a:ext>
            </a:extLst>
          </p:cNvPr>
          <p:cNvSpPr>
            <a:spLocks noGrp="1"/>
          </p:cNvSpPr>
          <p:nvPr>
            <p:ph sz="quarter" idx="21"/>
          </p:nvPr>
        </p:nvSpPr>
        <p:spPr>
          <a:xfrm>
            <a:off x="36220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7" name="Content Placeholder 16">
            <a:extLst>
              <a:ext uri="{FF2B5EF4-FFF2-40B4-BE49-F238E27FC236}">
                <a16:creationId xmlns:a16="http://schemas.microsoft.com/office/drawing/2014/main" id="{CD8C1B93-C35B-4BA0-828A-317558C21D7A}"/>
              </a:ext>
            </a:extLst>
          </p:cNvPr>
          <p:cNvSpPr>
            <a:spLocks noGrp="1"/>
          </p:cNvSpPr>
          <p:nvPr>
            <p:ph sz="quarter" idx="22"/>
          </p:nvPr>
        </p:nvSpPr>
        <p:spPr>
          <a:xfrm>
            <a:off x="6466840" y="1384665"/>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19" name="Content Placeholder 18">
            <a:extLst>
              <a:ext uri="{FF2B5EF4-FFF2-40B4-BE49-F238E27FC236}">
                <a16:creationId xmlns:a16="http://schemas.microsoft.com/office/drawing/2014/main" id="{7CF20000-A09E-4210-B95B-A56D190227D1}"/>
              </a:ext>
            </a:extLst>
          </p:cNvPr>
          <p:cNvSpPr>
            <a:spLocks noGrp="1"/>
          </p:cNvSpPr>
          <p:nvPr>
            <p:ph sz="quarter" idx="23"/>
          </p:nvPr>
        </p:nvSpPr>
        <p:spPr>
          <a:xfrm>
            <a:off x="93116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4" name="Content Placeholder 8">
            <a:extLst>
              <a:ext uri="{FF2B5EF4-FFF2-40B4-BE49-F238E27FC236}">
                <a16:creationId xmlns:a16="http://schemas.microsoft.com/office/drawing/2014/main" id="{11D45951-2A04-44F3-882C-FCEF7344A28B}"/>
              </a:ext>
            </a:extLst>
          </p:cNvPr>
          <p:cNvSpPr>
            <a:spLocks noGrp="1"/>
          </p:cNvSpPr>
          <p:nvPr>
            <p:ph sz="quarter" idx="24"/>
          </p:nvPr>
        </p:nvSpPr>
        <p:spPr>
          <a:xfrm>
            <a:off x="790304"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5" name="Content Placeholder 13">
            <a:extLst>
              <a:ext uri="{FF2B5EF4-FFF2-40B4-BE49-F238E27FC236}">
                <a16:creationId xmlns:a16="http://schemas.microsoft.com/office/drawing/2014/main" id="{BCDF968E-4046-4628-A2A9-33C8184DF6F0}"/>
              </a:ext>
            </a:extLst>
          </p:cNvPr>
          <p:cNvSpPr>
            <a:spLocks noGrp="1"/>
          </p:cNvSpPr>
          <p:nvPr>
            <p:ph sz="quarter" idx="25"/>
          </p:nvPr>
        </p:nvSpPr>
        <p:spPr>
          <a:xfrm>
            <a:off x="36220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6" name="Content Placeholder 16">
            <a:extLst>
              <a:ext uri="{FF2B5EF4-FFF2-40B4-BE49-F238E27FC236}">
                <a16:creationId xmlns:a16="http://schemas.microsoft.com/office/drawing/2014/main" id="{2B9D6F37-A700-43C5-9B0B-CF99DC3D6B16}"/>
              </a:ext>
            </a:extLst>
          </p:cNvPr>
          <p:cNvSpPr>
            <a:spLocks noGrp="1"/>
          </p:cNvSpPr>
          <p:nvPr>
            <p:ph sz="quarter" idx="26"/>
          </p:nvPr>
        </p:nvSpPr>
        <p:spPr>
          <a:xfrm>
            <a:off x="6466840" y="3943210"/>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37" name="Content Placeholder 18">
            <a:extLst>
              <a:ext uri="{FF2B5EF4-FFF2-40B4-BE49-F238E27FC236}">
                <a16:creationId xmlns:a16="http://schemas.microsoft.com/office/drawing/2014/main" id="{01B9C131-0FB9-46AE-B9BA-9EA9EECFB788}"/>
              </a:ext>
            </a:extLst>
          </p:cNvPr>
          <p:cNvSpPr>
            <a:spLocks noGrp="1"/>
          </p:cNvSpPr>
          <p:nvPr>
            <p:ph sz="quarter" idx="27"/>
          </p:nvPr>
        </p:nvSpPr>
        <p:spPr>
          <a:xfrm>
            <a:off x="93116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7" name="Slide Number Placeholder 5">
            <a:extLst>
              <a:ext uri="{FF2B5EF4-FFF2-40B4-BE49-F238E27FC236}">
                <a16:creationId xmlns:a16="http://schemas.microsoft.com/office/drawing/2014/main" id="{A013CB37-1CF1-CB87-C0FA-4284EAC850DF}"/>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8" name="Rectangle 17">
            <a:extLst>
              <a:ext uri="{FF2B5EF4-FFF2-40B4-BE49-F238E27FC236}">
                <a16:creationId xmlns:a16="http://schemas.microsoft.com/office/drawing/2014/main" id="{6D0E3D2C-E5AA-4836-17BE-18DC5DDC7C42}"/>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52F8043B-E011-B286-B7EF-F55EC80210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32" name="Title 1">
            <a:extLst>
              <a:ext uri="{FF2B5EF4-FFF2-40B4-BE49-F238E27FC236}">
                <a16:creationId xmlns:a16="http://schemas.microsoft.com/office/drawing/2014/main" id="{CA77DF00-00F6-CB18-8152-2D83A0ECE559}"/>
              </a:ext>
            </a:extLst>
          </p:cNvPr>
          <p:cNvSpPr>
            <a:spLocks noGrp="1"/>
          </p:cNvSpPr>
          <p:nvPr>
            <p:ph type="title"/>
          </p:nvPr>
        </p:nvSpPr>
        <p:spPr>
          <a:xfrm>
            <a:off x="694943" y="592138"/>
            <a:ext cx="9896856" cy="537260"/>
          </a:xfrm>
        </p:spPr>
        <p:txBody>
          <a:bodyPr tIns="0" bIns="0" anchor="t" anchorCtr="0">
            <a:noAutofit/>
          </a:bodyPr>
          <a:lstStyle>
            <a:lvl1pPr>
              <a:defRPr>
                <a:solidFill>
                  <a:schemeClr val="tx2"/>
                </a:solidFill>
              </a:defRPr>
            </a:lvl1pPr>
          </a:lstStyle>
          <a:p>
            <a:r>
              <a:rPr lang="en-US"/>
              <a:t>Click to edit Master title style</a:t>
            </a:r>
            <a:endParaRPr lang="en-GB"/>
          </a:p>
        </p:txBody>
      </p:sp>
      <p:sp>
        <p:nvSpPr>
          <p:cNvPr id="33" name="Rectangle 32">
            <a:extLst>
              <a:ext uri="{FF2B5EF4-FFF2-40B4-BE49-F238E27FC236}">
                <a16:creationId xmlns:a16="http://schemas.microsoft.com/office/drawing/2014/main" id="{50382738-DD78-FB6F-8F2D-EF34AD30B45B}"/>
              </a:ext>
            </a:extLst>
          </p:cNvPr>
          <p:cNvSpPr>
            <a:spLocks/>
          </p:cNvSpPr>
          <p:nvPr userDrawn="1"/>
        </p:nvSpPr>
        <p:spPr>
          <a:xfrm>
            <a:off x="92202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22EF720-C31C-BB64-8B40-12FC64078993}"/>
              </a:ext>
            </a:extLst>
          </p:cNvPr>
          <p:cNvSpPr>
            <a:spLocks/>
          </p:cNvSpPr>
          <p:nvPr userDrawn="1"/>
        </p:nvSpPr>
        <p:spPr>
          <a:xfrm>
            <a:off x="698864"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DE1E7D1-B578-D92C-819C-23E1E259C89F}"/>
              </a:ext>
            </a:extLst>
          </p:cNvPr>
          <p:cNvSpPr>
            <a:spLocks/>
          </p:cNvSpPr>
          <p:nvPr userDrawn="1"/>
        </p:nvSpPr>
        <p:spPr>
          <a:xfrm>
            <a:off x="35306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7C47E0-54C2-C691-6885-9D4F4FF0FC37}"/>
              </a:ext>
            </a:extLst>
          </p:cNvPr>
          <p:cNvSpPr>
            <a:spLocks/>
          </p:cNvSpPr>
          <p:nvPr userDrawn="1"/>
        </p:nvSpPr>
        <p:spPr>
          <a:xfrm>
            <a:off x="63754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0CDCF9C-BA5C-B135-FFE8-41FADE4BDD32}"/>
              </a:ext>
            </a:extLst>
          </p:cNvPr>
          <p:cNvSpPr>
            <a:spLocks/>
          </p:cNvSpPr>
          <p:nvPr userDrawn="1"/>
        </p:nvSpPr>
        <p:spPr>
          <a:xfrm>
            <a:off x="92202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261CAA0-7C88-EF72-2B55-1A2AA1B96212}"/>
              </a:ext>
            </a:extLst>
          </p:cNvPr>
          <p:cNvSpPr>
            <a:spLocks/>
          </p:cNvSpPr>
          <p:nvPr userDrawn="1"/>
        </p:nvSpPr>
        <p:spPr>
          <a:xfrm>
            <a:off x="698864"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1CD7E-794F-431D-1CD7-1F2C0C724C11}"/>
              </a:ext>
            </a:extLst>
          </p:cNvPr>
          <p:cNvSpPr>
            <a:spLocks/>
          </p:cNvSpPr>
          <p:nvPr userDrawn="1"/>
        </p:nvSpPr>
        <p:spPr>
          <a:xfrm>
            <a:off x="35306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64155BB-44BB-0987-911A-048BC4EDDD57}"/>
              </a:ext>
            </a:extLst>
          </p:cNvPr>
          <p:cNvSpPr>
            <a:spLocks/>
          </p:cNvSpPr>
          <p:nvPr userDrawn="1"/>
        </p:nvSpPr>
        <p:spPr>
          <a:xfrm>
            <a:off x="63754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3">
            <a:extLst>
              <a:ext uri="{FF2B5EF4-FFF2-40B4-BE49-F238E27FC236}">
                <a16:creationId xmlns:a16="http://schemas.microsoft.com/office/drawing/2014/main" id="{AA7FC930-6F6B-A705-5BDF-474C08591BD7}"/>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6" name="Footer Placeholder 4">
            <a:extLst>
              <a:ext uri="{FF2B5EF4-FFF2-40B4-BE49-F238E27FC236}">
                <a16:creationId xmlns:a16="http://schemas.microsoft.com/office/drawing/2014/main" id="{5E22306A-3C1A-7329-C547-A399EBC07A1F}"/>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3405105723"/>
      </p:ext>
    </p:extLst>
  </p:cSld>
  <p:clrMapOvr>
    <a:masterClrMapping/>
  </p:clrMapOvr>
  <p:extLst>
    <p:ext uri="{DCECCB84-F9BA-43D5-87BE-67443E8EF086}">
      <p15:sldGuideLst xmlns:p15="http://schemas.microsoft.com/office/powerpoint/2012/main">
        <p15:guide id="1" pos="432" userDrawn="1">
          <p15:clr>
            <a:srgbClr val="FBAE40"/>
          </p15:clr>
        </p15:guide>
        <p15:guide id="2" pos="1872" userDrawn="1">
          <p15:clr>
            <a:srgbClr val="FBAE40"/>
          </p15:clr>
        </p15:guide>
        <p15:guide id="3" pos="2208" userDrawn="1">
          <p15:clr>
            <a:srgbClr val="FBAE40"/>
          </p15:clr>
        </p15:guide>
        <p15:guide id="4" pos="3672" userDrawn="1">
          <p15:clr>
            <a:srgbClr val="FBAE40"/>
          </p15:clr>
        </p15:guide>
        <p15:guide id="5" pos="4008" userDrawn="1">
          <p15:clr>
            <a:srgbClr val="FBAE40"/>
          </p15:clr>
        </p15:guide>
        <p15:guide id="6" pos="7248" userDrawn="1">
          <p15:clr>
            <a:srgbClr val="FBAE40"/>
          </p15:clr>
        </p15:guide>
        <p15:guide id="7" pos="5448" userDrawn="1">
          <p15:clr>
            <a:srgbClr val="FBAE40"/>
          </p15:clr>
        </p15:guide>
        <p15:guide id="8" pos="3840" userDrawn="1">
          <p15:clr>
            <a:srgbClr val="FBAE40"/>
          </p15:clr>
        </p15:guide>
        <p15:guide id="9" pos="5808" userDrawn="1">
          <p15:clr>
            <a:srgbClr val="FBAE40"/>
          </p15:clr>
        </p15:guide>
        <p15:guide id="10" orient="horz" pos="2472" userDrawn="1">
          <p15:clr>
            <a:srgbClr val="FBAE40"/>
          </p15:clr>
        </p15:guide>
        <p15:guide id="11" orient="horz" pos="373" userDrawn="1">
          <p15:clr>
            <a:srgbClr val="FBAE40"/>
          </p15:clr>
        </p15:guide>
        <p15:guide id="12" orient="horz" pos="816" userDrawn="1">
          <p15:clr>
            <a:srgbClr val="FBAE40"/>
          </p15:clr>
        </p15:guide>
        <p15:guide id="13" orient="horz" pos="1272" userDrawn="1">
          <p15:clr>
            <a:srgbClr val="FBAE40"/>
          </p15:clr>
        </p15:guide>
        <p15:guide id="14" orient="horz" pos="2419" userDrawn="1">
          <p15:clr>
            <a:srgbClr val="FBAE40"/>
          </p15:clr>
        </p15:guide>
        <p15:guide id="15" orient="horz" pos="3888" userDrawn="1">
          <p15:clr>
            <a:srgbClr val="FBAE40"/>
          </p15:clr>
        </p15:guide>
        <p15:guide id="16" orient="horz" pos="1320" userDrawn="1">
          <p15:clr>
            <a:srgbClr val="FBAE40"/>
          </p15:clr>
        </p15:guide>
        <p15:guide id="17" orient="horz" pos="2256" userDrawn="1">
          <p15:clr>
            <a:srgbClr val="FBAE40"/>
          </p15:clr>
        </p15:guide>
        <p15:guide id="18" orient="horz" pos="4176" userDrawn="1">
          <p15:clr>
            <a:srgbClr val="FBAE40"/>
          </p15:clr>
        </p15:guide>
        <p15:guide id="19" orient="horz" pos="2928"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ingle biography">
    <p:bg>
      <p:bgPr>
        <a:solidFill>
          <a:schemeClr val="bg1"/>
        </a:solidFill>
        <a:effectLst/>
      </p:bgPr>
    </p:bg>
    <p:spTree>
      <p:nvGrpSpPr>
        <p:cNvPr id="1" name=""/>
        <p:cNvGrpSpPr/>
        <p:nvPr/>
      </p:nvGrpSpPr>
      <p:grpSpPr>
        <a:xfrm>
          <a:off x="0" y="0"/>
          <a:ext cx="0" cy="0"/>
          <a:chOff x="0" y="0"/>
          <a:chExt cx="0" cy="0"/>
        </a:xfrm>
      </p:grpSpPr>
      <p:sp>
        <p:nvSpPr>
          <p:cNvPr id="3" name="OVERVIEW[2200]">
            <a:extLst>
              <a:ext uri="{FF2B5EF4-FFF2-40B4-BE49-F238E27FC236}">
                <a16:creationId xmlns:a16="http://schemas.microsoft.com/office/drawing/2014/main" id="{73768EF3-F1AD-4EEB-BA61-957DA3CD1E94}"/>
              </a:ext>
            </a:extLst>
          </p:cNvPr>
          <p:cNvSpPr>
            <a:spLocks noGrp="1"/>
          </p:cNvSpPr>
          <p:nvPr>
            <p:ph idx="1"/>
          </p:nvPr>
        </p:nvSpPr>
        <p:spPr>
          <a:xfrm>
            <a:off x="4280519" y="1708240"/>
            <a:ext cx="7223503" cy="3758565"/>
          </a:xfrm>
        </p:spPr>
        <p:txBody>
          <a:bodyPr>
            <a:noAutofit/>
          </a:bodyPr>
          <a:lstStyle>
            <a:lvl1pPr marL="0" indent="0">
              <a:lnSpc>
                <a:spcPts val="1400"/>
              </a:lnSpc>
              <a:spcBef>
                <a:spcPts val="0"/>
              </a:spcBef>
              <a:spcAft>
                <a:spcPts val="600"/>
              </a:spcAft>
              <a:buNone/>
              <a:defRPr sz="1100"/>
            </a:lvl1pPr>
            <a:lvl2pPr marL="171450" indent="-171450">
              <a:lnSpc>
                <a:spcPts val="1400"/>
              </a:lnSpc>
              <a:spcBef>
                <a:spcPts val="0"/>
              </a:spcBef>
              <a:spcAft>
                <a:spcPts val="600"/>
              </a:spcAft>
              <a:buFont typeface="Wingdings" panose="05000000000000000000" pitchFamily="2" charset="2"/>
              <a:buChar char="§"/>
              <a:tabLst/>
              <a:defRPr sz="1100"/>
            </a:lvl2pPr>
            <a:lvl3pPr marL="344488" indent="-171450">
              <a:lnSpc>
                <a:spcPts val="1400"/>
              </a:lnSpc>
              <a:spcBef>
                <a:spcPts val="0"/>
              </a:spcBef>
              <a:spcAft>
                <a:spcPts val="600"/>
              </a:spcAft>
              <a:buFont typeface="Segoe UI" panose="020B0502040204020203" pitchFamily="34" charset="0"/>
              <a:buChar char="–"/>
              <a:defRPr sz="1100"/>
            </a:lvl3pPr>
            <a:lvl4pPr marL="515938" indent="-171450">
              <a:lnSpc>
                <a:spcPts val="1400"/>
              </a:lnSpc>
              <a:spcBef>
                <a:spcPts val="0"/>
              </a:spcBef>
              <a:spcAft>
                <a:spcPts val="600"/>
              </a:spcAft>
              <a:buFont typeface="Wingdings" panose="05000000000000000000" pitchFamily="2" charset="2"/>
              <a:buChar char="§"/>
              <a:defRPr sz="1100"/>
            </a:lvl4pPr>
            <a:lvl5pPr marL="685800" indent="-171450">
              <a:lnSpc>
                <a:spcPts val="1400"/>
              </a:lnSpc>
              <a:spcBef>
                <a:spcPts val="0"/>
              </a:spcBef>
              <a:spcAft>
                <a:spcPts val="600"/>
              </a:spcAft>
              <a:buFont typeface="Segoe UI" panose="020B0502040204020203"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EMAIL PHONE BIOLINK">
            <a:extLst>
              <a:ext uri="{FF2B5EF4-FFF2-40B4-BE49-F238E27FC236}">
                <a16:creationId xmlns:a16="http://schemas.microsoft.com/office/drawing/2014/main" id="{4C6CEA16-4875-40F2-A40F-1D7EDEFA6A24}"/>
              </a:ext>
            </a:extLst>
          </p:cNvPr>
          <p:cNvSpPr>
            <a:spLocks noGrp="1"/>
          </p:cNvSpPr>
          <p:nvPr>
            <p:ph type="body" sz="quarter" idx="15"/>
          </p:nvPr>
        </p:nvSpPr>
        <p:spPr>
          <a:xfrm>
            <a:off x="2029062" y="1708241"/>
            <a:ext cx="2017914" cy="1143000"/>
          </a:xfrm>
        </p:spPr>
        <p:txBody>
          <a:bodyPr anchor="t"/>
          <a:lstStyle>
            <a:lvl1pPr marL="0" indent="0">
              <a:spcBef>
                <a:spcPts val="0"/>
              </a:spcBef>
              <a:spcAft>
                <a:spcPts val="0"/>
              </a:spcAft>
              <a:buNone/>
              <a:defRPr sz="1200" b="1" baseline="0">
                <a:solidFill>
                  <a:schemeClr val="accent1"/>
                </a:solidFill>
              </a:defRPr>
            </a:lvl1pPr>
            <a:lvl2pPr marL="0" indent="0">
              <a:spcBef>
                <a:spcPts val="0"/>
              </a:spcBef>
              <a:spcAft>
                <a:spcPts val="0"/>
              </a:spcAft>
              <a:buNone/>
              <a:defRPr sz="12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1" name="EDUCATION[150] ADMISSIONS[150]">
            <a:extLst>
              <a:ext uri="{FF2B5EF4-FFF2-40B4-BE49-F238E27FC236}">
                <a16:creationId xmlns:a16="http://schemas.microsoft.com/office/drawing/2014/main" id="{4CA06829-32EE-E041-39E2-29C0689E997B}"/>
              </a:ext>
            </a:extLst>
          </p:cNvPr>
          <p:cNvSpPr>
            <a:spLocks noGrp="1"/>
          </p:cNvSpPr>
          <p:nvPr>
            <p:ph idx="54"/>
          </p:nvPr>
        </p:nvSpPr>
        <p:spPr>
          <a:xfrm>
            <a:off x="2446776" y="3089365"/>
            <a:ext cx="1600200" cy="2377440"/>
          </a:xfrm>
        </p:spPr>
        <p:txBody>
          <a:bodyPr vert="horz" lIns="0" tIns="45720" rIns="0" bIns="45720" spcCol="9144" rtlCol="0">
            <a:noAutofit/>
          </a:bodyPr>
          <a:lstStyle>
            <a:lvl1pPr marL="0" indent="0">
              <a:spcAft>
                <a:spcPts val="600"/>
              </a:spcAft>
              <a:buNone/>
              <a:defRPr lang="en-US" sz="1000" b="1" dirty="0">
                <a:solidFill>
                  <a:schemeClr val="accent1"/>
                </a:solidFill>
              </a:defRPr>
            </a:lvl1pPr>
            <a:lvl2pPr marL="0" indent="0">
              <a:spcAft>
                <a:spcPts val="600"/>
              </a:spcAft>
              <a:buNone/>
              <a:defRPr lang="en-US" sz="1000" dirty="0">
                <a:solidFill>
                  <a:schemeClr val="accent1"/>
                </a:solidFill>
              </a:defRPr>
            </a:lvl2pPr>
            <a:lvl3pPr marL="171450" indent="-171450">
              <a:spcAft>
                <a:spcPts val="600"/>
              </a:spcAft>
              <a:buFont typeface="Wingdings" pitchFamily="2" charset="2"/>
              <a:buChar char="§"/>
              <a:defRPr lang="en-US" sz="1000" dirty="0">
                <a:solidFill>
                  <a:schemeClr val="accent1"/>
                </a:solidFill>
              </a:defRPr>
            </a:lvl3pPr>
            <a:lvl4pPr marL="298926" indent="-171450">
              <a:spcAft>
                <a:spcPts val="600"/>
              </a:spcAft>
              <a:buFont typeface="Helvetica" pitchFamily="2" charset="0"/>
              <a:buChar char="–"/>
              <a:defRPr lang="en-US" sz="1000" dirty="0">
                <a:solidFill>
                  <a:schemeClr val="accent1"/>
                </a:solidFill>
              </a:defRPr>
            </a:lvl4pPr>
            <a:lvl5pPr marL="247967" indent="0">
              <a:spcAft>
                <a:spcPts val="600"/>
              </a:spcAft>
              <a:buNone/>
              <a:defRPr lang="en-US" sz="1000" dirty="0">
                <a:solidFill>
                  <a:schemeClr val="accent1"/>
                </a:solidFill>
              </a:defRPr>
            </a:lvl5pPr>
          </a:lstStyle>
          <a:p>
            <a:pPr marL="227013" lvl="0" indent="-227013" defTabSz="754380">
              <a:spcBef>
                <a:spcPts val="825"/>
              </a:spcBef>
              <a:buClr>
                <a:schemeClr val="accent1"/>
              </a:buClr>
            </a:pPr>
            <a:r>
              <a:rPr lang="en-US"/>
              <a:t>Click to edit Master text styles</a:t>
            </a:r>
          </a:p>
          <a:p>
            <a:pPr marL="171450" lvl="1" indent="-171450" defTabSz="754380">
              <a:spcBef>
                <a:spcPts val="413"/>
              </a:spcBef>
              <a:buClr>
                <a:schemeClr val="accent1"/>
              </a:buClr>
            </a:pPr>
            <a:r>
              <a:rPr lang="en-US"/>
              <a:t>Second level</a:t>
            </a:r>
          </a:p>
          <a:p>
            <a:pPr marL="127477" lvl="2" indent="-127477" defTabSz="754380">
              <a:spcBef>
                <a:spcPts val="413"/>
              </a:spcBef>
            </a:pPr>
            <a:r>
              <a:rPr lang="en-US"/>
              <a:t>Third level</a:t>
            </a:r>
          </a:p>
          <a:p>
            <a:pPr marL="298926" lvl="3" indent="-171450" defTabSz="754380">
              <a:spcBef>
                <a:spcPts val="413"/>
              </a:spcBef>
            </a:pPr>
            <a:r>
              <a:rPr lang="en-US"/>
              <a:t>Fourth level</a:t>
            </a:r>
          </a:p>
          <a:p>
            <a:pPr marL="375444" lvl="4" indent="-127477" defTabSz="754380">
              <a:spcBef>
                <a:spcPts val="413"/>
              </a:spcBef>
            </a:pPr>
            <a:r>
              <a:rPr lang="en-US"/>
              <a:t>Fifth level</a:t>
            </a:r>
          </a:p>
        </p:txBody>
      </p:sp>
      <p:sp>
        <p:nvSpPr>
          <p:cNvPr id="12" name="SECTOR[3] PRACTICE[3]">
            <a:extLst>
              <a:ext uri="{FF2B5EF4-FFF2-40B4-BE49-F238E27FC236}">
                <a16:creationId xmlns:a16="http://schemas.microsoft.com/office/drawing/2014/main" id="{E7D8B701-730E-52B3-755A-D599EEF5EF0C}"/>
              </a:ext>
            </a:extLst>
          </p:cNvPr>
          <p:cNvSpPr>
            <a:spLocks noGrp="1"/>
          </p:cNvSpPr>
          <p:nvPr>
            <p:ph idx="14"/>
          </p:nvPr>
        </p:nvSpPr>
        <p:spPr>
          <a:xfrm>
            <a:off x="658177" y="3092968"/>
            <a:ext cx="1600200" cy="2377440"/>
          </a:xfrm>
        </p:spPr>
        <p:txBody>
          <a:bodyPr vert="horz" lIns="0" tIns="45720" rIns="0" bIns="45720" spcCol="9144" rtlCol="0">
            <a:noAutofit/>
          </a:bodyPr>
          <a:lstStyle>
            <a:lvl1pPr marL="0" indent="0">
              <a:spcAft>
                <a:spcPts val="600"/>
              </a:spcAft>
              <a:buNone/>
              <a:defRPr lang="en-US" sz="1000" b="1" dirty="0">
                <a:solidFill>
                  <a:schemeClr val="accent1"/>
                </a:solidFill>
              </a:defRPr>
            </a:lvl1pPr>
            <a:lvl2pPr marL="0" indent="0">
              <a:spcAft>
                <a:spcPts val="600"/>
              </a:spcAft>
              <a:buNone/>
              <a:defRPr lang="en-US" sz="1000" dirty="0">
                <a:solidFill>
                  <a:schemeClr val="accent1"/>
                </a:solidFill>
              </a:defRPr>
            </a:lvl2pPr>
            <a:lvl3pPr marL="0" indent="0">
              <a:spcAft>
                <a:spcPts val="600"/>
              </a:spcAft>
              <a:buNone/>
              <a:defRPr lang="en-US" sz="1000" dirty="0">
                <a:solidFill>
                  <a:schemeClr val="accent1"/>
                </a:solidFill>
              </a:defRPr>
            </a:lvl3pPr>
            <a:lvl4pPr marL="127476" indent="0">
              <a:spcAft>
                <a:spcPts val="600"/>
              </a:spcAft>
              <a:buNone/>
              <a:defRPr lang="en-US" sz="1000" dirty="0">
                <a:solidFill>
                  <a:schemeClr val="accent1"/>
                </a:solidFill>
              </a:defRPr>
            </a:lvl4pPr>
            <a:lvl5pPr marL="247967" indent="0">
              <a:spcAft>
                <a:spcPts val="600"/>
              </a:spcAft>
              <a:buNone/>
              <a:defRPr lang="en-US" sz="1000" dirty="0">
                <a:solidFill>
                  <a:schemeClr val="accent1"/>
                </a:solidFill>
              </a:defRPr>
            </a:lvl5pPr>
          </a:lstStyle>
          <a:p>
            <a:pPr marL="227013" lvl="0" indent="-227013" defTabSz="754380">
              <a:spcBef>
                <a:spcPts val="825"/>
              </a:spcBef>
              <a:buClr>
                <a:schemeClr val="accent1"/>
              </a:buClr>
            </a:pPr>
            <a:r>
              <a:rPr lang="en-US"/>
              <a:t>Click to edit Master text styles</a:t>
            </a:r>
          </a:p>
          <a:p>
            <a:pPr marL="171450" lvl="1" indent="-171450" defTabSz="754380">
              <a:spcBef>
                <a:spcPts val="413"/>
              </a:spcBef>
              <a:buClr>
                <a:schemeClr val="accent1"/>
              </a:buClr>
            </a:pPr>
            <a:r>
              <a:rPr lang="en-US"/>
              <a:t>Second level</a:t>
            </a:r>
          </a:p>
          <a:p>
            <a:pPr marL="127477" lvl="2" indent="-127477" defTabSz="754380">
              <a:spcBef>
                <a:spcPts val="413"/>
              </a:spcBef>
            </a:pPr>
            <a:r>
              <a:rPr lang="en-US"/>
              <a:t>Third level</a:t>
            </a:r>
          </a:p>
          <a:p>
            <a:pPr marL="254953" lvl="3" indent="-127477" defTabSz="754380">
              <a:spcBef>
                <a:spcPts val="413"/>
              </a:spcBef>
            </a:pPr>
            <a:r>
              <a:rPr lang="en-US"/>
              <a:t>Fourth level</a:t>
            </a:r>
          </a:p>
          <a:p>
            <a:pPr marL="375444" lvl="4" indent="-127477" defTabSz="754380">
              <a:spcBef>
                <a:spcPts val="413"/>
              </a:spcBef>
            </a:pPr>
            <a:r>
              <a:rPr lang="en-US"/>
              <a:t>Fifth level</a:t>
            </a:r>
          </a:p>
        </p:txBody>
      </p:sp>
      <p:sp>
        <p:nvSpPr>
          <p:cNvPr id="9" name="Slide Number Placeholder 5">
            <a:extLst>
              <a:ext uri="{FF2B5EF4-FFF2-40B4-BE49-F238E27FC236}">
                <a16:creationId xmlns:a16="http://schemas.microsoft.com/office/drawing/2014/main" id="{4782C628-616E-1575-64B0-56D651C50B8C}"/>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0" name="NAME_FIRSTLAST ROLEOFFICE">
            <a:extLst>
              <a:ext uri="{FF2B5EF4-FFF2-40B4-BE49-F238E27FC236}">
                <a16:creationId xmlns:a16="http://schemas.microsoft.com/office/drawing/2014/main" id="{03713FE7-2C7C-E514-FC00-4EF4FE385CD0}"/>
              </a:ext>
            </a:extLst>
          </p:cNvPr>
          <p:cNvSpPr>
            <a:spLocks noGrp="1"/>
          </p:cNvSpPr>
          <p:nvPr>
            <p:ph type="title"/>
          </p:nvPr>
        </p:nvSpPr>
        <p:spPr>
          <a:xfrm>
            <a:off x="694944" y="597154"/>
            <a:ext cx="10782953" cy="543669"/>
          </a:xfrm>
        </p:spPr>
        <p:txBody>
          <a:bodyPr anchor="ctr" anchorCtr="0">
            <a:noAutofit/>
          </a:bodyPr>
          <a:lstStyle/>
          <a:p>
            <a:r>
              <a:rPr lang="en-US"/>
              <a:t>Click to edit Master title style</a:t>
            </a:r>
            <a:endParaRPr lang="en-GB"/>
          </a:p>
        </p:txBody>
      </p:sp>
      <p:sp>
        <p:nvSpPr>
          <p:cNvPr id="2" name="HEADSHOT">
            <a:extLst>
              <a:ext uri="{FF2B5EF4-FFF2-40B4-BE49-F238E27FC236}">
                <a16:creationId xmlns:a16="http://schemas.microsoft.com/office/drawing/2014/main" id="{8CD865EE-582D-CAB3-0752-16DEBEAF4ACC}"/>
              </a:ext>
            </a:extLst>
          </p:cNvPr>
          <p:cNvSpPr>
            <a:spLocks noGrp="1"/>
          </p:cNvSpPr>
          <p:nvPr>
            <p:ph type="pic" sz="quarter" idx="13"/>
          </p:nvPr>
        </p:nvSpPr>
        <p:spPr>
          <a:xfrm>
            <a:off x="603750" y="1701383"/>
            <a:ext cx="1143000" cy="1143000"/>
          </a:xfrm>
          <a:blipFill>
            <a:blip r:embed="rId2">
              <a:extLst>
                <a:ext uri="{96DAC541-7B7A-43D3-8B79-37D633B846F1}">
                  <asvg:svgBlip xmlns:asvg="http://schemas.microsoft.com/office/drawing/2016/SVG/main" r:embed="rId3"/>
                </a:ext>
              </a:extLst>
            </a:blip>
            <a:stretch>
              <a:fillRect/>
            </a:stretch>
          </a:blipFill>
        </p:spPr>
        <p:txBody>
          <a:bodyPr anchor="ctr"/>
          <a:lstStyle>
            <a:lvl1pPr marL="0" indent="0" algn="ctr">
              <a:buFontTx/>
              <a:buNone/>
              <a:defRPr sz="1200">
                <a:solidFill>
                  <a:schemeClr val="accent1"/>
                </a:solidFill>
              </a:defRPr>
            </a:lvl1pPr>
          </a:lstStyle>
          <a:p>
            <a:endParaRPr lang="en-GB"/>
          </a:p>
        </p:txBody>
      </p:sp>
      <p:sp>
        <p:nvSpPr>
          <p:cNvPr id="6" name="WARNINGS">
            <a:extLst>
              <a:ext uri="{FF2B5EF4-FFF2-40B4-BE49-F238E27FC236}">
                <a16:creationId xmlns:a16="http://schemas.microsoft.com/office/drawing/2014/main" id="{591BB4F8-1C8B-278B-360B-7E14A6200F31}"/>
              </a:ext>
            </a:extLst>
          </p:cNvPr>
          <p:cNvSpPr>
            <a:spLocks noGrp="1"/>
          </p:cNvSpPr>
          <p:nvPr>
            <p:ph sz="quarter" idx="53"/>
          </p:nvPr>
        </p:nvSpPr>
        <p:spPr>
          <a:xfrm>
            <a:off x="-7221336" y="594000"/>
            <a:ext cx="6855566"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13" name="Date Placeholder 3">
            <a:extLst>
              <a:ext uri="{FF2B5EF4-FFF2-40B4-BE49-F238E27FC236}">
                <a16:creationId xmlns:a16="http://schemas.microsoft.com/office/drawing/2014/main" id="{67FAA9D4-03EF-7C22-ABD3-1A7D2F93313C}"/>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4" name="Footer Placeholder 4">
            <a:extLst>
              <a:ext uri="{FF2B5EF4-FFF2-40B4-BE49-F238E27FC236}">
                <a16:creationId xmlns:a16="http://schemas.microsoft.com/office/drawing/2014/main" id="{5A66402C-64F6-18AE-95EB-B5B6E542BBF8}"/>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15" name="Rectangle 14">
            <a:extLst>
              <a:ext uri="{FF2B5EF4-FFF2-40B4-BE49-F238E27FC236}">
                <a16:creationId xmlns:a16="http://schemas.microsoft.com/office/drawing/2014/main" id="{9A3EF1CE-C2C5-2EEB-1399-D3F1B0EC7DE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5865A340-F34C-0E35-AFD6-9132D96D6DC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316946701"/>
      </p:ext>
    </p:extLst>
  </p:cSld>
  <p:clrMapOvr>
    <a:masterClrMapping/>
  </p:clrMapOvr>
  <p:extLst>
    <p:ext uri="{DCECCB84-F9BA-43D5-87BE-67443E8EF086}">
      <p15:sldGuideLst xmlns:p15="http://schemas.microsoft.com/office/powerpoint/2012/main">
        <p15:guide id="1" pos="432">
          <p15:clr>
            <a:srgbClr val="FBAE40"/>
          </p15:clr>
        </p15:guide>
        <p15:guide id="2" pos="954">
          <p15:clr>
            <a:srgbClr val="FBAE40"/>
          </p15:clr>
        </p15:guide>
        <p15:guide id="3" pos="1079">
          <p15:clr>
            <a:srgbClr val="FBAE40"/>
          </p15:clr>
        </p15:guide>
        <p15:guide id="4" pos="2278">
          <p15:clr>
            <a:srgbClr val="FBAE40"/>
          </p15:clr>
        </p15:guide>
        <p15:guide id="5" pos="2400">
          <p15:clr>
            <a:srgbClr val="FBAE40"/>
          </p15:clr>
        </p15:guide>
        <p15:guide id="6" pos="3602">
          <p15:clr>
            <a:srgbClr val="FBAE40"/>
          </p15:clr>
        </p15:guide>
        <p15:guide id="7" pos="3839">
          <p15:clr>
            <a:srgbClr val="FBAE40"/>
          </p15:clr>
        </p15:guide>
        <p15:guide id="8" pos="4366">
          <p15:clr>
            <a:srgbClr val="FBAE40"/>
          </p15:clr>
        </p15:guide>
        <p15:guide id="9" pos="4486">
          <p15:clr>
            <a:srgbClr val="FBAE40"/>
          </p15:clr>
        </p15:guide>
        <p15:guide id="10" pos="5687">
          <p15:clr>
            <a:srgbClr val="FBAE40"/>
          </p15:clr>
        </p15:guide>
        <p15:guide id="11" pos="5810">
          <p15:clr>
            <a:srgbClr val="FBAE40"/>
          </p15:clr>
        </p15:guide>
        <p15:guide id="12" pos="5903">
          <p15:clr>
            <a:srgbClr val="FBAE40"/>
          </p15:clr>
        </p15:guide>
        <p15:guide id="13" pos="7008">
          <p15:clr>
            <a:srgbClr val="FBAE40"/>
          </p15:clr>
        </p15:guide>
        <p15:guide id="14" orient="horz" pos="373">
          <p15:clr>
            <a:srgbClr val="FBAE40"/>
          </p15:clr>
        </p15:guide>
        <p15:guide id="15" orient="horz" pos="1050">
          <p15:clr>
            <a:srgbClr val="FBAE40"/>
          </p15:clr>
        </p15:guide>
        <p15:guide id="16" orient="horz" pos="1285">
          <p15:clr>
            <a:srgbClr val="FBAE40"/>
          </p15:clr>
        </p15:guide>
        <p15:guide id="17" orient="horz" pos="1809">
          <p15:clr>
            <a:srgbClr val="FBAE40"/>
          </p15:clr>
        </p15:guide>
        <p15:guide id="18" orient="horz" pos="1923">
          <p15:clr>
            <a:srgbClr val="FBAE40"/>
          </p15:clr>
        </p15:guide>
        <p15:guide id="19" orient="horz" pos="365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ouble Biograph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3923EC-A379-DC60-2F61-6EECA30D059E}"/>
              </a:ext>
            </a:extLst>
          </p:cNvPr>
          <p:cNvSpPr>
            <a:spLocks noGrp="1"/>
          </p:cNvSpPr>
          <p:nvPr>
            <p:ph type="title"/>
          </p:nvPr>
        </p:nvSpPr>
        <p:spPr>
          <a:xfrm>
            <a:off x="694944" y="597155"/>
            <a:ext cx="10800370" cy="534960"/>
          </a:xfrm>
        </p:spPr>
        <p:txBody>
          <a:bodyPr anchor="ctr" anchorCtr="0">
            <a:noAutofit/>
          </a:bodyPr>
          <a:lstStyle/>
          <a:p>
            <a:r>
              <a:rPr lang="en-US"/>
              <a:t>Click to edit Master title style</a:t>
            </a:r>
            <a:endParaRPr lang="en-GB"/>
          </a:p>
        </p:txBody>
      </p:sp>
      <p:sp>
        <p:nvSpPr>
          <p:cNvPr id="14" name="TextBox 13">
            <a:extLst>
              <a:ext uri="{FF2B5EF4-FFF2-40B4-BE49-F238E27FC236}">
                <a16:creationId xmlns:a16="http://schemas.microsoft.com/office/drawing/2014/main" id="{62719497-7CB8-7EBD-C77C-657913BA27A0}"/>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5" name="Triangle 24">
            <a:extLst>
              <a:ext uri="{FF2B5EF4-FFF2-40B4-BE49-F238E27FC236}">
                <a16:creationId xmlns:a16="http://schemas.microsoft.com/office/drawing/2014/main" id="{757F654A-1C70-EB38-347D-504DE662ECE8}"/>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7C5FD320-8E78-FC36-4898-6A64BA0601D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4" name="SECTOR_02[3] PRACTICE_02[3] EDUCATION_02[150] ADMISSIONS_02[120]">
            <a:extLst>
              <a:ext uri="{FF2B5EF4-FFF2-40B4-BE49-F238E27FC236}">
                <a16:creationId xmlns:a16="http://schemas.microsoft.com/office/drawing/2014/main" id="{A0E06C2C-5FD0-11B0-974F-F2FEC2FCFD30}"/>
              </a:ext>
            </a:extLst>
          </p:cNvPr>
          <p:cNvSpPr>
            <a:spLocks noGrp="1"/>
          </p:cNvSpPr>
          <p:nvPr>
            <p:ph idx="55"/>
          </p:nvPr>
        </p:nvSpPr>
        <p:spPr>
          <a:xfrm>
            <a:off x="9594889" y="1698092"/>
            <a:ext cx="1892808" cy="3758184"/>
          </a:xfrm>
        </p:spPr>
        <p:txBody>
          <a:bodyPr vert="horz" lIns="0" tIns="45720" rIns="0" bIns="45720" spcCol="9144" rtlCol="0">
            <a:noAutofit/>
          </a:bodyPr>
          <a:lstStyle>
            <a:lvl1pPr marL="0" indent="0">
              <a:spcAft>
                <a:spcPts val="600"/>
              </a:spcAft>
              <a:buNone/>
              <a:defRPr lang="en-US" sz="1000" b="1" dirty="0">
                <a:solidFill>
                  <a:schemeClr val="accent1"/>
                </a:solidFill>
              </a:defRPr>
            </a:lvl1pPr>
            <a:lvl2pPr marL="0" indent="0">
              <a:spcAft>
                <a:spcPts val="600"/>
              </a:spcAft>
              <a:buNone/>
              <a:defRPr lang="en-US" sz="1000" dirty="0">
                <a:solidFill>
                  <a:schemeClr val="accent1"/>
                </a:solidFill>
              </a:defRPr>
            </a:lvl2pPr>
            <a:lvl3pPr marL="171450" indent="-171450">
              <a:spcAft>
                <a:spcPts val="600"/>
              </a:spcAft>
              <a:buFont typeface="Arial" panose="020B0604020202020204" pitchFamily="34" charset="0"/>
              <a:buChar char="•"/>
              <a:defRPr lang="en-US" sz="1000" dirty="0">
                <a:solidFill>
                  <a:schemeClr val="accent1"/>
                </a:solidFill>
              </a:defRPr>
            </a:lvl3pPr>
            <a:lvl4pPr marL="298926" indent="-171450">
              <a:spcAft>
                <a:spcPts val="600"/>
              </a:spcAft>
              <a:buFont typeface="Arial" panose="020B0604020202020204" pitchFamily="34" charset="0"/>
              <a:buChar char="•"/>
              <a:defRPr lang="en-US" sz="1000" dirty="0">
                <a:solidFill>
                  <a:schemeClr val="accent1"/>
                </a:solidFill>
              </a:defRPr>
            </a:lvl4pPr>
            <a:lvl5pPr marL="247967" indent="0">
              <a:spcAft>
                <a:spcPts val="600"/>
              </a:spcAft>
              <a:buNone/>
              <a:defRPr lang="en-US" sz="1000" dirty="0">
                <a:solidFill>
                  <a:schemeClr val="accent1"/>
                </a:solidFill>
              </a:defRPr>
            </a:lvl5pPr>
          </a:lstStyle>
          <a:p>
            <a:pPr marL="227013" lvl="0" indent="-227013" defTabSz="754380">
              <a:spcBef>
                <a:spcPts val="825"/>
              </a:spcBef>
              <a:buClr>
                <a:schemeClr val="accent1"/>
              </a:buClr>
            </a:pPr>
            <a:r>
              <a:rPr lang="en-US"/>
              <a:t>Click to edit Master text styles</a:t>
            </a:r>
          </a:p>
          <a:p>
            <a:pPr marL="171450" lvl="1" indent="-171450" defTabSz="754380">
              <a:spcBef>
                <a:spcPts val="413"/>
              </a:spcBef>
              <a:buClr>
                <a:schemeClr val="accent1"/>
              </a:buClr>
            </a:pPr>
            <a:r>
              <a:rPr lang="en-US"/>
              <a:t>Second level</a:t>
            </a:r>
          </a:p>
          <a:p>
            <a:pPr marL="127477" lvl="2" indent="-127477" defTabSz="754380">
              <a:spcBef>
                <a:spcPts val="413"/>
              </a:spcBef>
            </a:pPr>
            <a:r>
              <a:rPr lang="en-US"/>
              <a:t>Third level</a:t>
            </a:r>
          </a:p>
          <a:p>
            <a:pPr marL="298926" lvl="3" indent="-171450" defTabSz="754380">
              <a:spcBef>
                <a:spcPts val="413"/>
              </a:spcBef>
            </a:pPr>
            <a:r>
              <a:rPr lang="en-US"/>
              <a:t>Fourth level</a:t>
            </a:r>
          </a:p>
          <a:p>
            <a:pPr marL="375444" lvl="4" indent="-127477" defTabSz="754380">
              <a:spcBef>
                <a:spcPts val="413"/>
              </a:spcBef>
            </a:pPr>
            <a:r>
              <a:rPr lang="en-US"/>
              <a:t>Fifth level</a:t>
            </a:r>
          </a:p>
        </p:txBody>
      </p:sp>
      <p:sp>
        <p:nvSpPr>
          <p:cNvPr id="23" name="OVERVIEW_02[800]">
            <a:extLst>
              <a:ext uri="{FF2B5EF4-FFF2-40B4-BE49-F238E27FC236}">
                <a16:creationId xmlns:a16="http://schemas.microsoft.com/office/drawing/2014/main" id="{AB7E5F2A-5E2C-5C72-B482-B2F121AE64CB}"/>
              </a:ext>
            </a:extLst>
          </p:cNvPr>
          <p:cNvSpPr>
            <a:spLocks noGrp="1"/>
          </p:cNvSpPr>
          <p:nvPr>
            <p:ph idx="17"/>
          </p:nvPr>
        </p:nvSpPr>
        <p:spPr>
          <a:xfrm>
            <a:off x="6232068" y="2706641"/>
            <a:ext cx="310896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NAME_FIRSTLAST_STYLED_02 ROLEOFFICE_STYLED_02 PHONE_STYLED_02 EMAIL_STYLED_02">
            <a:extLst>
              <a:ext uri="{FF2B5EF4-FFF2-40B4-BE49-F238E27FC236}">
                <a16:creationId xmlns:a16="http://schemas.microsoft.com/office/drawing/2014/main" id="{3DD4BB25-0F94-CDC1-2344-6A210E57EA0D}"/>
              </a:ext>
            </a:extLst>
          </p:cNvPr>
          <p:cNvSpPr>
            <a:spLocks noGrp="1"/>
          </p:cNvSpPr>
          <p:nvPr>
            <p:ph type="body" sz="quarter" idx="18"/>
          </p:nvPr>
        </p:nvSpPr>
        <p:spPr>
          <a:xfrm>
            <a:off x="7258833" y="1698092"/>
            <a:ext cx="207675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5" name="HEADSHOT_02">
            <a:extLst>
              <a:ext uri="{FF2B5EF4-FFF2-40B4-BE49-F238E27FC236}">
                <a16:creationId xmlns:a16="http://schemas.microsoft.com/office/drawing/2014/main" id="{CAFC0E64-F49F-CB03-0070-F46C54496902}"/>
              </a:ext>
            </a:extLst>
          </p:cNvPr>
          <p:cNvSpPr>
            <a:spLocks noGrp="1"/>
          </p:cNvSpPr>
          <p:nvPr>
            <p:ph type="pic" sz="quarter" idx="21"/>
          </p:nvPr>
        </p:nvSpPr>
        <p:spPr>
          <a:xfrm>
            <a:off x="6239914" y="1698092"/>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3" name="SECTOR_01[3] PRACTICE_01[3] EDUCATION_01[150] ADMISSIONS_01[120]">
            <a:extLst>
              <a:ext uri="{FF2B5EF4-FFF2-40B4-BE49-F238E27FC236}">
                <a16:creationId xmlns:a16="http://schemas.microsoft.com/office/drawing/2014/main" id="{BBEA9DC6-FEAC-75BE-3BFB-D7ACB59EC602}"/>
              </a:ext>
            </a:extLst>
          </p:cNvPr>
          <p:cNvSpPr>
            <a:spLocks noGrp="1"/>
          </p:cNvSpPr>
          <p:nvPr>
            <p:ph idx="54"/>
          </p:nvPr>
        </p:nvSpPr>
        <p:spPr>
          <a:xfrm>
            <a:off x="4045490" y="1698092"/>
            <a:ext cx="1892808" cy="3758184"/>
          </a:xfrm>
        </p:spPr>
        <p:txBody>
          <a:bodyPr vert="horz" lIns="0" tIns="45720" rIns="0" bIns="45720" spcCol="9144" rtlCol="0">
            <a:noAutofit/>
          </a:bodyPr>
          <a:lstStyle>
            <a:lvl1pPr marL="0" indent="0">
              <a:spcAft>
                <a:spcPts val="600"/>
              </a:spcAft>
              <a:buNone/>
              <a:defRPr lang="en-US" sz="1000" b="1" dirty="0">
                <a:solidFill>
                  <a:schemeClr val="accent1"/>
                </a:solidFill>
              </a:defRPr>
            </a:lvl1pPr>
            <a:lvl2pPr marL="0" indent="0">
              <a:spcAft>
                <a:spcPts val="600"/>
              </a:spcAft>
              <a:buNone/>
              <a:defRPr lang="en-US" sz="1000" dirty="0">
                <a:solidFill>
                  <a:schemeClr val="accent1"/>
                </a:solidFill>
              </a:defRPr>
            </a:lvl2pPr>
            <a:lvl3pPr marL="171450" indent="-171450">
              <a:spcAft>
                <a:spcPts val="600"/>
              </a:spcAft>
              <a:buFont typeface="Arial" panose="020B0604020202020204" pitchFamily="34" charset="0"/>
              <a:buChar char="•"/>
              <a:defRPr lang="en-US" sz="1000" dirty="0">
                <a:solidFill>
                  <a:schemeClr val="accent1"/>
                </a:solidFill>
              </a:defRPr>
            </a:lvl3pPr>
            <a:lvl4pPr marL="298926" indent="-171450">
              <a:spcAft>
                <a:spcPts val="600"/>
              </a:spcAft>
              <a:buFont typeface="Arial" panose="020B0604020202020204" pitchFamily="34" charset="0"/>
              <a:buChar char="•"/>
              <a:defRPr lang="en-US" sz="1000" dirty="0">
                <a:solidFill>
                  <a:schemeClr val="accent1"/>
                </a:solidFill>
              </a:defRPr>
            </a:lvl4pPr>
            <a:lvl5pPr marL="247967" indent="0">
              <a:spcAft>
                <a:spcPts val="600"/>
              </a:spcAft>
              <a:buNone/>
              <a:defRPr lang="en-US" sz="1000" dirty="0">
                <a:solidFill>
                  <a:schemeClr val="accent1"/>
                </a:solidFill>
              </a:defRPr>
            </a:lvl5pPr>
          </a:lstStyle>
          <a:p>
            <a:pPr marL="227013" lvl="0" indent="-227013" defTabSz="754380">
              <a:spcBef>
                <a:spcPts val="825"/>
              </a:spcBef>
              <a:buClr>
                <a:schemeClr val="accent1"/>
              </a:buClr>
            </a:pPr>
            <a:r>
              <a:rPr lang="en-US"/>
              <a:t>Click to edit Master text styles</a:t>
            </a:r>
          </a:p>
          <a:p>
            <a:pPr marL="171450" lvl="1" indent="-171450" defTabSz="754380">
              <a:spcBef>
                <a:spcPts val="413"/>
              </a:spcBef>
              <a:buClr>
                <a:schemeClr val="accent1"/>
              </a:buClr>
            </a:pPr>
            <a:r>
              <a:rPr lang="en-US"/>
              <a:t>Second level</a:t>
            </a:r>
          </a:p>
          <a:p>
            <a:pPr marL="127477" lvl="2" indent="-127477" defTabSz="754380">
              <a:spcBef>
                <a:spcPts val="413"/>
              </a:spcBef>
            </a:pPr>
            <a:r>
              <a:rPr lang="en-US"/>
              <a:t>Third level</a:t>
            </a:r>
          </a:p>
          <a:p>
            <a:pPr marL="298926" lvl="3" indent="-171450" defTabSz="754380">
              <a:spcBef>
                <a:spcPts val="413"/>
              </a:spcBef>
            </a:pPr>
            <a:r>
              <a:rPr lang="en-US"/>
              <a:t>Fourth level</a:t>
            </a:r>
          </a:p>
          <a:p>
            <a:pPr marL="375444" lvl="4" indent="-127477" defTabSz="754380">
              <a:spcBef>
                <a:spcPts val="413"/>
              </a:spcBef>
            </a:pPr>
            <a:r>
              <a:rPr lang="en-US"/>
              <a:t>Fifth level</a:t>
            </a:r>
          </a:p>
        </p:txBody>
      </p:sp>
      <p:sp>
        <p:nvSpPr>
          <p:cNvPr id="27" name="OVERVIEW_01[800]">
            <a:extLst>
              <a:ext uri="{FF2B5EF4-FFF2-40B4-BE49-F238E27FC236}">
                <a16:creationId xmlns:a16="http://schemas.microsoft.com/office/drawing/2014/main" id="{4B878D4B-278B-98ED-BE6F-F9ED358BB760}"/>
              </a:ext>
            </a:extLst>
          </p:cNvPr>
          <p:cNvSpPr>
            <a:spLocks noGrp="1"/>
          </p:cNvSpPr>
          <p:nvPr>
            <p:ph idx="1"/>
          </p:nvPr>
        </p:nvSpPr>
        <p:spPr>
          <a:xfrm>
            <a:off x="692238" y="2706641"/>
            <a:ext cx="310896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NAME_FIRSTLAST_STYLED_01 ROLEOFFICE_STYLED_01 PHONE_STYLED_01 EMAIL_STYLED_01">
            <a:extLst>
              <a:ext uri="{FF2B5EF4-FFF2-40B4-BE49-F238E27FC236}">
                <a16:creationId xmlns:a16="http://schemas.microsoft.com/office/drawing/2014/main" id="{112BDA97-195C-46C8-AB39-89E371AB0406}"/>
              </a:ext>
            </a:extLst>
          </p:cNvPr>
          <p:cNvSpPr>
            <a:spLocks noGrp="1"/>
          </p:cNvSpPr>
          <p:nvPr>
            <p:ph type="body" sz="quarter" idx="15"/>
          </p:nvPr>
        </p:nvSpPr>
        <p:spPr>
          <a:xfrm>
            <a:off x="1719002" y="1698092"/>
            <a:ext cx="2086644"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9" name="HEADSHOT_01">
            <a:extLst>
              <a:ext uri="{FF2B5EF4-FFF2-40B4-BE49-F238E27FC236}">
                <a16:creationId xmlns:a16="http://schemas.microsoft.com/office/drawing/2014/main" id="{ECAE56E4-AFEA-C9C4-3DC9-704836C1F529}"/>
              </a:ext>
            </a:extLst>
          </p:cNvPr>
          <p:cNvSpPr>
            <a:spLocks noGrp="1"/>
          </p:cNvSpPr>
          <p:nvPr>
            <p:ph type="pic" sz="quarter" idx="20"/>
          </p:nvPr>
        </p:nvSpPr>
        <p:spPr>
          <a:xfrm>
            <a:off x="700130" y="1698092"/>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 name="WARNINGS">
            <a:extLst>
              <a:ext uri="{FF2B5EF4-FFF2-40B4-BE49-F238E27FC236}">
                <a16:creationId xmlns:a16="http://schemas.microsoft.com/office/drawing/2014/main" id="{4EB0FBDA-5699-1657-B0C6-ED9A0FEA9B67}"/>
              </a:ext>
            </a:extLst>
          </p:cNvPr>
          <p:cNvSpPr>
            <a:spLocks noGrp="1"/>
          </p:cNvSpPr>
          <p:nvPr>
            <p:ph sz="quarter" idx="53"/>
          </p:nvPr>
        </p:nvSpPr>
        <p:spPr>
          <a:xfrm>
            <a:off x="-3290876" y="594000"/>
            <a:ext cx="2925105"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5" name="Date Placeholder 3">
            <a:extLst>
              <a:ext uri="{FF2B5EF4-FFF2-40B4-BE49-F238E27FC236}">
                <a16:creationId xmlns:a16="http://schemas.microsoft.com/office/drawing/2014/main" id="{77223826-6915-4BEC-4B0D-F483BE86DC40}"/>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7" name="Footer Placeholder 4">
            <a:extLst>
              <a:ext uri="{FF2B5EF4-FFF2-40B4-BE49-F238E27FC236}">
                <a16:creationId xmlns:a16="http://schemas.microsoft.com/office/drawing/2014/main" id="{359B25C7-E35E-8A44-457E-F2D536993FF7}"/>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8" name="Rectangle 7">
            <a:extLst>
              <a:ext uri="{FF2B5EF4-FFF2-40B4-BE49-F238E27FC236}">
                <a16:creationId xmlns:a16="http://schemas.microsoft.com/office/drawing/2014/main" id="{E84E53B4-FBE4-B317-F216-80C71B3C4C95}"/>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780E2BC9-60ED-67A1-8BEA-B6A676F6833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3790604007"/>
      </p:ext>
    </p:extLst>
  </p:cSld>
  <p:clrMapOvr>
    <a:masterClrMapping/>
  </p:clrMapOvr>
  <p:extLst>
    <p:ext uri="{DCECCB84-F9BA-43D5-87BE-67443E8EF086}">
      <p15:sldGuideLst xmlns:p15="http://schemas.microsoft.com/office/powerpoint/2012/main">
        <p15:guide id="1" pos="432" userDrawn="1">
          <p15:clr>
            <a:srgbClr val="FBAE40"/>
          </p15:clr>
        </p15:guide>
        <p15:guide id="2" pos="954" userDrawn="1">
          <p15:clr>
            <a:srgbClr val="FBAE40"/>
          </p15:clr>
        </p15:guide>
        <p15:guide id="3" pos="1079" userDrawn="1">
          <p15:clr>
            <a:srgbClr val="FBAE40"/>
          </p15:clr>
        </p15:guide>
        <p15:guide id="4" pos="2278" userDrawn="1">
          <p15:clr>
            <a:srgbClr val="FBAE40"/>
          </p15:clr>
        </p15:guide>
        <p15:guide id="5" pos="2400" userDrawn="1">
          <p15:clr>
            <a:srgbClr val="FBAE40"/>
          </p15:clr>
        </p15:guide>
        <p15:guide id="6" pos="3602" userDrawn="1">
          <p15:clr>
            <a:srgbClr val="FBAE40"/>
          </p15:clr>
        </p15:guide>
        <p15:guide id="7" pos="3839" userDrawn="1">
          <p15:clr>
            <a:srgbClr val="FBAE40"/>
          </p15:clr>
        </p15:guide>
        <p15:guide id="8" pos="4366" userDrawn="1">
          <p15:clr>
            <a:srgbClr val="FBAE40"/>
          </p15:clr>
        </p15:guide>
        <p15:guide id="9" pos="4486" userDrawn="1">
          <p15:clr>
            <a:srgbClr val="FBAE40"/>
          </p15:clr>
        </p15:guide>
        <p15:guide id="10" pos="5687" userDrawn="1">
          <p15:clr>
            <a:srgbClr val="FBAE40"/>
          </p15:clr>
        </p15:guide>
        <p15:guide id="11" pos="5810" userDrawn="1">
          <p15:clr>
            <a:srgbClr val="FBAE40"/>
          </p15:clr>
        </p15:guide>
        <p15:guide id="12" pos="5903" userDrawn="1">
          <p15:clr>
            <a:srgbClr val="FBAE40"/>
          </p15:clr>
        </p15:guide>
        <p15:guide id="13" pos="7008" userDrawn="1">
          <p15:clr>
            <a:srgbClr val="FBAE40"/>
          </p15:clr>
        </p15:guide>
        <p15:guide id="14" orient="horz" pos="373" userDrawn="1">
          <p15:clr>
            <a:srgbClr val="FBAE40"/>
          </p15:clr>
        </p15:guide>
        <p15:guide id="15" orient="horz" pos="1050" userDrawn="1">
          <p15:clr>
            <a:srgbClr val="FBAE40"/>
          </p15:clr>
        </p15:guide>
        <p15:guide id="16" orient="horz" pos="1285" userDrawn="1">
          <p15:clr>
            <a:srgbClr val="FBAE40"/>
          </p15:clr>
        </p15:guide>
        <p15:guide id="17" orient="horz" pos="1809" userDrawn="1">
          <p15:clr>
            <a:srgbClr val="FBAE40"/>
          </p15:clr>
        </p15:guide>
        <p15:guide id="18" orient="horz" pos="1923" userDrawn="1">
          <p15:clr>
            <a:srgbClr val="FBAE40"/>
          </p15:clr>
        </p15:guide>
        <p15:guide id="19" orient="horz" pos="3659"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riple Biograph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BA14735-6868-74AF-0BF8-244F68E70536}"/>
              </a:ext>
            </a:extLst>
          </p:cNvPr>
          <p:cNvSpPr>
            <a:spLocks noGrp="1"/>
          </p:cNvSpPr>
          <p:nvPr>
            <p:ph type="title"/>
          </p:nvPr>
        </p:nvSpPr>
        <p:spPr>
          <a:xfrm>
            <a:off x="694944" y="597154"/>
            <a:ext cx="10452027" cy="543669"/>
          </a:xfrm>
        </p:spPr>
        <p:txBody>
          <a:bodyPr anchor="ctr" anchorCtr="0">
            <a:noAutofit/>
          </a:bodyPr>
          <a:lstStyle/>
          <a:p>
            <a:r>
              <a:rPr lang="en-US"/>
              <a:t>Click to edit Master title style</a:t>
            </a:r>
            <a:endParaRPr lang="en-GB"/>
          </a:p>
        </p:txBody>
      </p:sp>
      <p:sp>
        <p:nvSpPr>
          <p:cNvPr id="14" name="TextBox 13">
            <a:extLst>
              <a:ext uri="{FF2B5EF4-FFF2-40B4-BE49-F238E27FC236}">
                <a16:creationId xmlns:a16="http://schemas.microsoft.com/office/drawing/2014/main" id="{EFFD3E21-1E10-5943-51C5-5B4D2A359699}"/>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5" name="Triangle 24">
            <a:extLst>
              <a:ext uri="{FF2B5EF4-FFF2-40B4-BE49-F238E27FC236}">
                <a16:creationId xmlns:a16="http://schemas.microsoft.com/office/drawing/2014/main" id="{49E6D5FB-0033-7C3B-1C42-E1A360860445}"/>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ADA4F17E-FB91-21F2-2BE2-16DA1D7E8E91}"/>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20" name="OVERVIEW_03[900]">
            <a:extLst>
              <a:ext uri="{FF2B5EF4-FFF2-40B4-BE49-F238E27FC236}">
                <a16:creationId xmlns:a16="http://schemas.microsoft.com/office/drawing/2014/main" id="{F7D17FB1-A5BB-8881-722E-B8C8E7D9D103}"/>
              </a:ext>
            </a:extLst>
          </p:cNvPr>
          <p:cNvSpPr>
            <a:spLocks noGrp="1"/>
          </p:cNvSpPr>
          <p:nvPr>
            <p:ph idx="20"/>
          </p:nvPr>
        </p:nvSpPr>
        <p:spPr>
          <a:xfrm>
            <a:off x="8169014" y="2715350"/>
            <a:ext cx="331404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NAME_FIRSTLAST_STYLED_03 ROLEOFFICE_STYLED_03 PHONE_STYLED_03 EMAIL_STYLED_03">
            <a:extLst>
              <a:ext uri="{FF2B5EF4-FFF2-40B4-BE49-F238E27FC236}">
                <a16:creationId xmlns:a16="http://schemas.microsoft.com/office/drawing/2014/main" id="{A4E6FAAB-9D28-A548-3BDE-D5A466E6B1C9}"/>
              </a:ext>
            </a:extLst>
          </p:cNvPr>
          <p:cNvSpPr>
            <a:spLocks noGrp="1"/>
          </p:cNvSpPr>
          <p:nvPr>
            <p:ph type="body" sz="quarter" idx="21"/>
          </p:nvPr>
        </p:nvSpPr>
        <p:spPr>
          <a:xfrm>
            <a:off x="9195778" y="1708241"/>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2" name="HEADSHOT_03">
            <a:extLst>
              <a:ext uri="{FF2B5EF4-FFF2-40B4-BE49-F238E27FC236}">
                <a16:creationId xmlns:a16="http://schemas.microsoft.com/office/drawing/2014/main" id="{7FE05B37-C4A8-9C58-A1ED-F347D079658C}"/>
              </a:ext>
            </a:extLst>
          </p:cNvPr>
          <p:cNvSpPr>
            <a:spLocks noGrp="1"/>
          </p:cNvSpPr>
          <p:nvPr>
            <p:ph type="pic" sz="quarter" idx="24"/>
          </p:nvPr>
        </p:nvSpPr>
        <p:spPr>
          <a:xfrm>
            <a:off x="8168295" y="1706801"/>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6" name="OVERVIEW_02[900]">
            <a:extLst>
              <a:ext uri="{FF2B5EF4-FFF2-40B4-BE49-F238E27FC236}">
                <a16:creationId xmlns:a16="http://schemas.microsoft.com/office/drawing/2014/main" id="{864A4004-519D-04D4-F29A-71EBB0CF11E3}"/>
              </a:ext>
            </a:extLst>
          </p:cNvPr>
          <p:cNvSpPr>
            <a:spLocks noGrp="1"/>
          </p:cNvSpPr>
          <p:nvPr>
            <p:ph idx="17"/>
          </p:nvPr>
        </p:nvSpPr>
        <p:spPr>
          <a:xfrm>
            <a:off x="4439335" y="2715350"/>
            <a:ext cx="331404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NAME_FIRSTLAST_STYLED_02 ROLEOFFICE_STYLED_02 PHONE_STYLED_02 EMAIL_STYLED_02">
            <a:extLst>
              <a:ext uri="{FF2B5EF4-FFF2-40B4-BE49-F238E27FC236}">
                <a16:creationId xmlns:a16="http://schemas.microsoft.com/office/drawing/2014/main" id="{01EA5D2F-AA2D-8703-F23B-3536D862D97E}"/>
              </a:ext>
            </a:extLst>
          </p:cNvPr>
          <p:cNvSpPr>
            <a:spLocks noGrp="1"/>
          </p:cNvSpPr>
          <p:nvPr>
            <p:ph type="body" sz="quarter" idx="18"/>
          </p:nvPr>
        </p:nvSpPr>
        <p:spPr>
          <a:xfrm>
            <a:off x="5466098" y="1708241"/>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8" name="HEADSHOT_02">
            <a:extLst>
              <a:ext uri="{FF2B5EF4-FFF2-40B4-BE49-F238E27FC236}">
                <a16:creationId xmlns:a16="http://schemas.microsoft.com/office/drawing/2014/main" id="{208CD345-07BB-8133-8433-BA5C7DC1784C}"/>
              </a:ext>
            </a:extLst>
          </p:cNvPr>
          <p:cNvSpPr>
            <a:spLocks noGrp="1"/>
          </p:cNvSpPr>
          <p:nvPr>
            <p:ph type="pic" sz="quarter" idx="23"/>
          </p:nvPr>
        </p:nvSpPr>
        <p:spPr>
          <a:xfrm>
            <a:off x="4438615" y="1706801"/>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9" name="OVERVIEW_01[900]">
            <a:extLst>
              <a:ext uri="{FF2B5EF4-FFF2-40B4-BE49-F238E27FC236}">
                <a16:creationId xmlns:a16="http://schemas.microsoft.com/office/drawing/2014/main" id="{29C08A03-36FD-A07B-E03E-66C394236D19}"/>
              </a:ext>
            </a:extLst>
          </p:cNvPr>
          <p:cNvSpPr>
            <a:spLocks noGrp="1"/>
          </p:cNvSpPr>
          <p:nvPr>
            <p:ph idx="1"/>
          </p:nvPr>
        </p:nvSpPr>
        <p:spPr>
          <a:xfrm>
            <a:off x="692238" y="2715350"/>
            <a:ext cx="3314040" cy="2751455"/>
          </a:xfrm>
        </p:spPr>
        <p:txBody>
          <a:bodyPr>
            <a:noAutofit/>
          </a:bodyPr>
          <a:lstStyle>
            <a:lvl1pPr marL="0" indent="0">
              <a:lnSpc>
                <a:spcPts val="1300"/>
              </a:lnSpc>
              <a:spcBef>
                <a:spcPts val="0"/>
              </a:spcBef>
              <a:spcAft>
                <a:spcPts val="600"/>
              </a:spcAft>
              <a:buNone/>
              <a:defRPr sz="1000"/>
            </a:lvl1pPr>
            <a:lvl2pPr marL="171450" indent="-171450">
              <a:lnSpc>
                <a:spcPts val="1300"/>
              </a:lnSpc>
              <a:spcBef>
                <a:spcPts val="0"/>
              </a:spcBef>
              <a:spcAft>
                <a:spcPts val="600"/>
              </a:spcAft>
              <a:buFont typeface="Wingdings" panose="05000000000000000000" pitchFamily="2" charset="2"/>
              <a:buChar char="§"/>
              <a:tabLst/>
              <a:defRPr sz="1000"/>
            </a:lvl2pPr>
            <a:lvl3pPr marL="344488" indent="-171450">
              <a:lnSpc>
                <a:spcPts val="1300"/>
              </a:lnSpc>
              <a:spcBef>
                <a:spcPts val="0"/>
              </a:spcBef>
              <a:spcAft>
                <a:spcPts val="600"/>
              </a:spcAft>
              <a:buFont typeface="Segoe UI" panose="020B0502040204020203" pitchFamily="34" charset="0"/>
              <a:buChar char="–"/>
              <a:defRPr sz="1000"/>
            </a:lvl3pPr>
            <a:lvl4pPr marL="515938" indent="-171450">
              <a:lnSpc>
                <a:spcPts val="1300"/>
              </a:lnSpc>
              <a:spcBef>
                <a:spcPts val="0"/>
              </a:spcBef>
              <a:spcAft>
                <a:spcPts val="600"/>
              </a:spcAft>
              <a:buFont typeface="Wingdings" panose="05000000000000000000" pitchFamily="2" charset="2"/>
              <a:buChar char="§"/>
              <a:defRPr sz="1000"/>
            </a:lvl4pPr>
            <a:lvl5pPr marL="685800" indent="-171450">
              <a:lnSpc>
                <a:spcPts val="1300"/>
              </a:lnSpc>
              <a:spcBef>
                <a:spcPts val="0"/>
              </a:spcBef>
              <a:spcAft>
                <a:spcPts val="600"/>
              </a:spcAft>
              <a:buFont typeface="Segoe UI" panose="020B0502040204020203" pitchFamily="34" charset="0"/>
              <a:buChar cha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NAME_FIRSTLAST_STYLED_01 ROLEOFFICE_STYLED_01 PHONE_STYLED_01 EMAIL_STYLED_01">
            <a:extLst>
              <a:ext uri="{FF2B5EF4-FFF2-40B4-BE49-F238E27FC236}">
                <a16:creationId xmlns:a16="http://schemas.microsoft.com/office/drawing/2014/main" id="{C64A2009-C1D9-5BE9-BF19-7722CA6DFBF5}"/>
              </a:ext>
            </a:extLst>
          </p:cNvPr>
          <p:cNvSpPr>
            <a:spLocks noGrp="1"/>
          </p:cNvSpPr>
          <p:nvPr>
            <p:ph type="body" sz="quarter" idx="15"/>
          </p:nvPr>
        </p:nvSpPr>
        <p:spPr>
          <a:xfrm>
            <a:off x="1719002" y="1708241"/>
            <a:ext cx="2287276" cy="82296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1" name="HEADSHOT_01">
            <a:extLst>
              <a:ext uri="{FF2B5EF4-FFF2-40B4-BE49-F238E27FC236}">
                <a16:creationId xmlns:a16="http://schemas.microsoft.com/office/drawing/2014/main" id="{76F6829D-7B9B-9833-4FAD-8A117C36FF31}"/>
              </a:ext>
            </a:extLst>
          </p:cNvPr>
          <p:cNvSpPr>
            <a:spLocks noGrp="1"/>
          </p:cNvSpPr>
          <p:nvPr>
            <p:ph type="pic" sz="quarter" idx="22"/>
          </p:nvPr>
        </p:nvSpPr>
        <p:spPr>
          <a:xfrm>
            <a:off x="700130" y="1706801"/>
            <a:ext cx="824400" cy="8244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 name="WARNINGS">
            <a:extLst>
              <a:ext uri="{FF2B5EF4-FFF2-40B4-BE49-F238E27FC236}">
                <a16:creationId xmlns:a16="http://schemas.microsoft.com/office/drawing/2014/main" id="{44DA1152-407A-E2E6-53EE-246EC7C76D8C}"/>
              </a:ext>
            </a:extLst>
          </p:cNvPr>
          <p:cNvSpPr>
            <a:spLocks noGrp="1"/>
          </p:cNvSpPr>
          <p:nvPr>
            <p:ph sz="quarter" idx="53"/>
          </p:nvPr>
        </p:nvSpPr>
        <p:spPr>
          <a:xfrm>
            <a:off x="-3425514" y="594000"/>
            <a:ext cx="3059744"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3" name="Date Placeholder 3">
            <a:extLst>
              <a:ext uri="{FF2B5EF4-FFF2-40B4-BE49-F238E27FC236}">
                <a16:creationId xmlns:a16="http://schemas.microsoft.com/office/drawing/2014/main" id="{67574EB7-CE4D-DDCF-BF2D-03F09BC99CAA}"/>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4" name="Footer Placeholder 4">
            <a:extLst>
              <a:ext uri="{FF2B5EF4-FFF2-40B4-BE49-F238E27FC236}">
                <a16:creationId xmlns:a16="http://schemas.microsoft.com/office/drawing/2014/main" id="{8EF3B9E1-653C-F393-0CDE-458500A05CE4}"/>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5" name="Rectangle 4">
            <a:extLst>
              <a:ext uri="{FF2B5EF4-FFF2-40B4-BE49-F238E27FC236}">
                <a16:creationId xmlns:a16="http://schemas.microsoft.com/office/drawing/2014/main" id="{F73D87EC-F8E6-06D6-D8D4-AC282C730E9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3EDA06E-63D1-9E7D-5D1D-2DD8C08951F6}"/>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974428860"/>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1050" userDrawn="1">
          <p15:clr>
            <a:srgbClr val="FBAE40"/>
          </p15:clr>
        </p15:guide>
        <p15:guide id="3" orient="horz" pos="1285" userDrawn="1">
          <p15:clr>
            <a:srgbClr val="FBAE40"/>
          </p15:clr>
        </p15:guide>
        <p15:guide id="4" orient="horz" pos="1809" userDrawn="1">
          <p15:clr>
            <a:srgbClr val="FBAE40"/>
          </p15:clr>
        </p15:guide>
        <p15:guide id="5" orient="horz" pos="1923" userDrawn="1">
          <p15:clr>
            <a:srgbClr val="FBAE40"/>
          </p15:clr>
        </p15:guide>
        <p15:guide id="6" orient="horz" pos="3659" userDrawn="1">
          <p15:clr>
            <a:srgbClr val="FBAE40"/>
          </p15:clr>
        </p15:guide>
        <p15:guide id="7" pos="432" userDrawn="1">
          <p15:clr>
            <a:srgbClr val="FBAE40"/>
          </p15:clr>
        </p15:guide>
        <p15:guide id="8" pos="954" userDrawn="1">
          <p15:clr>
            <a:srgbClr val="FBAE40"/>
          </p15:clr>
        </p15:guide>
        <p15:guide id="9" pos="1079" userDrawn="1">
          <p15:clr>
            <a:srgbClr val="FBAE40"/>
          </p15:clr>
        </p15:guide>
        <p15:guide id="10" pos="2526" userDrawn="1">
          <p15:clr>
            <a:srgbClr val="FBAE40"/>
          </p15:clr>
        </p15:guide>
        <p15:guide id="11" pos="2677" userDrawn="1">
          <p15:clr>
            <a:srgbClr val="FBAE40"/>
          </p15:clr>
        </p15:guide>
        <p15:guide id="12" pos="3198" userDrawn="1">
          <p15:clr>
            <a:srgbClr val="FBAE40"/>
          </p15:clr>
        </p15:guide>
        <p15:guide id="13" pos="3323" userDrawn="1">
          <p15:clr>
            <a:srgbClr val="FBAE40"/>
          </p15:clr>
        </p15:guide>
        <p15:guide id="14" pos="4772" userDrawn="1">
          <p15:clr>
            <a:srgbClr val="FBAE40"/>
          </p15:clr>
        </p15:guide>
        <p15:guide id="15" pos="4923" userDrawn="1">
          <p15:clr>
            <a:srgbClr val="FBAE40"/>
          </p15:clr>
        </p15:guide>
        <p15:guide id="16" pos="5447" userDrawn="1">
          <p15:clr>
            <a:srgbClr val="FBAE40"/>
          </p15:clr>
        </p15:guide>
        <p15:guide id="17" pos="5570" userDrawn="1">
          <p15:clr>
            <a:srgbClr val="FBAE40"/>
          </p15:clr>
        </p15:guide>
        <p15:guide id="18" pos="7016" userDrawn="1">
          <p15:clr>
            <a:srgbClr val="FBAE40"/>
          </p15:clr>
        </p15:guide>
        <p15:guide id="19" pos="590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0" y="597154"/>
            <a:ext cx="9418319"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9418320" cy="396240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5321A535-E15D-F31C-9E42-5129787923A1}"/>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Date Placeholder 3">
            <a:extLst>
              <a:ext uri="{FF2B5EF4-FFF2-40B4-BE49-F238E27FC236}">
                <a16:creationId xmlns:a16="http://schemas.microsoft.com/office/drawing/2014/main" id="{76553E1E-0269-8F66-97F8-DFF5F5DA0A10}"/>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8" name="Footer Placeholder 4">
            <a:extLst>
              <a:ext uri="{FF2B5EF4-FFF2-40B4-BE49-F238E27FC236}">
                <a16:creationId xmlns:a16="http://schemas.microsoft.com/office/drawing/2014/main" id="{0FC88D85-F0A2-7869-38B8-2F526B08491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964515509"/>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792" userDrawn="1">
          <p15:clr>
            <a:srgbClr val="FBAE40"/>
          </p15:clr>
        </p15:guide>
        <p15:guide id="5" pos="432" userDrawn="1">
          <p15:clr>
            <a:srgbClr val="FBAE40"/>
          </p15:clr>
        </p15:guide>
        <p15:guide id="6" pos="6950" userDrawn="1">
          <p15:clr>
            <a:srgbClr val="FBAE40"/>
          </p15:clr>
        </p15:guide>
        <p15:guide id="7" pos="63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ort team contacts">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8CCE3E-F6EA-0ABA-C0FB-A33DCA26FF7C}"/>
              </a:ext>
            </a:extLst>
          </p:cNvPr>
          <p:cNvSpPr>
            <a:spLocks noGrp="1"/>
          </p:cNvSpPr>
          <p:nvPr>
            <p:ph type="title"/>
          </p:nvPr>
        </p:nvSpPr>
        <p:spPr>
          <a:xfrm>
            <a:off x="694944" y="597154"/>
            <a:ext cx="8669985" cy="1069848"/>
          </a:xfrm>
        </p:spPr>
        <p:txBody>
          <a:bodyPr>
            <a:noAutofit/>
          </a:bodyPr>
          <a:lstStyle/>
          <a:p>
            <a:r>
              <a:rPr lang="en-US"/>
              <a:t>Click to edit Master title style</a:t>
            </a:r>
            <a:endParaRPr lang="en-GB"/>
          </a:p>
        </p:txBody>
      </p:sp>
      <p:sp>
        <p:nvSpPr>
          <p:cNvPr id="11" name="TextBox 10">
            <a:extLst>
              <a:ext uri="{FF2B5EF4-FFF2-40B4-BE49-F238E27FC236}">
                <a16:creationId xmlns:a16="http://schemas.microsoft.com/office/drawing/2014/main" id="{6D47C82E-FD66-C406-04ED-810806C0E457}"/>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3" name="Triangle 24">
            <a:extLst>
              <a:ext uri="{FF2B5EF4-FFF2-40B4-BE49-F238E27FC236}">
                <a16:creationId xmlns:a16="http://schemas.microsoft.com/office/drawing/2014/main" id="{2154C26D-7B9D-346E-8ED3-68958F34403A}"/>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5247577E-12CE-7BDE-1CE4-C92C5F883AC0}"/>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5" name="NAME_FIRSTLAST_04 ROLEOFFICE_04 PHONE_04 EMAIL_04">
            <a:extLst>
              <a:ext uri="{FF2B5EF4-FFF2-40B4-BE49-F238E27FC236}">
                <a16:creationId xmlns:a16="http://schemas.microsoft.com/office/drawing/2014/main" id="{6B758B1F-0C0C-425E-97FB-F40E1DBF79D7}"/>
              </a:ext>
            </a:extLst>
          </p:cNvPr>
          <p:cNvSpPr>
            <a:spLocks noGrp="1"/>
          </p:cNvSpPr>
          <p:nvPr>
            <p:ph type="body" sz="quarter" idx="37"/>
          </p:nvPr>
        </p:nvSpPr>
        <p:spPr>
          <a:xfrm>
            <a:off x="8049713"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7" name="HEADSHOT_04">
            <a:extLst>
              <a:ext uri="{FF2B5EF4-FFF2-40B4-BE49-F238E27FC236}">
                <a16:creationId xmlns:a16="http://schemas.microsoft.com/office/drawing/2014/main" id="{266B1390-51B9-4CFD-B5EA-A6B7770A176D}"/>
              </a:ext>
            </a:extLst>
          </p:cNvPr>
          <p:cNvSpPr>
            <a:spLocks noGrp="1"/>
          </p:cNvSpPr>
          <p:nvPr>
            <p:ph type="pic" sz="quarter" idx="40"/>
          </p:nvPr>
        </p:nvSpPr>
        <p:spPr>
          <a:xfrm>
            <a:off x="8049713" y="2239182"/>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18" name="NAME_FIRSTLAST_03 ROLEOFFICE_03 PHONE_03 EMAIL_03">
            <a:extLst>
              <a:ext uri="{FF2B5EF4-FFF2-40B4-BE49-F238E27FC236}">
                <a16:creationId xmlns:a16="http://schemas.microsoft.com/office/drawing/2014/main" id="{7E39F697-22F0-96EE-150B-350B699BA7C3}"/>
              </a:ext>
            </a:extLst>
          </p:cNvPr>
          <p:cNvSpPr>
            <a:spLocks noGrp="1"/>
          </p:cNvSpPr>
          <p:nvPr>
            <p:ph type="body" sz="quarter" idx="25"/>
          </p:nvPr>
        </p:nvSpPr>
        <p:spPr>
          <a:xfrm>
            <a:off x="5598124"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9" name="HEADSHOT_03">
            <a:extLst>
              <a:ext uri="{FF2B5EF4-FFF2-40B4-BE49-F238E27FC236}">
                <a16:creationId xmlns:a16="http://schemas.microsoft.com/office/drawing/2014/main" id="{6D17094F-1129-52A0-DA5E-438E7FE15161}"/>
              </a:ext>
            </a:extLst>
          </p:cNvPr>
          <p:cNvSpPr>
            <a:spLocks noGrp="1"/>
          </p:cNvSpPr>
          <p:nvPr>
            <p:ph type="pic" sz="quarter" idx="39"/>
          </p:nvPr>
        </p:nvSpPr>
        <p:spPr>
          <a:xfrm>
            <a:off x="5598124" y="2239182"/>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0" name="NAME_FIRSTLAST_02 ROLEOFFICE_02 PHONE_02 EMAIL_02">
            <a:extLst>
              <a:ext uri="{FF2B5EF4-FFF2-40B4-BE49-F238E27FC236}">
                <a16:creationId xmlns:a16="http://schemas.microsoft.com/office/drawing/2014/main" id="{7EBDE2A2-C65E-1321-4F2E-F8EA09F944E0}"/>
              </a:ext>
            </a:extLst>
          </p:cNvPr>
          <p:cNvSpPr>
            <a:spLocks noGrp="1"/>
          </p:cNvSpPr>
          <p:nvPr>
            <p:ph type="body" sz="quarter" idx="21"/>
          </p:nvPr>
        </p:nvSpPr>
        <p:spPr>
          <a:xfrm>
            <a:off x="3146534"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HEADSHOT_02">
            <a:extLst>
              <a:ext uri="{FF2B5EF4-FFF2-40B4-BE49-F238E27FC236}">
                <a16:creationId xmlns:a16="http://schemas.microsoft.com/office/drawing/2014/main" id="{C5C0BD21-9F29-C145-C367-958435A7BC71}"/>
              </a:ext>
            </a:extLst>
          </p:cNvPr>
          <p:cNvSpPr>
            <a:spLocks noGrp="1"/>
          </p:cNvSpPr>
          <p:nvPr>
            <p:ph type="pic" sz="quarter" idx="38"/>
          </p:nvPr>
        </p:nvSpPr>
        <p:spPr>
          <a:xfrm>
            <a:off x="3146534" y="2239182"/>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2" name="NAME_FIRSTLAST_01 ROLEOFFICE_01 PHONE_01 EMAIL_01">
            <a:extLst>
              <a:ext uri="{FF2B5EF4-FFF2-40B4-BE49-F238E27FC236}">
                <a16:creationId xmlns:a16="http://schemas.microsoft.com/office/drawing/2014/main" id="{85C150E4-9967-6A22-9964-BB7AA8F1E390}"/>
              </a:ext>
            </a:extLst>
          </p:cNvPr>
          <p:cNvSpPr>
            <a:spLocks noGrp="1"/>
          </p:cNvSpPr>
          <p:nvPr>
            <p:ph type="body" sz="quarter" idx="15"/>
          </p:nvPr>
        </p:nvSpPr>
        <p:spPr>
          <a:xfrm>
            <a:off x="694945" y="3970337"/>
            <a:ext cx="1535332"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HEADSHOT_01">
            <a:extLst>
              <a:ext uri="{FF2B5EF4-FFF2-40B4-BE49-F238E27FC236}">
                <a16:creationId xmlns:a16="http://schemas.microsoft.com/office/drawing/2014/main" id="{E8542F4E-8C66-320B-6371-E987DD8C2128}"/>
              </a:ext>
            </a:extLst>
          </p:cNvPr>
          <p:cNvSpPr>
            <a:spLocks noGrp="1"/>
          </p:cNvSpPr>
          <p:nvPr>
            <p:ph type="pic" sz="quarter" idx="22"/>
          </p:nvPr>
        </p:nvSpPr>
        <p:spPr>
          <a:xfrm>
            <a:off x="694944" y="2241050"/>
            <a:ext cx="1537200" cy="153720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 name="Date Placeholder 3">
            <a:extLst>
              <a:ext uri="{FF2B5EF4-FFF2-40B4-BE49-F238E27FC236}">
                <a16:creationId xmlns:a16="http://schemas.microsoft.com/office/drawing/2014/main" id="{174FFB3B-524E-A4BA-51F1-681B5EA588B0}"/>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3" name="Footer Placeholder 4">
            <a:extLst>
              <a:ext uri="{FF2B5EF4-FFF2-40B4-BE49-F238E27FC236}">
                <a16:creationId xmlns:a16="http://schemas.microsoft.com/office/drawing/2014/main" id="{347A88C6-47BE-9A52-3FBB-1F0068E12FDB}"/>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666538661"/>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416" userDrawn="1">
          <p15:clr>
            <a:srgbClr val="FBAE40"/>
          </p15:clr>
        </p15:guide>
        <p15:guide id="5" orient="horz" pos="2376" userDrawn="1">
          <p15:clr>
            <a:srgbClr val="FBAE40"/>
          </p15:clr>
        </p15:guide>
        <p15:guide id="6" orient="horz" pos="2496" userDrawn="1">
          <p15:clr>
            <a:srgbClr val="FBAE40"/>
          </p15:clr>
        </p15:guide>
        <p15:guide id="7" orient="horz" pos="3024" userDrawn="1">
          <p15:clr>
            <a:srgbClr val="FBAE40"/>
          </p15:clr>
        </p15:guide>
        <p15:guide id="8" pos="432" userDrawn="1">
          <p15:clr>
            <a:srgbClr val="FBAE40"/>
          </p15:clr>
        </p15:guide>
        <p15:guide id="9" pos="1410" userDrawn="1">
          <p15:clr>
            <a:srgbClr val="FBAE40"/>
          </p15:clr>
        </p15:guide>
        <p15:guide id="10" pos="1968" userDrawn="1">
          <p15:clr>
            <a:srgbClr val="FBAE40"/>
          </p15:clr>
        </p15:guide>
        <p15:guide id="11" pos="2952" userDrawn="1">
          <p15:clr>
            <a:srgbClr val="FBAE40"/>
          </p15:clr>
        </p15:guide>
        <p15:guide id="12" pos="3528" userDrawn="1">
          <p15:clr>
            <a:srgbClr val="FBAE40"/>
          </p15:clr>
        </p15:guide>
        <p15:guide id="13" pos="5064" userDrawn="1">
          <p15:clr>
            <a:srgbClr val="FBAE40"/>
          </p15:clr>
        </p15:guide>
        <p15:guide id="14" pos="6039" userDrawn="1">
          <p15:clr>
            <a:srgbClr val="FBAE40"/>
          </p15:clr>
        </p15:guide>
        <p15:guide id="15" pos="7014" userDrawn="1">
          <p15:clr>
            <a:srgbClr val="FBAE40"/>
          </p15:clr>
        </p15:guide>
        <p15:guide id="16" pos="448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acts - 8">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C0D94EA-0F66-CE9C-E493-9B693F579129}"/>
              </a:ext>
            </a:extLst>
          </p:cNvPr>
          <p:cNvSpPr>
            <a:spLocks noGrp="1"/>
          </p:cNvSpPr>
          <p:nvPr>
            <p:ph type="title"/>
          </p:nvPr>
        </p:nvSpPr>
        <p:spPr>
          <a:xfrm>
            <a:off x="694944" y="597154"/>
            <a:ext cx="8669985" cy="534960"/>
          </a:xfrm>
        </p:spPr>
        <p:txBody>
          <a:bodyPr anchor="ctr" anchorCtr="0">
            <a:noAutofit/>
          </a:bodyPr>
          <a:lstStyle/>
          <a:p>
            <a:r>
              <a:rPr lang="en-US"/>
              <a:t>Click to edit Master title style</a:t>
            </a:r>
            <a:endParaRPr lang="en-GB"/>
          </a:p>
        </p:txBody>
      </p:sp>
      <p:sp>
        <p:nvSpPr>
          <p:cNvPr id="11" name="TextBox 10">
            <a:extLst>
              <a:ext uri="{FF2B5EF4-FFF2-40B4-BE49-F238E27FC236}">
                <a16:creationId xmlns:a16="http://schemas.microsoft.com/office/drawing/2014/main" id="{AE3D202E-BD1F-7CCF-F784-E9D9A5E4FB51}"/>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4" name="Triangle 24">
            <a:extLst>
              <a:ext uri="{FF2B5EF4-FFF2-40B4-BE49-F238E27FC236}">
                <a16:creationId xmlns:a16="http://schemas.microsoft.com/office/drawing/2014/main" id="{8C9DFBE0-F08A-DCEC-125C-DBD754A2AA79}"/>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8751D7BC-577E-EFED-F32E-EE42782B182B}"/>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7" name="NAME_FIRSTLAST_CC_SMALL_08 ROLEOFFICE_CC_SMALL_08 PHONE_CC_SMALL_08 EMAIL_CC_SMALL_08">
            <a:extLst>
              <a:ext uri="{FF2B5EF4-FFF2-40B4-BE49-F238E27FC236}">
                <a16:creationId xmlns:a16="http://schemas.microsoft.com/office/drawing/2014/main" id="{408242F7-121A-2845-09EA-DAD6D30F7033}"/>
              </a:ext>
            </a:extLst>
          </p:cNvPr>
          <p:cNvSpPr>
            <a:spLocks noGrp="1"/>
          </p:cNvSpPr>
          <p:nvPr>
            <p:ph type="body" sz="quarter" idx="38"/>
          </p:nvPr>
        </p:nvSpPr>
        <p:spPr>
          <a:xfrm>
            <a:off x="8125459" y="4762367"/>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8" name="HEADSHOT_08">
            <a:extLst>
              <a:ext uri="{FF2B5EF4-FFF2-40B4-BE49-F238E27FC236}">
                <a16:creationId xmlns:a16="http://schemas.microsoft.com/office/drawing/2014/main" id="{EDEEAD26-0C05-F1F4-B968-3F2522EA68F1}"/>
              </a:ext>
            </a:extLst>
          </p:cNvPr>
          <p:cNvSpPr>
            <a:spLocks noGrp="1"/>
          </p:cNvSpPr>
          <p:nvPr>
            <p:ph type="pic" sz="quarter" idx="44"/>
          </p:nvPr>
        </p:nvSpPr>
        <p:spPr>
          <a:xfrm>
            <a:off x="8125459" y="3672917"/>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0" name="NAME_FIRSTLAST_CC_SMALL_07 ROLEOFFICE_CC_SMALL_07 PHONE_CC_SMALL_07 EMAIL_CC_SMALL_07">
            <a:extLst>
              <a:ext uri="{FF2B5EF4-FFF2-40B4-BE49-F238E27FC236}">
                <a16:creationId xmlns:a16="http://schemas.microsoft.com/office/drawing/2014/main" id="{D37AF98E-D71E-F48B-1FED-A65497A6D5C2}"/>
              </a:ext>
            </a:extLst>
          </p:cNvPr>
          <p:cNvSpPr>
            <a:spLocks noGrp="1"/>
          </p:cNvSpPr>
          <p:nvPr>
            <p:ph type="body" sz="quarter" idx="26"/>
          </p:nvPr>
        </p:nvSpPr>
        <p:spPr>
          <a:xfrm>
            <a:off x="5662834" y="4762367"/>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HEADSHOT_07">
            <a:extLst>
              <a:ext uri="{FF2B5EF4-FFF2-40B4-BE49-F238E27FC236}">
                <a16:creationId xmlns:a16="http://schemas.microsoft.com/office/drawing/2014/main" id="{A076DBB7-E726-BE28-E3A1-E5A9AAD2255F}"/>
              </a:ext>
            </a:extLst>
          </p:cNvPr>
          <p:cNvSpPr>
            <a:spLocks noGrp="1"/>
          </p:cNvSpPr>
          <p:nvPr>
            <p:ph type="pic" sz="quarter" idx="45"/>
          </p:nvPr>
        </p:nvSpPr>
        <p:spPr>
          <a:xfrm>
            <a:off x="5668642" y="3672917"/>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2" name="NAME_FIRSTLAST_CC_SMALL_06 ROLEOFFICE_CC_SMALL_06 PHONE_CC_SMALL_06 EMAIL_CC_SMALL_06">
            <a:extLst>
              <a:ext uri="{FF2B5EF4-FFF2-40B4-BE49-F238E27FC236}">
                <a16:creationId xmlns:a16="http://schemas.microsoft.com/office/drawing/2014/main" id="{78BF165B-A3E7-00EF-4BD9-658EABC92871}"/>
              </a:ext>
            </a:extLst>
          </p:cNvPr>
          <p:cNvSpPr>
            <a:spLocks noGrp="1"/>
          </p:cNvSpPr>
          <p:nvPr>
            <p:ph type="body" sz="quarter" idx="22"/>
          </p:nvPr>
        </p:nvSpPr>
        <p:spPr>
          <a:xfrm>
            <a:off x="3173029" y="4754554"/>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HEADSHOT_06">
            <a:extLst>
              <a:ext uri="{FF2B5EF4-FFF2-40B4-BE49-F238E27FC236}">
                <a16:creationId xmlns:a16="http://schemas.microsoft.com/office/drawing/2014/main" id="{8FA265B9-C8DB-485D-7968-7B8D4FDC4FC5}"/>
              </a:ext>
            </a:extLst>
          </p:cNvPr>
          <p:cNvSpPr>
            <a:spLocks noGrp="1"/>
          </p:cNvSpPr>
          <p:nvPr>
            <p:ph type="pic" sz="quarter" idx="46"/>
          </p:nvPr>
        </p:nvSpPr>
        <p:spPr>
          <a:xfrm>
            <a:off x="3179234" y="3666931"/>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4" name="NAME_FIRSTLAST_CC_SMALL_05 ROLEOFFICE_CC_SMALL_05 PHONE_CC_SMALL_05 EMAIL_CC_SMALL_05">
            <a:extLst>
              <a:ext uri="{FF2B5EF4-FFF2-40B4-BE49-F238E27FC236}">
                <a16:creationId xmlns:a16="http://schemas.microsoft.com/office/drawing/2014/main" id="{9A57FCA4-DB0A-67FC-6B28-797148B03125}"/>
              </a:ext>
            </a:extLst>
          </p:cNvPr>
          <p:cNvSpPr>
            <a:spLocks noGrp="1"/>
          </p:cNvSpPr>
          <p:nvPr>
            <p:ph type="body" sz="quarter" idx="18"/>
          </p:nvPr>
        </p:nvSpPr>
        <p:spPr>
          <a:xfrm>
            <a:off x="692183" y="4754554"/>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3" name="HEADSHOT_05">
            <a:extLst>
              <a:ext uri="{FF2B5EF4-FFF2-40B4-BE49-F238E27FC236}">
                <a16:creationId xmlns:a16="http://schemas.microsoft.com/office/drawing/2014/main" id="{D9BEB8D7-01CD-F2A4-F515-9234C55753DF}"/>
              </a:ext>
            </a:extLst>
          </p:cNvPr>
          <p:cNvSpPr>
            <a:spLocks noGrp="1"/>
          </p:cNvSpPr>
          <p:nvPr>
            <p:ph type="pic" sz="quarter" idx="43"/>
          </p:nvPr>
        </p:nvSpPr>
        <p:spPr>
          <a:xfrm>
            <a:off x="694944" y="366456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34" name="NAME_FIRSTLAST_CC_SMALL_04 ROLEOFFICE_CC_SMALL_04 PHONE_CC_SMALL_04 EMAIL_CC_SMALL_04">
            <a:extLst>
              <a:ext uri="{FF2B5EF4-FFF2-40B4-BE49-F238E27FC236}">
                <a16:creationId xmlns:a16="http://schemas.microsoft.com/office/drawing/2014/main" id="{28CAA5EC-901A-DB59-9445-934564736909}"/>
              </a:ext>
            </a:extLst>
          </p:cNvPr>
          <p:cNvSpPr>
            <a:spLocks noGrp="1"/>
          </p:cNvSpPr>
          <p:nvPr>
            <p:ph type="body" sz="quarter" idx="37"/>
          </p:nvPr>
        </p:nvSpPr>
        <p:spPr>
          <a:xfrm>
            <a:off x="8125459" y="2688985"/>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5" name="HEADSHOT_04">
            <a:extLst>
              <a:ext uri="{FF2B5EF4-FFF2-40B4-BE49-F238E27FC236}">
                <a16:creationId xmlns:a16="http://schemas.microsoft.com/office/drawing/2014/main" id="{8D0451D3-4FCA-ACE6-01C5-8DED9D2A4653}"/>
              </a:ext>
            </a:extLst>
          </p:cNvPr>
          <p:cNvSpPr>
            <a:spLocks noGrp="1" noChangeAspect="1"/>
          </p:cNvSpPr>
          <p:nvPr>
            <p:ph type="pic" sz="quarter" idx="42"/>
          </p:nvPr>
        </p:nvSpPr>
        <p:spPr>
          <a:xfrm>
            <a:off x="8125459" y="1576169"/>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36" name="NAME_FIRSTLAST_CC_SMALL_03 ROLEOFFICE_CC_SMALL_03 PHONE_CC_SMALL_03 EMAIL_CC_SMALL_03">
            <a:extLst>
              <a:ext uri="{FF2B5EF4-FFF2-40B4-BE49-F238E27FC236}">
                <a16:creationId xmlns:a16="http://schemas.microsoft.com/office/drawing/2014/main" id="{EEA3C223-5B76-0372-3EB2-A367096E0224}"/>
              </a:ext>
            </a:extLst>
          </p:cNvPr>
          <p:cNvSpPr>
            <a:spLocks noGrp="1"/>
          </p:cNvSpPr>
          <p:nvPr>
            <p:ph type="body" sz="quarter" idx="25"/>
          </p:nvPr>
        </p:nvSpPr>
        <p:spPr>
          <a:xfrm>
            <a:off x="5656793" y="2699536"/>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7" name="HEADSHOT_03">
            <a:extLst>
              <a:ext uri="{FF2B5EF4-FFF2-40B4-BE49-F238E27FC236}">
                <a16:creationId xmlns:a16="http://schemas.microsoft.com/office/drawing/2014/main" id="{BDC9C1EE-0C2D-FCD6-284D-D9E9FEA9DFFE}"/>
              </a:ext>
            </a:extLst>
          </p:cNvPr>
          <p:cNvSpPr>
            <a:spLocks noGrp="1" noChangeAspect="1"/>
          </p:cNvSpPr>
          <p:nvPr>
            <p:ph type="pic" sz="quarter" idx="41"/>
          </p:nvPr>
        </p:nvSpPr>
        <p:spPr>
          <a:xfrm>
            <a:off x="5662834" y="1576169"/>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38" name="NAME_FIRSTLAST_CC_SMALL_02 ROLEOFFICE_CC_SMALL_02 PHONE_CC_SMALL_02 EMAIL_CC_SMALL_02">
            <a:extLst>
              <a:ext uri="{FF2B5EF4-FFF2-40B4-BE49-F238E27FC236}">
                <a16:creationId xmlns:a16="http://schemas.microsoft.com/office/drawing/2014/main" id="{FADDAD5D-90B7-006C-F581-1144A559589F}"/>
              </a:ext>
            </a:extLst>
          </p:cNvPr>
          <p:cNvSpPr>
            <a:spLocks noGrp="1"/>
          </p:cNvSpPr>
          <p:nvPr>
            <p:ph type="body" sz="quarter" idx="21"/>
          </p:nvPr>
        </p:nvSpPr>
        <p:spPr>
          <a:xfrm>
            <a:off x="3165050" y="2699124"/>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39" name="HEADSHOT_02">
            <a:extLst>
              <a:ext uri="{FF2B5EF4-FFF2-40B4-BE49-F238E27FC236}">
                <a16:creationId xmlns:a16="http://schemas.microsoft.com/office/drawing/2014/main" id="{D16B86F7-43FB-0A1C-9335-660D9B58B911}"/>
              </a:ext>
            </a:extLst>
          </p:cNvPr>
          <p:cNvSpPr>
            <a:spLocks noGrp="1" noChangeAspect="1"/>
          </p:cNvSpPr>
          <p:nvPr>
            <p:ph type="pic" sz="quarter" idx="40"/>
          </p:nvPr>
        </p:nvSpPr>
        <p:spPr>
          <a:xfrm>
            <a:off x="3165050" y="1592541"/>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40" name="NAME_FIRSTLAST_CC_SMALL_01 ROLEOFFICE_CC_SMALL_01 PHONE_CC_SMALL_01 EMAIL_CC_SMALL_01">
            <a:extLst>
              <a:ext uri="{FF2B5EF4-FFF2-40B4-BE49-F238E27FC236}">
                <a16:creationId xmlns:a16="http://schemas.microsoft.com/office/drawing/2014/main" id="{B7CD7D76-BF45-4356-18F8-2F019241264B}"/>
              </a:ext>
            </a:extLst>
          </p:cNvPr>
          <p:cNvSpPr>
            <a:spLocks noGrp="1"/>
          </p:cNvSpPr>
          <p:nvPr>
            <p:ph type="body" sz="quarter" idx="15"/>
          </p:nvPr>
        </p:nvSpPr>
        <p:spPr>
          <a:xfrm>
            <a:off x="694944" y="2688985"/>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5" name="HEADSHOT_01">
            <a:extLst>
              <a:ext uri="{FF2B5EF4-FFF2-40B4-BE49-F238E27FC236}">
                <a16:creationId xmlns:a16="http://schemas.microsoft.com/office/drawing/2014/main" id="{E450AFB2-D1DB-6423-0E28-65313D19E265}"/>
              </a:ext>
            </a:extLst>
          </p:cNvPr>
          <p:cNvSpPr>
            <a:spLocks noGrp="1" noChangeAspect="1"/>
          </p:cNvSpPr>
          <p:nvPr>
            <p:ph type="pic" sz="quarter" idx="39"/>
          </p:nvPr>
        </p:nvSpPr>
        <p:spPr>
          <a:xfrm>
            <a:off x="700130" y="1576169"/>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 name="Date Placeholder 3">
            <a:extLst>
              <a:ext uri="{FF2B5EF4-FFF2-40B4-BE49-F238E27FC236}">
                <a16:creationId xmlns:a16="http://schemas.microsoft.com/office/drawing/2014/main" id="{DB4918DA-9B38-B7E2-5D77-D980995506F1}"/>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3" name="Footer Placeholder 4">
            <a:extLst>
              <a:ext uri="{FF2B5EF4-FFF2-40B4-BE49-F238E27FC236}">
                <a16:creationId xmlns:a16="http://schemas.microsoft.com/office/drawing/2014/main" id="{AC004B01-5043-E69B-FC03-37ED060C3DA9}"/>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3610667003"/>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2" userDrawn="1">
          <p15:clr>
            <a:srgbClr val="FBAE40"/>
          </p15:clr>
        </p15:guide>
        <p15:guide id="5" orient="horz" pos="1811" userDrawn="1">
          <p15:clr>
            <a:srgbClr val="FBAE40"/>
          </p15:clr>
        </p15:guide>
        <p15:guide id="6" orient="horz" pos="1926" userDrawn="1">
          <p15:clr>
            <a:srgbClr val="FBAE40"/>
          </p15:clr>
        </p15:guide>
        <p15:guide id="7" orient="horz" pos="2460" userDrawn="1">
          <p15:clr>
            <a:srgbClr val="FBAE40"/>
          </p15:clr>
        </p15:guide>
        <p15:guide id="8" orient="horz" pos="2541" userDrawn="1">
          <p15:clr>
            <a:srgbClr val="FBAE40"/>
          </p15:clr>
        </p15:guide>
        <p15:guide id="9" orient="horz" pos="3068" userDrawn="1">
          <p15:clr>
            <a:srgbClr val="FBAE40"/>
          </p15:clr>
        </p15:guide>
        <p15:guide id="10" orient="horz" pos="3177" userDrawn="1">
          <p15:clr>
            <a:srgbClr val="FBAE40"/>
          </p15:clr>
        </p15:guide>
        <p15:guide id="11" orient="horz" pos="3758" userDrawn="1">
          <p15:clr>
            <a:srgbClr val="FBAE40"/>
          </p15:clr>
        </p15:guide>
        <p15:guide id="12" pos="432" userDrawn="1">
          <p15:clr>
            <a:srgbClr val="FBAE40"/>
          </p15:clr>
        </p15:guide>
        <p15:guide id="13" pos="957" userDrawn="1">
          <p15:clr>
            <a:srgbClr val="FBAE40"/>
          </p15:clr>
        </p15:guide>
        <p15:guide id="14" pos="1394" userDrawn="1">
          <p15:clr>
            <a:srgbClr val="FBAE40"/>
          </p15:clr>
        </p15:guide>
        <p15:guide id="15" pos="2343" userDrawn="1">
          <p15:clr>
            <a:srgbClr val="FBAE40"/>
          </p15:clr>
        </p15:guide>
        <p15:guide id="16" pos="2867" userDrawn="1">
          <p15:clr>
            <a:srgbClr val="FBAE40"/>
          </p15:clr>
        </p15:guide>
        <p15:guide id="17" pos="3307" userDrawn="1">
          <p15:clr>
            <a:srgbClr val="FBAE40"/>
          </p15:clr>
        </p15:guide>
        <p15:guide id="18" pos="4259" userDrawn="1">
          <p15:clr>
            <a:srgbClr val="FBAE40"/>
          </p15:clr>
        </p15:guide>
        <p15:guide id="19" pos="4783" userDrawn="1">
          <p15:clr>
            <a:srgbClr val="FBAE40"/>
          </p15:clr>
        </p15:guide>
        <p15:guide id="20" pos="5218" userDrawn="1">
          <p15:clr>
            <a:srgbClr val="FBAE40"/>
          </p15:clr>
        </p15:guide>
        <p15:guide id="21" pos="5903" userDrawn="1">
          <p15:clr>
            <a:srgbClr val="FBAE40"/>
          </p15:clr>
        </p15:guide>
        <p15:guide id="22" pos="6172" userDrawn="1">
          <p15:clr>
            <a:srgbClr val="FBAE40"/>
          </p15:clr>
        </p15:guide>
        <p15:guide id="23" pos="6698" userDrawn="1">
          <p15:clr>
            <a:srgbClr val="FBAE40"/>
          </p15:clr>
        </p15:guide>
        <p15:guide id="24" pos="713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ntacts - 1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7B50192-9CF2-CAA0-222C-9080C72B780F}"/>
              </a:ext>
            </a:extLst>
          </p:cNvPr>
          <p:cNvSpPr>
            <a:spLocks noGrp="1"/>
          </p:cNvSpPr>
          <p:nvPr>
            <p:ph type="title"/>
          </p:nvPr>
        </p:nvSpPr>
        <p:spPr>
          <a:xfrm>
            <a:off x="694944" y="701657"/>
            <a:ext cx="10704576" cy="430457"/>
          </a:xfrm>
        </p:spPr>
        <p:txBody>
          <a:bodyPr anchor="ctr" anchorCtr="0">
            <a:noAutofit/>
          </a:bodyPr>
          <a:lstStyle/>
          <a:p>
            <a:r>
              <a:rPr lang="en-US"/>
              <a:t>Click to edit Master title style</a:t>
            </a:r>
            <a:endParaRPr lang="en-GB"/>
          </a:p>
        </p:txBody>
      </p:sp>
      <p:sp>
        <p:nvSpPr>
          <p:cNvPr id="11" name="TextBox 10">
            <a:extLst>
              <a:ext uri="{FF2B5EF4-FFF2-40B4-BE49-F238E27FC236}">
                <a16:creationId xmlns:a16="http://schemas.microsoft.com/office/drawing/2014/main" id="{177E308D-0A92-B12B-2D4D-D55316E35E99}"/>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14" name="Triangle 24">
            <a:extLst>
              <a:ext uri="{FF2B5EF4-FFF2-40B4-BE49-F238E27FC236}">
                <a16:creationId xmlns:a16="http://schemas.microsoft.com/office/drawing/2014/main" id="{F38C998B-BE91-E803-DC14-C427D6055468}"/>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0C0CD6BE-25EE-74A1-888F-E9533775473F}"/>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7" name="NAME_FIRSTLAST_CC_SMALL_12 ROLEOFFICE_CC_SMALL_12 PHONE_CC_SMALL_12 EMAIL_CC_SMALL_12">
            <a:extLst>
              <a:ext uri="{FF2B5EF4-FFF2-40B4-BE49-F238E27FC236}">
                <a16:creationId xmlns:a16="http://schemas.microsoft.com/office/drawing/2014/main" id="{64B256BB-B439-4DA3-AC2E-47CE0B32EFF1}"/>
              </a:ext>
            </a:extLst>
          </p:cNvPr>
          <p:cNvSpPr>
            <a:spLocks noGrp="1"/>
          </p:cNvSpPr>
          <p:nvPr>
            <p:ph type="body" sz="quarter" idx="38"/>
          </p:nvPr>
        </p:nvSpPr>
        <p:spPr>
          <a:xfrm>
            <a:off x="9807956"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8" name="HEADSHOT_12">
            <a:extLst>
              <a:ext uri="{FF2B5EF4-FFF2-40B4-BE49-F238E27FC236}">
                <a16:creationId xmlns:a16="http://schemas.microsoft.com/office/drawing/2014/main" id="{DF7460AF-5AB4-C511-9C07-A93550D1EEB7}"/>
              </a:ext>
            </a:extLst>
          </p:cNvPr>
          <p:cNvSpPr>
            <a:spLocks noGrp="1"/>
          </p:cNvSpPr>
          <p:nvPr>
            <p:ph type="pic" sz="quarter" idx="45"/>
          </p:nvPr>
        </p:nvSpPr>
        <p:spPr>
          <a:xfrm>
            <a:off x="9800407" y="3864610"/>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0" name="NAME_FIRSTLAST_CC_SMALL_11 ROLEOFFICE_CC_SMALL_11 PHONE_CC_SMALL_11 EMAIL_CC_SMALL_11">
            <a:extLst>
              <a:ext uri="{FF2B5EF4-FFF2-40B4-BE49-F238E27FC236}">
                <a16:creationId xmlns:a16="http://schemas.microsoft.com/office/drawing/2014/main" id="{60B94B64-9666-EAC2-E583-72F5A57E0E78}"/>
              </a:ext>
            </a:extLst>
          </p:cNvPr>
          <p:cNvSpPr>
            <a:spLocks noGrp="1"/>
          </p:cNvSpPr>
          <p:nvPr>
            <p:ph type="body" sz="quarter" idx="34"/>
          </p:nvPr>
        </p:nvSpPr>
        <p:spPr>
          <a:xfrm>
            <a:off x="7983009"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HEADSHOT_11">
            <a:extLst>
              <a:ext uri="{FF2B5EF4-FFF2-40B4-BE49-F238E27FC236}">
                <a16:creationId xmlns:a16="http://schemas.microsoft.com/office/drawing/2014/main" id="{ADBE0F8B-3CEB-DA37-6E55-7AB4625EF85E}"/>
              </a:ext>
            </a:extLst>
          </p:cNvPr>
          <p:cNvSpPr>
            <a:spLocks noGrp="1"/>
          </p:cNvSpPr>
          <p:nvPr>
            <p:ph type="pic" sz="quarter" idx="44"/>
          </p:nvPr>
        </p:nvSpPr>
        <p:spPr>
          <a:xfrm>
            <a:off x="7997016" y="3861564"/>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2" name="NAME_FIRSTLAST_CC_SMALL_10 ROLEOFFICE_CC_SMALL_10 PHONE_CC_SMALL_10 EMAIL_CC_SMALL_10">
            <a:extLst>
              <a:ext uri="{FF2B5EF4-FFF2-40B4-BE49-F238E27FC236}">
                <a16:creationId xmlns:a16="http://schemas.microsoft.com/office/drawing/2014/main" id="{9EC08CE7-0402-4FD0-5D00-110E1D83ABCE}"/>
              </a:ext>
            </a:extLst>
          </p:cNvPr>
          <p:cNvSpPr>
            <a:spLocks noGrp="1"/>
          </p:cNvSpPr>
          <p:nvPr>
            <p:ph type="body" sz="quarter" idx="30"/>
          </p:nvPr>
        </p:nvSpPr>
        <p:spPr>
          <a:xfrm>
            <a:off x="6158063"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HEADSHOT_10">
            <a:extLst>
              <a:ext uri="{FF2B5EF4-FFF2-40B4-BE49-F238E27FC236}">
                <a16:creationId xmlns:a16="http://schemas.microsoft.com/office/drawing/2014/main" id="{F6773CB0-6D96-7CE3-0127-3C028B92B0DB}"/>
              </a:ext>
            </a:extLst>
          </p:cNvPr>
          <p:cNvSpPr>
            <a:spLocks noGrp="1"/>
          </p:cNvSpPr>
          <p:nvPr>
            <p:ph type="pic" sz="quarter" idx="43"/>
          </p:nvPr>
        </p:nvSpPr>
        <p:spPr>
          <a:xfrm>
            <a:off x="6151217" y="3861563"/>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24" name="NAME_FIRSTLAST_CC_SMALL_09 ROLEOFFICE_CC_SMALL_09 PHONE_CC_SMALL_09 EMAIL_CC_SMALL_09">
            <a:extLst>
              <a:ext uri="{FF2B5EF4-FFF2-40B4-BE49-F238E27FC236}">
                <a16:creationId xmlns:a16="http://schemas.microsoft.com/office/drawing/2014/main" id="{1872C011-E57E-ADED-F858-3040C273F227}"/>
              </a:ext>
            </a:extLst>
          </p:cNvPr>
          <p:cNvSpPr>
            <a:spLocks noGrp="1"/>
          </p:cNvSpPr>
          <p:nvPr>
            <p:ph type="body" sz="quarter" idx="26"/>
          </p:nvPr>
        </p:nvSpPr>
        <p:spPr>
          <a:xfrm>
            <a:off x="4333117"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5" name="HEADSHOT_09">
            <a:extLst>
              <a:ext uri="{FF2B5EF4-FFF2-40B4-BE49-F238E27FC236}">
                <a16:creationId xmlns:a16="http://schemas.microsoft.com/office/drawing/2014/main" id="{14B77FD1-BC4B-ADBE-840D-722E7728BD81}"/>
              </a:ext>
            </a:extLst>
          </p:cNvPr>
          <p:cNvSpPr>
            <a:spLocks noGrp="1"/>
          </p:cNvSpPr>
          <p:nvPr>
            <p:ph type="pic" sz="quarter" idx="50"/>
          </p:nvPr>
        </p:nvSpPr>
        <p:spPr>
          <a:xfrm>
            <a:off x="4333117" y="3861563"/>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46" name="NAME_FIRSTLAST_CC_SMALL_08 ROLEOFFICE_CC_SMALL_08 PHONE_CC_SMALL_08 EMAIL_CC_SMALL_08">
            <a:extLst>
              <a:ext uri="{FF2B5EF4-FFF2-40B4-BE49-F238E27FC236}">
                <a16:creationId xmlns:a16="http://schemas.microsoft.com/office/drawing/2014/main" id="{B4464524-C8D1-8B1C-111E-1F7B78D2DF7A}"/>
              </a:ext>
            </a:extLst>
          </p:cNvPr>
          <p:cNvSpPr>
            <a:spLocks noGrp="1"/>
          </p:cNvSpPr>
          <p:nvPr>
            <p:ph type="body" sz="quarter" idx="22"/>
          </p:nvPr>
        </p:nvSpPr>
        <p:spPr>
          <a:xfrm>
            <a:off x="2508171"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7" name="HEADSHOT_08">
            <a:extLst>
              <a:ext uri="{FF2B5EF4-FFF2-40B4-BE49-F238E27FC236}">
                <a16:creationId xmlns:a16="http://schemas.microsoft.com/office/drawing/2014/main" id="{6C3C620D-C9F4-C99D-713E-971C8C78DD65}"/>
              </a:ext>
            </a:extLst>
          </p:cNvPr>
          <p:cNvSpPr>
            <a:spLocks noGrp="1"/>
          </p:cNvSpPr>
          <p:nvPr>
            <p:ph type="pic" sz="quarter" idx="49"/>
          </p:nvPr>
        </p:nvSpPr>
        <p:spPr>
          <a:xfrm>
            <a:off x="2521791" y="3861437"/>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48" name="NAME_FIRSTLAST_CC_SMALL_07 ROLEOFFICE_CC_SMALL_07 PHONE_CC_SMALL_07 EMAIL_CC_SMALL_07">
            <a:extLst>
              <a:ext uri="{FF2B5EF4-FFF2-40B4-BE49-F238E27FC236}">
                <a16:creationId xmlns:a16="http://schemas.microsoft.com/office/drawing/2014/main" id="{BEC5B74C-A40A-634D-FCB4-13B1E5E04DF9}"/>
              </a:ext>
            </a:extLst>
          </p:cNvPr>
          <p:cNvSpPr>
            <a:spLocks noGrp="1"/>
          </p:cNvSpPr>
          <p:nvPr>
            <p:ph type="body" sz="quarter" idx="18"/>
          </p:nvPr>
        </p:nvSpPr>
        <p:spPr>
          <a:xfrm>
            <a:off x="683225" y="4964495"/>
            <a:ext cx="1522574" cy="914400"/>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49" name="HEADSHOT_07">
            <a:extLst>
              <a:ext uri="{FF2B5EF4-FFF2-40B4-BE49-F238E27FC236}">
                <a16:creationId xmlns:a16="http://schemas.microsoft.com/office/drawing/2014/main" id="{8BC8CBE0-548A-AB4C-8873-88AE6E437764}"/>
              </a:ext>
            </a:extLst>
          </p:cNvPr>
          <p:cNvSpPr>
            <a:spLocks noGrp="1"/>
          </p:cNvSpPr>
          <p:nvPr>
            <p:ph type="pic" sz="quarter" idx="48"/>
          </p:nvPr>
        </p:nvSpPr>
        <p:spPr>
          <a:xfrm>
            <a:off x="680584" y="3860124"/>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0" name="NAME_FIRSTLAST_CC_SMALL_06 ROLEOFFICE_CC_SMALL_06 PHONE_CC_SMALL_06 EMAIL_CC_SMALL_06">
            <a:extLst>
              <a:ext uri="{FF2B5EF4-FFF2-40B4-BE49-F238E27FC236}">
                <a16:creationId xmlns:a16="http://schemas.microsoft.com/office/drawing/2014/main" id="{6C4020B1-9D8D-ACAC-499D-6757CE6D19A4}"/>
              </a:ext>
            </a:extLst>
          </p:cNvPr>
          <p:cNvSpPr>
            <a:spLocks noGrp="1"/>
          </p:cNvSpPr>
          <p:nvPr>
            <p:ph type="body" sz="quarter" idx="37"/>
          </p:nvPr>
        </p:nvSpPr>
        <p:spPr>
          <a:xfrm>
            <a:off x="9820621"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1" name="HEADSHOT_06">
            <a:extLst>
              <a:ext uri="{FF2B5EF4-FFF2-40B4-BE49-F238E27FC236}">
                <a16:creationId xmlns:a16="http://schemas.microsoft.com/office/drawing/2014/main" id="{9996AFC0-9DCF-A72E-234D-BE1C9A46C744}"/>
              </a:ext>
            </a:extLst>
          </p:cNvPr>
          <p:cNvSpPr>
            <a:spLocks noGrp="1" noChangeAspect="1"/>
          </p:cNvSpPr>
          <p:nvPr>
            <p:ph type="pic" sz="quarter" idx="47"/>
          </p:nvPr>
        </p:nvSpPr>
        <p:spPr>
          <a:xfrm>
            <a:off x="9819901"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2" name="NAME_FIRSTLAST_CC_SMALL_05 ROLEOFFICE_CC_SMALL_05 PHONE_CC_SMALL_05 EMAIL_CC_SMALL_05">
            <a:extLst>
              <a:ext uri="{FF2B5EF4-FFF2-40B4-BE49-F238E27FC236}">
                <a16:creationId xmlns:a16="http://schemas.microsoft.com/office/drawing/2014/main" id="{9D4FFDB6-DA14-E951-1CC5-B909BBC8AEF7}"/>
              </a:ext>
            </a:extLst>
          </p:cNvPr>
          <p:cNvSpPr>
            <a:spLocks noGrp="1"/>
          </p:cNvSpPr>
          <p:nvPr>
            <p:ph type="body" sz="quarter" idx="33"/>
          </p:nvPr>
        </p:nvSpPr>
        <p:spPr>
          <a:xfrm>
            <a:off x="7998018"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3" name="HEADSHOT_05">
            <a:extLst>
              <a:ext uri="{FF2B5EF4-FFF2-40B4-BE49-F238E27FC236}">
                <a16:creationId xmlns:a16="http://schemas.microsoft.com/office/drawing/2014/main" id="{3E756244-C0B5-0EC8-3FE9-BD4BF6E3FCE3}"/>
              </a:ext>
            </a:extLst>
          </p:cNvPr>
          <p:cNvSpPr>
            <a:spLocks noGrp="1" noChangeAspect="1"/>
          </p:cNvSpPr>
          <p:nvPr>
            <p:ph type="pic" sz="quarter" idx="46"/>
          </p:nvPr>
        </p:nvSpPr>
        <p:spPr>
          <a:xfrm>
            <a:off x="8003662"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4" name="NAME_FIRSTLAST_CC_SMALL_04 ROLEOFFICE_CC_SMALL_04 PHONE_CC_SMALL_04 EMAIL_CC_SMALL_04">
            <a:extLst>
              <a:ext uri="{FF2B5EF4-FFF2-40B4-BE49-F238E27FC236}">
                <a16:creationId xmlns:a16="http://schemas.microsoft.com/office/drawing/2014/main" id="{D3651C02-8889-429A-DAC3-2FAABEFD815E}"/>
              </a:ext>
            </a:extLst>
          </p:cNvPr>
          <p:cNvSpPr>
            <a:spLocks noGrp="1"/>
          </p:cNvSpPr>
          <p:nvPr>
            <p:ph type="body" sz="quarter" idx="29"/>
          </p:nvPr>
        </p:nvSpPr>
        <p:spPr>
          <a:xfrm>
            <a:off x="6175416"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5" name="HEADSHOT_04">
            <a:extLst>
              <a:ext uri="{FF2B5EF4-FFF2-40B4-BE49-F238E27FC236}">
                <a16:creationId xmlns:a16="http://schemas.microsoft.com/office/drawing/2014/main" id="{9EB36E1F-9811-DE25-AF3F-03D2FF8D545C}"/>
              </a:ext>
            </a:extLst>
          </p:cNvPr>
          <p:cNvSpPr>
            <a:spLocks noGrp="1" noChangeAspect="1"/>
          </p:cNvSpPr>
          <p:nvPr>
            <p:ph type="pic" sz="quarter" idx="41"/>
          </p:nvPr>
        </p:nvSpPr>
        <p:spPr>
          <a:xfrm>
            <a:off x="6159013"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6" name="NAME_FIRSTLAST_CC_SMALL_03 ROLEOFFICE_CC_SMALL_03 PHONE_CC_SMALL_03 EMAIL_CC_SMALL_03">
            <a:extLst>
              <a:ext uri="{FF2B5EF4-FFF2-40B4-BE49-F238E27FC236}">
                <a16:creationId xmlns:a16="http://schemas.microsoft.com/office/drawing/2014/main" id="{406C358C-6E19-C20E-BB9B-56E329D734BA}"/>
              </a:ext>
            </a:extLst>
          </p:cNvPr>
          <p:cNvSpPr>
            <a:spLocks noGrp="1"/>
          </p:cNvSpPr>
          <p:nvPr>
            <p:ph type="body" sz="quarter" idx="25"/>
          </p:nvPr>
        </p:nvSpPr>
        <p:spPr>
          <a:xfrm>
            <a:off x="4352814"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7" name="HEADSHOT_03">
            <a:extLst>
              <a:ext uri="{FF2B5EF4-FFF2-40B4-BE49-F238E27FC236}">
                <a16:creationId xmlns:a16="http://schemas.microsoft.com/office/drawing/2014/main" id="{BEF2E0D7-9540-61D8-357D-50918EA98271}"/>
              </a:ext>
            </a:extLst>
          </p:cNvPr>
          <p:cNvSpPr>
            <a:spLocks noGrp="1" noChangeAspect="1"/>
          </p:cNvSpPr>
          <p:nvPr>
            <p:ph type="pic" sz="quarter" idx="42"/>
          </p:nvPr>
        </p:nvSpPr>
        <p:spPr>
          <a:xfrm>
            <a:off x="4357812"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8" name="NAME_FIRSTLAST_CC_SMALL_02 ROLEOFFICE_CC_SMALL_02 PHONE_CC_SMALL_02 EMAIL_CC_SMALL_02">
            <a:extLst>
              <a:ext uri="{FF2B5EF4-FFF2-40B4-BE49-F238E27FC236}">
                <a16:creationId xmlns:a16="http://schemas.microsoft.com/office/drawing/2014/main" id="{88F91BC5-0CEA-FC05-2797-3561B9FBC556}"/>
              </a:ext>
            </a:extLst>
          </p:cNvPr>
          <p:cNvSpPr>
            <a:spLocks noGrp="1"/>
          </p:cNvSpPr>
          <p:nvPr>
            <p:ph type="body" sz="quarter" idx="21"/>
          </p:nvPr>
        </p:nvSpPr>
        <p:spPr>
          <a:xfrm>
            <a:off x="2530212"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59" name="HEADSHOT_02">
            <a:extLst>
              <a:ext uri="{FF2B5EF4-FFF2-40B4-BE49-F238E27FC236}">
                <a16:creationId xmlns:a16="http://schemas.microsoft.com/office/drawing/2014/main" id="{20382493-B8F5-B46A-1BEC-F7C0C855D5AA}"/>
              </a:ext>
            </a:extLst>
          </p:cNvPr>
          <p:cNvSpPr>
            <a:spLocks noGrp="1" noChangeAspect="1"/>
          </p:cNvSpPr>
          <p:nvPr>
            <p:ph type="pic" sz="quarter" idx="40"/>
          </p:nvPr>
        </p:nvSpPr>
        <p:spPr>
          <a:xfrm>
            <a:off x="2520799"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60" name="NAME_FIRSTLAST_CC_SMALL_01 ROLEOFFICE_CC_SMALL_01 PHONE_CC_SMALL_01 EMAIL_CC_SMALL_01">
            <a:extLst>
              <a:ext uri="{FF2B5EF4-FFF2-40B4-BE49-F238E27FC236}">
                <a16:creationId xmlns:a16="http://schemas.microsoft.com/office/drawing/2014/main" id="{17FA40AD-E8E8-C212-FD27-BE282E040B70}"/>
              </a:ext>
            </a:extLst>
          </p:cNvPr>
          <p:cNvSpPr>
            <a:spLocks noGrp="1"/>
          </p:cNvSpPr>
          <p:nvPr>
            <p:ph type="body" sz="quarter" idx="15"/>
          </p:nvPr>
        </p:nvSpPr>
        <p:spPr>
          <a:xfrm>
            <a:off x="707610" y="2588097"/>
            <a:ext cx="1512708" cy="838129"/>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61" name="HEADSHOT_01">
            <a:extLst>
              <a:ext uri="{FF2B5EF4-FFF2-40B4-BE49-F238E27FC236}">
                <a16:creationId xmlns:a16="http://schemas.microsoft.com/office/drawing/2014/main" id="{75461129-1369-F1E0-4EB5-8460861FA1C2}"/>
              </a:ext>
            </a:extLst>
          </p:cNvPr>
          <p:cNvSpPr>
            <a:spLocks noGrp="1" noChangeAspect="1"/>
          </p:cNvSpPr>
          <p:nvPr>
            <p:ph type="pic" sz="quarter" idx="39"/>
          </p:nvPr>
        </p:nvSpPr>
        <p:spPr>
          <a:xfrm>
            <a:off x="712795" y="1466578"/>
            <a:ext cx="1005840" cy="1005840"/>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FontTx/>
              <a:buNone/>
              <a:defRPr sz="1200">
                <a:solidFill>
                  <a:schemeClr val="tx1"/>
                </a:solidFill>
              </a:defRPr>
            </a:lvl1pPr>
          </a:lstStyle>
          <a:p>
            <a:endParaRPr lang="en-GB"/>
          </a:p>
        </p:txBody>
      </p:sp>
      <p:sp>
        <p:nvSpPr>
          <p:cNvPr id="5" name="Date Placeholder 3">
            <a:extLst>
              <a:ext uri="{FF2B5EF4-FFF2-40B4-BE49-F238E27FC236}">
                <a16:creationId xmlns:a16="http://schemas.microsoft.com/office/drawing/2014/main" id="{E2F762CB-90EC-D406-C074-49A4CBCED30B}"/>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7" name="Footer Placeholder 4">
            <a:extLst>
              <a:ext uri="{FF2B5EF4-FFF2-40B4-BE49-F238E27FC236}">
                <a16:creationId xmlns:a16="http://schemas.microsoft.com/office/drawing/2014/main" id="{FEFC08A7-56D3-AA26-70BE-641312B54F3D}"/>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8" name="Rectangle 7">
            <a:extLst>
              <a:ext uri="{FF2B5EF4-FFF2-40B4-BE49-F238E27FC236}">
                <a16:creationId xmlns:a16="http://schemas.microsoft.com/office/drawing/2014/main" id="{B4C6E687-02EF-F233-D4EE-DDCB13E13C0F}"/>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E73AE5B7-B071-2B9E-59AA-09F8E44E6EF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2661361196"/>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285" userDrawn="1">
          <p15:clr>
            <a:srgbClr val="FBAE40"/>
          </p15:clr>
        </p15:guide>
        <p15:guide id="5" orient="horz" pos="1814" userDrawn="1">
          <p15:clr>
            <a:srgbClr val="FBAE40"/>
          </p15:clr>
        </p15:guide>
        <p15:guide id="6" orient="horz" pos="1926" userDrawn="1">
          <p15:clr>
            <a:srgbClr val="FBAE40"/>
          </p15:clr>
        </p15:guide>
        <p15:guide id="7" orient="horz" pos="2160" userDrawn="1">
          <p15:clr>
            <a:srgbClr val="FBAE40"/>
          </p15:clr>
        </p15:guide>
        <p15:guide id="8" orient="horz" pos="2544" userDrawn="1">
          <p15:clr>
            <a:srgbClr val="FBAE40"/>
          </p15:clr>
        </p15:guide>
        <p15:guide id="9" orient="horz" pos="3068" userDrawn="1">
          <p15:clr>
            <a:srgbClr val="FBAE40"/>
          </p15:clr>
        </p15:guide>
        <p15:guide id="10" orient="horz" pos="3175" userDrawn="1">
          <p15:clr>
            <a:srgbClr val="FBAE40"/>
          </p15:clr>
        </p15:guide>
        <p15:guide id="11" orient="horz" pos="3758" userDrawn="1">
          <p15:clr>
            <a:srgbClr val="FBAE40"/>
          </p15:clr>
        </p15:guide>
        <p15:guide id="12" pos="432" userDrawn="1">
          <p15:clr>
            <a:srgbClr val="FBAE40"/>
          </p15:clr>
        </p15:guide>
        <p15:guide id="13" pos="957" userDrawn="1">
          <p15:clr>
            <a:srgbClr val="FBAE40"/>
          </p15:clr>
        </p15:guide>
        <p15:guide id="14" pos="1394" userDrawn="1">
          <p15:clr>
            <a:srgbClr val="FBAE40"/>
          </p15:clr>
        </p15:guide>
        <p15:guide id="15" pos="1577" userDrawn="1">
          <p15:clr>
            <a:srgbClr val="FBAE40"/>
          </p15:clr>
        </p15:guide>
        <p15:guide id="16" pos="2103" userDrawn="1">
          <p15:clr>
            <a:srgbClr val="FBAE40"/>
          </p15:clr>
        </p15:guide>
        <p15:guide id="17" pos="2544" userDrawn="1">
          <p15:clr>
            <a:srgbClr val="FBAE40"/>
          </p15:clr>
        </p15:guide>
        <p15:guide id="18" pos="2726" userDrawn="1">
          <p15:clr>
            <a:srgbClr val="FBAE40"/>
          </p15:clr>
        </p15:guide>
        <p15:guide id="19" pos="3253" userDrawn="1">
          <p15:clr>
            <a:srgbClr val="FBAE40"/>
          </p15:clr>
        </p15:guide>
        <p15:guide id="20" pos="3691" userDrawn="1">
          <p15:clr>
            <a:srgbClr val="FBAE40"/>
          </p15:clr>
        </p15:guide>
        <p15:guide id="21" pos="3876" userDrawn="1">
          <p15:clr>
            <a:srgbClr val="FBAE40"/>
          </p15:clr>
        </p15:guide>
        <p15:guide id="22" pos="4399" userDrawn="1">
          <p15:clr>
            <a:srgbClr val="FBAE40"/>
          </p15:clr>
        </p15:guide>
        <p15:guide id="23" pos="4840" userDrawn="1">
          <p15:clr>
            <a:srgbClr val="FBAE40"/>
          </p15:clr>
        </p15:guide>
        <p15:guide id="24" pos="5022" userDrawn="1">
          <p15:clr>
            <a:srgbClr val="FBAE40"/>
          </p15:clr>
        </p15:guide>
        <p15:guide id="25" pos="5551" userDrawn="1">
          <p15:clr>
            <a:srgbClr val="FBAE40"/>
          </p15:clr>
        </p15:guide>
        <p15:guide id="26" pos="5987" userDrawn="1">
          <p15:clr>
            <a:srgbClr val="FBAE40"/>
          </p15:clr>
        </p15:guide>
        <p15:guide id="27" pos="5903" userDrawn="1">
          <p15:clr>
            <a:srgbClr val="FBAE40"/>
          </p15:clr>
        </p15:guide>
        <p15:guide id="28" pos="6174" userDrawn="1">
          <p15:clr>
            <a:srgbClr val="FBAE40"/>
          </p15:clr>
        </p15:guide>
        <p15:guide id="29" pos="6696" userDrawn="1">
          <p15:clr>
            <a:srgbClr val="FBAE40"/>
          </p15:clr>
        </p15:guide>
        <p15:guide id="30" pos="7134"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9762DA4C-D456-42C0-B231-67AEC7E1D185}"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8" name="Picture Placeholder 7">
            <a:extLst>
              <a:ext uri="{FF2B5EF4-FFF2-40B4-BE49-F238E27FC236}">
                <a16:creationId xmlns:a16="http://schemas.microsoft.com/office/drawing/2014/main" id="{F55697BE-1D95-464F-ABCB-63D1D8CD3CBE}"/>
              </a:ext>
            </a:extLst>
          </p:cNvPr>
          <p:cNvSpPr>
            <a:spLocks noGrp="1"/>
          </p:cNvSpPr>
          <p:nvPr>
            <p:ph type="pic" sz="quarter" idx="13"/>
          </p:nvPr>
        </p:nvSpPr>
        <p:spPr>
          <a:xfrm>
            <a:off x="695325"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5" name="Picture Placeholder 7">
            <a:extLst>
              <a:ext uri="{FF2B5EF4-FFF2-40B4-BE49-F238E27FC236}">
                <a16:creationId xmlns:a16="http://schemas.microsoft.com/office/drawing/2014/main" id="{F8D4BF34-FD8C-4D1D-BE5F-D34A927FF6FA}"/>
              </a:ext>
            </a:extLst>
          </p:cNvPr>
          <p:cNvSpPr>
            <a:spLocks noGrp="1"/>
          </p:cNvSpPr>
          <p:nvPr>
            <p:ph type="pic" sz="quarter" idx="14"/>
          </p:nvPr>
        </p:nvSpPr>
        <p:spPr>
          <a:xfrm>
            <a:off x="2624148"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6" name="Picture Placeholder 7">
            <a:extLst>
              <a:ext uri="{FF2B5EF4-FFF2-40B4-BE49-F238E27FC236}">
                <a16:creationId xmlns:a16="http://schemas.microsoft.com/office/drawing/2014/main" id="{402B90BE-0325-466C-96F0-D0CA4AF8FCF7}"/>
              </a:ext>
            </a:extLst>
          </p:cNvPr>
          <p:cNvSpPr>
            <a:spLocks noGrp="1"/>
          </p:cNvSpPr>
          <p:nvPr>
            <p:ph type="pic" sz="quarter" idx="15"/>
          </p:nvPr>
        </p:nvSpPr>
        <p:spPr>
          <a:xfrm>
            <a:off x="4552971"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7" name="Picture Placeholder 7">
            <a:extLst>
              <a:ext uri="{FF2B5EF4-FFF2-40B4-BE49-F238E27FC236}">
                <a16:creationId xmlns:a16="http://schemas.microsoft.com/office/drawing/2014/main" id="{5EB63FCF-9EB2-44DF-A17C-A374D359DC60}"/>
              </a:ext>
            </a:extLst>
          </p:cNvPr>
          <p:cNvSpPr>
            <a:spLocks noGrp="1"/>
          </p:cNvSpPr>
          <p:nvPr>
            <p:ph type="pic" sz="quarter" idx="16"/>
          </p:nvPr>
        </p:nvSpPr>
        <p:spPr>
          <a:xfrm>
            <a:off x="6481794"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48" name="Picture Placeholder 7">
            <a:extLst>
              <a:ext uri="{FF2B5EF4-FFF2-40B4-BE49-F238E27FC236}">
                <a16:creationId xmlns:a16="http://schemas.microsoft.com/office/drawing/2014/main" id="{7DD52A84-F394-41D7-8B10-6AD10AA00194}"/>
              </a:ext>
            </a:extLst>
          </p:cNvPr>
          <p:cNvSpPr>
            <a:spLocks noGrp="1"/>
          </p:cNvSpPr>
          <p:nvPr>
            <p:ph type="pic" sz="quarter" idx="17"/>
          </p:nvPr>
        </p:nvSpPr>
        <p:spPr>
          <a:xfrm>
            <a:off x="8410618" y="2151062"/>
            <a:ext cx="1600200" cy="1600200"/>
          </a:xfrm>
          <a:noFill/>
        </p:spPr>
        <p:txBody>
          <a:bodyPr anchor="ctr"/>
          <a:lstStyle>
            <a:lvl1pPr marL="0" indent="0" algn="ctr">
              <a:buNone/>
              <a:defRPr sz="1200">
                <a:solidFill>
                  <a:schemeClr val="tx1"/>
                </a:solidFill>
              </a:defRPr>
            </a:lvl1pPr>
          </a:lstStyle>
          <a:p>
            <a:r>
              <a:rPr lang="en-US"/>
              <a:t>Click icon to add picture</a:t>
            </a:r>
            <a:endParaRPr lang="en-GB"/>
          </a:p>
        </p:txBody>
      </p:sp>
      <p:sp>
        <p:nvSpPr>
          <p:cNvPr id="15" name="Text Placeholder 14">
            <a:extLst>
              <a:ext uri="{FF2B5EF4-FFF2-40B4-BE49-F238E27FC236}">
                <a16:creationId xmlns:a16="http://schemas.microsoft.com/office/drawing/2014/main" id="{1632E734-8C29-47A4-B791-AE0886627E82}"/>
              </a:ext>
            </a:extLst>
          </p:cNvPr>
          <p:cNvSpPr>
            <a:spLocks noGrp="1"/>
          </p:cNvSpPr>
          <p:nvPr>
            <p:ph type="body" sz="quarter" idx="18"/>
          </p:nvPr>
        </p:nvSpPr>
        <p:spPr>
          <a:xfrm>
            <a:off x="685800"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49" name="Text Placeholder 14">
            <a:extLst>
              <a:ext uri="{FF2B5EF4-FFF2-40B4-BE49-F238E27FC236}">
                <a16:creationId xmlns:a16="http://schemas.microsoft.com/office/drawing/2014/main" id="{1812BDEF-8C87-456E-9429-692BB5884DD3}"/>
              </a:ext>
            </a:extLst>
          </p:cNvPr>
          <p:cNvSpPr>
            <a:spLocks noGrp="1"/>
          </p:cNvSpPr>
          <p:nvPr>
            <p:ph type="body" sz="quarter" idx="19"/>
          </p:nvPr>
        </p:nvSpPr>
        <p:spPr>
          <a:xfrm>
            <a:off x="2614623"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0" name="Text Placeholder 14">
            <a:extLst>
              <a:ext uri="{FF2B5EF4-FFF2-40B4-BE49-F238E27FC236}">
                <a16:creationId xmlns:a16="http://schemas.microsoft.com/office/drawing/2014/main" id="{256EA960-9C2F-4795-A939-082EA67EA094}"/>
              </a:ext>
            </a:extLst>
          </p:cNvPr>
          <p:cNvSpPr>
            <a:spLocks noGrp="1"/>
          </p:cNvSpPr>
          <p:nvPr>
            <p:ph type="body" sz="quarter" idx="20"/>
          </p:nvPr>
        </p:nvSpPr>
        <p:spPr>
          <a:xfrm>
            <a:off x="4543446"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1" name="Text Placeholder 14">
            <a:extLst>
              <a:ext uri="{FF2B5EF4-FFF2-40B4-BE49-F238E27FC236}">
                <a16:creationId xmlns:a16="http://schemas.microsoft.com/office/drawing/2014/main" id="{9DB4920B-9017-4079-8738-07A24B40D3B0}"/>
              </a:ext>
            </a:extLst>
          </p:cNvPr>
          <p:cNvSpPr>
            <a:spLocks noGrp="1"/>
          </p:cNvSpPr>
          <p:nvPr>
            <p:ph type="body" sz="quarter" idx="21"/>
          </p:nvPr>
        </p:nvSpPr>
        <p:spPr>
          <a:xfrm>
            <a:off x="6472269"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52" name="Text Placeholder 14">
            <a:extLst>
              <a:ext uri="{FF2B5EF4-FFF2-40B4-BE49-F238E27FC236}">
                <a16:creationId xmlns:a16="http://schemas.microsoft.com/office/drawing/2014/main" id="{BD8EE153-2B4E-434F-9C56-0BF55DE5DEF0}"/>
              </a:ext>
            </a:extLst>
          </p:cNvPr>
          <p:cNvSpPr>
            <a:spLocks noGrp="1"/>
          </p:cNvSpPr>
          <p:nvPr>
            <p:ph type="body" sz="quarter" idx="22"/>
          </p:nvPr>
        </p:nvSpPr>
        <p:spPr>
          <a:xfrm>
            <a:off x="8401093" y="4114800"/>
            <a:ext cx="1609725" cy="1600200"/>
          </a:xfrm>
        </p:spPr>
        <p:txBody>
          <a:bodyPr/>
          <a:lstStyle>
            <a:lvl1pPr marL="0" indent="0" algn="ctr">
              <a:buNone/>
              <a:defRPr sz="1200" b="1">
                <a:solidFill>
                  <a:schemeClr val="accent1"/>
                </a:solidFill>
              </a:defRPr>
            </a:lvl1pPr>
            <a:lvl2pPr marL="0" indent="0" algn="ctr">
              <a:buNone/>
              <a:defRPr sz="1200"/>
            </a:lvl2pPr>
            <a:lvl3pPr>
              <a:defRPr sz="1200"/>
            </a:lvl3pPr>
            <a:lvl4pPr>
              <a:defRPr sz="1200"/>
            </a:lvl4pPr>
            <a:lvl5pPr>
              <a:defRPr sz="1200"/>
            </a:lvl5pPr>
          </a:lstStyle>
          <a:p>
            <a:pPr lvl="0"/>
            <a:r>
              <a:rPr lang="en-US"/>
              <a:t>Click to edit Master text styles</a:t>
            </a:r>
          </a:p>
          <a:p>
            <a:pPr lvl="1"/>
            <a:r>
              <a:rPr lang="en-US"/>
              <a:t>Second level</a:t>
            </a:r>
          </a:p>
        </p:txBody>
      </p:sp>
      <p:sp>
        <p:nvSpPr>
          <p:cNvPr id="3" name="TextBox 2">
            <a:extLst>
              <a:ext uri="{FF2B5EF4-FFF2-40B4-BE49-F238E27FC236}">
                <a16:creationId xmlns:a16="http://schemas.microsoft.com/office/drawing/2014/main" id="{889F0925-9F86-0093-28DB-2E1A11431771}"/>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Icons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icons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icons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3">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icons</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7" name="Triangle 24">
            <a:extLst>
              <a:ext uri="{FF2B5EF4-FFF2-40B4-BE49-F238E27FC236}">
                <a16:creationId xmlns:a16="http://schemas.microsoft.com/office/drawing/2014/main" id="{4E8B14D5-F725-18B8-0D5A-2C9D836243BA}"/>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2E78434-D1C9-4C9F-1E99-28FEBDC64B0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2723384608"/>
      </p:ext>
    </p:extLst>
  </p:cSld>
  <p:clrMapOvr>
    <a:masterClrMapping/>
  </p:clrMapOvr>
  <p:extLst>
    <p:ext uri="{DCECCB84-F9BA-43D5-87BE-67443E8EF086}">
      <p15:sldGuideLst xmlns:p15="http://schemas.microsoft.com/office/powerpoint/2012/main">
        <p15:guide id="2" orient="horz" pos="373" userDrawn="1">
          <p15:clr>
            <a:srgbClr val="FBAE40"/>
          </p15:clr>
        </p15:guide>
        <p15:guide id="3" orient="horz" pos="1050" userDrawn="1">
          <p15:clr>
            <a:srgbClr val="FBAE40"/>
          </p15:clr>
        </p15:guide>
        <p15:guide id="4" orient="horz" pos="1350" userDrawn="1">
          <p15:clr>
            <a:srgbClr val="FBAE40"/>
          </p15:clr>
        </p15:guide>
        <p15:guide id="5" orient="horz" pos="2367" userDrawn="1">
          <p15:clr>
            <a:srgbClr val="FBAE40"/>
          </p15:clr>
        </p15:guide>
        <p15:guide id="6" orient="horz" pos="2591" userDrawn="1">
          <p15:clr>
            <a:srgbClr val="FBAE40"/>
          </p15:clr>
        </p15:guide>
        <p15:guide id="7" orient="horz" pos="3607" userDrawn="1">
          <p15:clr>
            <a:srgbClr val="FBAE40"/>
          </p15:clr>
        </p15:guide>
        <p15:guide id="8" pos="432" userDrawn="1">
          <p15:clr>
            <a:srgbClr val="FBAE40"/>
          </p15:clr>
        </p15:guide>
        <p15:guide id="9" pos="1449" userDrawn="1">
          <p15:clr>
            <a:srgbClr val="FBAE40"/>
          </p15:clr>
        </p15:guide>
        <p15:guide id="10" pos="6576" userDrawn="1">
          <p15:clr>
            <a:srgbClr val="FBAE40"/>
          </p15:clr>
        </p15:guide>
        <p15:guide id="11" pos="2664" userDrawn="1">
          <p15:clr>
            <a:srgbClr val="FBAE40"/>
          </p15:clr>
        </p15:guide>
        <p15:guide id="12" pos="2856" userDrawn="1">
          <p15:clr>
            <a:srgbClr val="FBAE40"/>
          </p15:clr>
        </p15:guide>
        <p15:guide id="13" pos="3888" userDrawn="1">
          <p15:clr>
            <a:srgbClr val="FBAE40"/>
          </p15:clr>
        </p15:guide>
        <p15:guide id="14" pos="5088" userDrawn="1">
          <p15:clr>
            <a:srgbClr val="FBAE40"/>
          </p15:clr>
        </p15:guide>
        <p15:guide id="15" pos="5280" userDrawn="1">
          <p15:clr>
            <a:srgbClr val="FBAE40"/>
          </p15:clr>
        </p15:guide>
        <p15:guide id="16" pos="6312" userDrawn="1">
          <p15:clr>
            <a:srgbClr val="FBAE40"/>
          </p15:clr>
        </p15:guide>
        <p15:guide id="17" pos="6922"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4917-F93F-413E-9D08-15F4BEBF70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C4FE41-8252-4E13-B56D-3A4460084E73}"/>
              </a:ext>
            </a:extLst>
          </p:cNvPr>
          <p:cNvSpPr>
            <a:spLocks noGrp="1"/>
          </p:cNvSpPr>
          <p:nvPr>
            <p:ph type="dt" sz="half" idx="10"/>
          </p:nvPr>
        </p:nvSpPr>
        <p:spPr/>
        <p:txBody>
          <a:bodyPr/>
          <a:lstStyle/>
          <a:p>
            <a:fld id="{17F21117-8DB2-4561-9B8E-095900D33B01}" type="datetime4">
              <a:rPr lang="en-US" smtClean="0"/>
              <a:t>September 11, 2025</a:t>
            </a:fld>
            <a:endParaRPr lang="en-GB"/>
          </a:p>
        </p:txBody>
      </p:sp>
      <p:sp>
        <p:nvSpPr>
          <p:cNvPr id="4" name="Footer Placeholder 3">
            <a:extLst>
              <a:ext uri="{FF2B5EF4-FFF2-40B4-BE49-F238E27FC236}">
                <a16:creationId xmlns:a16="http://schemas.microsoft.com/office/drawing/2014/main" id="{1418CA60-55E9-435D-9ACB-22653AB2E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B47B56-9093-30A4-EFC7-7F7A8A79EEB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2516964806"/>
      </p:ext>
    </p:extLst>
  </p:cSld>
  <p:clrMapOvr>
    <a:masterClrMapping/>
  </p:clrMapOvr>
  <p:extLst>
    <p:ext uri="{DCECCB84-F9BA-43D5-87BE-67443E8EF086}">
      <p15:sldGuideLst xmlns:p15="http://schemas.microsoft.com/office/powerpoint/2012/main">
        <p15:guide id="2" orient="horz" pos="1050" userDrawn="1">
          <p15:clr>
            <a:srgbClr val="FBAE40"/>
          </p15:clr>
        </p15:guide>
        <p15:guide id="3" orient="horz" pos="373" userDrawn="1">
          <p15:clr>
            <a:srgbClr val="FBAE40"/>
          </p15:clr>
        </p15:guide>
        <p15:guide id="4" pos="432" userDrawn="1">
          <p15:clr>
            <a:srgbClr val="FBAE40"/>
          </p15:clr>
        </p15:guide>
        <p15:guide id="5" pos="5903"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43A00F-0FE1-44D3-81CA-59845A576F38}"/>
              </a:ext>
            </a:extLst>
          </p:cNvPr>
          <p:cNvSpPr>
            <a:spLocks noGrp="1"/>
          </p:cNvSpPr>
          <p:nvPr>
            <p:ph type="dt" sz="half" idx="10"/>
          </p:nvPr>
        </p:nvSpPr>
        <p:spPr/>
        <p:txBody>
          <a:bodyPr/>
          <a:lstStyle/>
          <a:p>
            <a:fld id="{7D1E3329-B03D-4A5F-B7CB-2501F9C16420}" type="datetime4">
              <a:rPr lang="en-US" smtClean="0"/>
              <a:t>September 11, 2025</a:t>
            </a:fld>
            <a:endParaRPr lang="en-GB"/>
          </a:p>
        </p:txBody>
      </p:sp>
      <p:sp>
        <p:nvSpPr>
          <p:cNvPr id="3" name="Footer Placeholder 2">
            <a:extLst>
              <a:ext uri="{FF2B5EF4-FFF2-40B4-BE49-F238E27FC236}">
                <a16:creationId xmlns:a16="http://schemas.microsoft.com/office/drawing/2014/main" id="{894F7F6A-D028-44BC-A0ED-169D1F429CD9}"/>
              </a:ext>
            </a:extLst>
          </p:cNvPr>
          <p:cNvSpPr>
            <a:spLocks noGrp="1"/>
          </p:cNvSpPr>
          <p:nvPr>
            <p:ph type="ftr" sz="quarter" idx="11"/>
          </p:nvPr>
        </p:nvSpPr>
        <p:spPr/>
        <p:txBody>
          <a:bodyPr/>
          <a:lstStyle/>
          <a:p>
            <a:endParaRPr lang="en-GB"/>
          </a:p>
        </p:txBody>
      </p:sp>
      <p:sp>
        <p:nvSpPr>
          <p:cNvPr id="5" name="Slide Number Placeholder 5">
            <a:extLst>
              <a:ext uri="{FF2B5EF4-FFF2-40B4-BE49-F238E27FC236}">
                <a16:creationId xmlns:a16="http://schemas.microsoft.com/office/drawing/2014/main" id="{B95015B0-A73C-359B-099F-4B27E70215F9}"/>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10210440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vider">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C2F831-419C-41A6-8550-B0499512F77C}"/>
              </a:ext>
            </a:extLst>
          </p:cNvPr>
          <p:cNvGrpSpPr/>
          <p:nvPr userDrawn="1"/>
        </p:nvGrpSpPr>
        <p:grpSpPr>
          <a:xfrm>
            <a:off x="12382371" y="110076"/>
            <a:ext cx="2527429" cy="3777957"/>
            <a:chOff x="12382371" y="110076"/>
            <a:chExt cx="2527429" cy="3777957"/>
          </a:xfrm>
        </p:grpSpPr>
        <p:sp>
          <p:nvSpPr>
            <p:cNvPr id="13" name="TextBox 12">
              <a:extLst>
                <a:ext uri="{FF2B5EF4-FFF2-40B4-BE49-F238E27FC236}">
                  <a16:creationId xmlns:a16="http://schemas.microsoft.com/office/drawing/2014/main" id="{89BD6D32-AAE7-4269-91DC-012512A16F87}"/>
                </a:ext>
              </a:extLst>
            </p:cNvPr>
            <p:cNvSpPr txBox="1"/>
            <p:nvPr userDrawn="1"/>
          </p:nvSpPr>
          <p:spPr>
            <a:xfrm>
              <a:off x="12739676" y="110076"/>
              <a:ext cx="2170124" cy="3777957"/>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73C75EAE-3F8B-4C5F-8982-F16A7FED2D2A}"/>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11">
            <a:extLst>
              <a:ext uri="{FF2B5EF4-FFF2-40B4-BE49-F238E27FC236}">
                <a16:creationId xmlns:a16="http://schemas.microsoft.com/office/drawing/2014/main" id="{A04C65D6-86CD-D594-6ED5-FF564691EF8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910565" y="5553994"/>
            <a:ext cx="1600200" cy="608949"/>
          </a:xfrm>
          <a:prstGeom prst="rect">
            <a:avLst/>
          </a:prstGeom>
        </p:spPr>
      </p:pic>
      <p:sp>
        <p:nvSpPr>
          <p:cNvPr id="6" name="Subtitle 2">
            <a:extLst>
              <a:ext uri="{FF2B5EF4-FFF2-40B4-BE49-F238E27FC236}">
                <a16:creationId xmlns:a16="http://schemas.microsoft.com/office/drawing/2014/main" id="{55C3DFF7-6E30-2B89-18D7-DB963CEF94E8}"/>
              </a:ext>
            </a:extLst>
          </p:cNvPr>
          <p:cNvSpPr>
            <a:spLocks noGrp="1"/>
          </p:cNvSpPr>
          <p:nvPr>
            <p:ph type="subTitle" idx="1" hasCustomPrompt="1"/>
          </p:nvPr>
        </p:nvSpPr>
        <p:spPr>
          <a:xfrm>
            <a:off x="6048231" y="2498370"/>
            <a:ext cx="5454340" cy="1077624"/>
          </a:xfrm>
        </p:spPr>
        <p:txBody>
          <a:bodyPr tIns="0" rIns="0" bIns="0">
            <a:noAutofit/>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7" name="Title 1">
            <a:extLst>
              <a:ext uri="{FF2B5EF4-FFF2-40B4-BE49-F238E27FC236}">
                <a16:creationId xmlns:a16="http://schemas.microsoft.com/office/drawing/2014/main" id="{6DE04015-5CC3-490E-5352-5B0082BB282E}"/>
              </a:ext>
            </a:extLst>
          </p:cNvPr>
          <p:cNvSpPr>
            <a:spLocks noGrp="1"/>
          </p:cNvSpPr>
          <p:nvPr>
            <p:ph type="ctrTitle" hasCustomPrompt="1"/>
          </p:nvPr>
        </p:nvSpPr>
        <p:spPr>
          <a:xfrm>
            <a:off x="6021726" y="1054813"/>
            <a:ext cx="5480845" cy="1231187"/>
          </a:xfrm>
          <a:noFill/>
          <a:ln>
            <a:noFill/>
          </a:ln>
        </p:spPr>
        <p:txBody>
          <a:bodyPr tIns="0" rIns="0" bIns="0" anchor="t">
            <a:noAutofit/>
          </a:bodyPr>
          <a:lstStyle>
            <a:lvl1pPr algn="l">
              <a:lnSpc>
                <a:spcPct val="100000"/>
              </a:lnSpc>
              <a:defRPr sz="4400">
                <a:solidFill>
                  <a:schemeClr val="tx2"/>
                </a:solidFill>
              </a:defRPr>
            </a:lvl1pPr>
          </a:lstStyle>
          <a:p>
            <a:r>
              <a:rPr lang="en-US"/>
              <a:t>Headline </a:t>
            </a:r>
            <a:endParaRPr lang="en-GB"/>
          </a:p>
        </p:txBody>
      </p:sp>
      <p:sp>
        <p:nvSpPr>
          <p:cNvPr id="18" name="Text Placeholder 17">
            <a:extLst>
              <a:ext uri="{FF2B5EF4-FFF2-40B4-BE49-F238E27FC236}">
                <a16:creationId xmlns:a16="http://schemas.microsoft.com/office/drawing/2014/main" id="{ABDCA799-97D7-4BA2-6F4E-26666B9842BC}"/>
              </a:ext>
            </a:extLst>
          </p:cNvPr>
          <p:cNvSpPr>
            <a:spLocks noGrp="1"/>
          </p:cNvSpPr>
          <p:nvPr>
            <p:ph type="body" sz="quarter" idx="14"/>
          </p:nvPr>
        </p:nvSpPr>
        <p:spPr>
          <a:xfrm>
            <a:off x="6021725" y="660533"/>
            <a:ext cx="3108960" cy="136525"/>
          </a:xfrm>
        </p:spPr>
        <p:txBody>
          <a:bodyPr vert="horz" lIns="0" tIns="0" rIns="0" bIns="0" rtlCol="0" anchor="t" anchorCtr="0">
            <a:noAutofit/>
          </a:bodyPr>
          <a:lstStyle>
            <a:lvl1pPr marL="182880" indent="-228600" fontAlgn="ctr">
              <a:buClr>
                <a:schemeClr val="tx2"/>
              </a:buClr>
              <a:buSzPct val="280000"/>
              <a:buFont typeface="Wingdings" pitchFamily="2" charset="2"/>
              <a:buChar char="§"/>
              <a:defRPr lang="en-US" sz="12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pic>
        <p:nvPicPr>
          <p:cNvPr id="3" name="Picture 2">
            <a:extLst>
              <a:ext uri="{FF2B5EF4-FFF2-40B4-BE49-F238E27FC236}">
                <a16:creationId xmlns:a16="http://schemas.microsoft.com/office/drawing/2014/main" id="{C96FC5CF-78EF-E5DE-EE82-2D97ABE3475D}"/>
              </a:ext>
            </a:extLst>
          </p:cNvPr>
          <p:cNvPicPr>
            <a:picLocks/>
          </p:cNvPicPr>
          <p:nvPr userDrawn="1"/>
        </p:nvPicPr>
        <p:blipFill>
          <a:blip r:embed="rId3"/>
          <a:srcRect l="33841" r="13701"/>
          <a:stretch/>
        </p:blipFill>
        <p:spPr>
          <a:xfrm>
            <a:off x="0" y="-3427"/>
            <a:ext cx="5398966" cy="6861427"/>
          </a:xfrm>
          <a:prstGeom prst="rect">
            <a:avLst/>
          </a:prstGeom>
          <a:blipFill>
            <a:blip r:embed="rId4"/>
            <a:tile tx="0" ty="0" sx="100000" sy="100000" flip="none" algn="tl"/>
          </a:blipFill>
        </p:spPr>
      </p:pic>
    </p:spTree>
    <p:extLst>
      <p:ext uri="{BB962C8B-B14F-4D97-AF65-F5344CB8AC3E}">
        <p14:creationId xmlns:p14="http://schemas.microsoft.com/office/powerpoint/2010/main" val="12550205"/>
      </p:ext>
    </p:extLst>
  </p:cSld>
  <p:clrMapOvr>
    <a:masterClrMapping/>
  </p:clrMapOvr>
  <p:extLst>
    <p:ext uri="{DCECCB84-F9BA-43D5-87BE-67443E8EF086}">
      <p15:sldGuideLst xmlns:p15="http://schemas.microsoft.com/office/powerpoint/2012/main">
        <p15:guide id="2" pos="701" userDrawn="1">
          <p15:clr>
            <a:srgbClr val="FBAE40"/>
          </p15:clr>
        </p15:guide>
        <p15:guide id="3" pos="3584" userDrawn="1">
          <p15:clr>
            <a:srgbClr val="FBAE40"/>
          </p15:clr>
        </p15:guide>
        <p15:guide id="4" orient="horz" pos="2160" userDrawn="1">
          <p15:clr>
            <a:srgbClr val="FBAE40"/>
          </p15:clr>
        </p15:guide>
        <p15:guide id="5" orient="horz" pos="1965" userDrawn="1">
          <p15:clr>
            <a:srgbClr val="FBAE40"/>
          </p15:clr>
        </p15:guide>
        <p15:guide id="6" orient="horz" pos="2919" userDrawn="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or Divider">
    <p:bg>
      <p:bgPr>
        <a:solidFill>
          <a:schemeClr val="tx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0C2F831-419C-41A6-8550-B0499512F77C}"/>
              </a:ext>
            </a:extLst>
          </p:cNvPr>
          <p:cNvGrpSpPr/>
          <p:nvPr userDrawn="1"/>
        </p:nvGrpSpPr>
        <p:grpSpPr>
          <a:xfrm>
            <a:off x="12382371" y="110076"/>
            <a:ext cx="2527429" cy="3777957"/>
            <a:chOff x="12382371" y="110076"/>
            <a:chExt cx="2527429" cy="3777957"/>
          </a:xfrm>
        </p:grpSpPr>
        <p:sp>
          <p:nvSpPr>
            <p:cNvPr id="13" name="TextBox 12">
              <a:extLst>
                <a:ext uri="{FF2B5EF4-FFF2-40B4-BE49-F238E27FC236}">
                  <a16:creationId xmlns:a16="http://schemas.microsoft.com/office/drawing/2014/main" id="{89BD6D32-AAE7-4269-91DC-012512A16F87}"/>
                </a:ext>
              </a:extLst>
            </p:cNvPr>
            <p:cNvSpPr txBox="1"/>
            <p:nvPr userDrawn="1"/>
          </p:nvSpPr>
          <p:spPr>
            <a:xfrm>
              <a:off x="12739676" y="110076"/>
              <a:ext cx="2170124" cy="3777957"/>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image library.</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73C75EAE-3F8B-4C5F-8982-F16A7FED2D2A}"/>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 Placeholder 17">
            <a:extLst>
              <a:ext uri="{FF2B5EF4-FFF2-40B4-BE49-F238E27FC236}">
                <a16:creationId xmlns:a16="http://schemas.microsoft.com/office/drawing/2014/main" id="{6423EE9C-557C-ED76-A827-21184F4ED268}"/>
              </a:ext>
            </a:extLst>
          </p:cNvPr>
          <p:cNvSpPr>
            <a:spLocks noGrp="1"/>
          </p:cNvSpPr>
          <p:nvPr>
            <p:ph type="body" sz="quarter" idx="14"/>
          </p:nvPr>
        </p:nvSpPr>
        <p:spPr>
          <a:xfrm>
            <a:off x="6021725" y="660533"/>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pic>
        <p:nvPicPr>
          <p:cNvPr id="5" name="Graphic 11">
            <a:extLst>
              <a:ext uri="{FF2B5EF4-FFF2-40B4-BE49-F238E27FC236}">
                <a16:creationId xmlns:a16="http://schemas.microsoft.com/office/drawing/2014/main" id="{9D124B44-4AE4-59EA-56A7-6C69996C5F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10566" y="5553994"/>
            <a:ext cx="1600197" cy="608949"/>
          </a:xfrm>
          <a:prstGeom prst="rect">
            <a:avLst/>
          </a:prstGeom>
        </p:spPr>
      </p:pic>
      <p:sp>
        <p:nvSpPr>
          <p:cNvPr id="6" name="Subtitle 2">
            <a:extLst>
              <a:ext uri="{FF2B5EF4-FFF2-40B4-BE49-F238E27FC236}">
                <a16:creationId xmlns:a16="http://schemas.microsoft.com/office/drawing/2014/main" id="{B7159D9E-79BD-9BA0-80CD-0786C0602178}"/>
              </a:ext>
            </a:extLst>
          </p:cNvPr>
          <p:cNvSpPr>
            <a:spLocks noGrp="1"/>
          </p:cNvSpPr>
          <p:nvPr>
            <p:ph type="subTitle" idx="1" hasCustomPrompt="1"/>
          </p:nvPr>
        </p:nvSpPr>
        <p:spPr>
          <a:xfrm>
            <a:off x="6048231" y="2498370"/>
            <a:ext cx="5454340" cy="1077624"/>
          </a:xfrm>
        </p:spPr>
        <p:txBody>
          <a:bodyPr tIns="0" rIns="0" bIns="0">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7" name="Title 1">
            <a:extLst>
              <a:ext uri="{FF2B5EF4-FFF2-40B4-BE49-F238E27FC236}">
                <a16:creationId xmlns:a16="http://schemas.microsoft.com/office/drawing/2014/main" id="{C0F66DBD-A701-4101-B3FB-766E9D60C554}"/>
              </a:ext>
            </a:extLst>
          </p:cNvPr>
          <p:cNvSpPr>
            <a:spLocks noGrp="1"/>
          </p:cNvSpPr>
          <p:nvPr>
            <p:ph type="ctrTitle" hasCustomPrompt="1"/>
          </p:nvPr>
        </p:nvSpPr>
        <p:spPr>
          <a:xfrm>
            <a:off x="6021726" y="1054813"/>
            <a:ext cx="5480845" cy="1231187"/>
          </a:xfrm>
          <a:noFill/>
          <a:ln>
            <a:noFill/>
          </a:ln>
        </p:spPr>
        <p:txBody>
          <a:bodyPr tIns="0" rIns="0" bIns="0" anchor="t">
            <a:noAutofit/>
          </a:bodyPr>
          <a:lstStyle>
            <a:lvl1pPr algn="l">
              <a:lnSpc>
                <a:spcPct val="100000"/>
              </a:lnSpc>
              <a:defRPr sz="4400">
                <a:solidFill>
                  <a:schemeClr val="bg1"/>
                </a:solidFill>
              </a:defRPr>
            </a:lvl1pPr>
          </a:lstStyle>
          <a:p>
            <a:r>
              <a:rPr lang="en-US"/>
              <a:t>Headline </a:t>
            </a:r>
            <a:endParaRPr lang="en-GB"/>
          </a:p>
        </p:txBody>
      </p:sp>
      <p:pic>
        <p:nvPicPr>
          <p:cNvPr id="3" name="Picture 2">
            <a:extLst>
              <a:ext uri="{FF2B5EF4-FFF2-40B4-BE49-F238E27FC236}">
                <a16:creationId xmlns:a16="http://schemas.microsoft.com/office/drawing/2014/main" id="{495B1D57-B753-0476-AC89-02EA92B54AA1}"/>
              </a:ext>
            </a:extLst>
          </p:cNvPr>
          <p:cNvPicPr>
            <a:picLocks/>
          </p:cNvPicPr>
          <p:nvPr userDrawn="1"/>
        </p:nvPicPr>
        <p:blipFill>
          <a:blip r:embed="rId3"/>
          <a:srcRect l="33841" r="13701"/>
          <a:stretch/>
        </p:blipFill>
        <p:spPr>
          <a:xfrm>
            <a:off x="0" y="-3427"/>
            <a:ext cx="5398966" cy="6861427"/>
          </a:xfrm>
          <a:prstGeom prst="rect">
            <a:avLst/>
          </a:prstGeom>
          <a:blipFill>
            <a:blip r:embed="rId4"/>
            <a:tile tx="0" ty="0" sx="100000" sy="100000" flip="none" algn="tl"/>
          </a:blipFill>
        </p:spPr>
      </p:pic>
    </p:spTree>
    <p:extLst>
      <p:ext uri="{BB962C8B-B14F-4D97-AF65-F5344CB8AC3E}">
        <p14:creationId xmlns:p14="http://schemas.microsoft.com/office/powerpoint/2010/main" val="32498139"/>
      </p:ext>
    </p:extLst>
  </p:cSld>
  <p:clrMapOvr>
    <a:masterClrMapping/>
  </p:clrMapOvr>
  <p:extLst>
    <p:ext uri="{DCECCB84-F9BA-43D5-87BE-67443E8EF086}">
      <p15:sldGuideLst xmlns:p15="http://schemas.microsoft.com/office/powerpoint/2012/main">
        <p15:guide id="2" pos="701" userDrawn="1">
          <p15:clr>
            <a:srgbClr val="FBAE40"/>
          </p15:clr>
        </p15:guide>
        <p15:guide id="3" pos="3584" userDrawn="1">
          <p15:clr>
            <a:srgbClr val="FBAE40"/>
          </p15:clr>
        </p15:guide>
        <p15:guide id="4" orient="horz" pos="2160" userDrawn="1">
          <p15:clr>
            <a:srgbClr val="FBAE40"/>
          </p15:clr>
        </p15:guide>
        <p15:guide id="5" orient="horz" pos="1965" userDrawn="1">
          <p15:clr>
            <a:srgbClr val="FBAE40"/>
          </p15:clr>
        </p15:guide>
        <p15:guide id="6" orient="horz" pos="2919" userDrawn="1">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6CA27-E8BE-89A3-233A-9F977BC5BC6F}"/>
              </a:ext>
            </a:extLst>
          </p:cNvPr>
          <p:cNvPicPr>
            <a:picLocks noChangeAspect="1"/>
          </p:cNvPicPr>
          <p:nvPr userDrawn="1"/>
        </p:nvPicPr>
        <p:blipFill>
          <a:blip r:embed="rId2"/>
          <a:srcRect t="7791" b="7791"/>
          <a:stretch/>
        </p:blipFill>
        <p:spPr>
          <a:xfrm>
            <a:off x="0" y="-3427"/>
            <a:ext cx="12192000" cy="6861427"/>
          </a:xfrm>
          <a:prstGeom prst="rect">
            <a:avLst/>
          </a:prstGeom>
        </p:spPr>
      </p:pic>
      <p:pic>
        <p:nvPicPr>
          <p:cNvPr id="4" name="Graphic 11">
            <a:extLst>
              <a:ext uri="{FF2B5EF4-FFF2-40B4-BE49-F238E27FC236}">
                <a16:creationId xmlns:a16="http://schemas.microsoft.com/office/drawing/2014/main" id="{2EB41644-9494-81F5-0C34-2527B226FCB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90398" y="685800"/>
            <a:ext cx="1600197" cy="608948"/>
          </a:xfrm>
          <a:prstGeom prst="rect">
            <a:avLst/>
          </a:prstGeom>
        </p:spPr>
      </p:pic>
      <p:sp>
        <p:nvSpPr>
          <p:cNvPr id="17" name="Rectangle 16">
            <a:extLst>
              <a:ext uri="{FF2B5EF4-FFF2-40B4-BE49-F238E27FC236}">
                <a16:creationId xmlns:a16="http://schemas.microsoft.com/office/drawing/2014/main" id="{995EACB0-B162-9B0B-2CCF-4CB092E3227B}"/>
              </a:ext>
            </a:extLst>
          </p:cNvPr>
          <p:cNvSpPr>
            <a:spLocks/>
          </p:cNvSpPr>
          <p:nvPr userDrawn="1"/>
        </p:nvSpPr>
        <p:spPr>
          <a:xfrm>
            <a:off x="6705600" y="685800"/>
            <a:ext cx="5486400" cy="5486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4"/>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a:extLst>
              <a:ext uri="{FF2B5EF4-FFF2-40B4-BE49-F238E27FC236}">
                <a16:creationId xmlns:a16="http://schemas.microsoft.com/office/drawing/2014/main" id="{EB4F1C99-6CC1-2935-3658-6DB03DD2EDE2}"/>
              </a:ext>
            </a:extLst>
          </p:cNvPr>
          <p:cNvSpPr>
            <a:spLocks noGrp="1"/>
          </p:cNvSpPr>
          <p:nvPr>
            <p:ph type="ctrTitle" hasCustomPrompt="1"/>
          </p:nvPr>
        </p:nvSpPr>
        <p:spPr>
          <a:xfrm>
            <a:off x="7383434" y="1732231"/>
            <a:ext cx="4160866" cy="1087812"/>
          </a:xfrm>
          <a:noFill/>
          <a:ln>
            <a:noFill/>
          </a:ln>
        </p:spPr>
        <p:txBody>
          <a:bodyPr tIns="0" rIns="0" bIns="0" anchor="t">
            <a:noAutofit/>
          </a:bodyPr>
          <a:lstStyle>
            <a:lvl1pPr algn="l">
              <a:lnSpc>
                <a:spcPct val="100000"/>
              </a:lnSpc>
              <a:defRPr sz="3600">
                <a:solidFill>
                  <a:schemeClr val="tx2"/>
                </a:solidFill>
              </a:defRPr>
            </a:lvl1pPr>
          </a:lstStyle>
          <a:p>
            <a:r>
              <a:rPr lang="en-US"/>
              <a:t>Headline</a:t>
            </a:r>
            <a:endParaRPr lang="en-GB"/>
          </a:p>
        </p:txBody>
      </p:sp>
      <p:sp>
        <p:nvSpPr>
          <p:cNvPr id="14" name="Subtitle 2">
            <a:extLst>
              <a:ext uri="{FF2B5EF4-FFF2-40B4-BE49-F238E27FC236}">
                <a16:creationId xmlns:a16="http://schemas.microsoft.com/office/drawing/2014/main" id="{46166D37-6270-8961-386C-348AA0FE40CD}"/>
              </a:ext>
            </a:extLst>
          </p:cNvPr>
          <p:cNvSpPr>
            <a:spLocks noGrp="1"/>
          </p:cNvSpPr>
          <p:nvPr>
            <p:ph type="subTitle" idx="1" hasCustomPrompt="1"/>
          </p:nvPr>
        </p:nvSpPr>
        <p:spPr>
          <a:xfrm>
            <a:off x="7383433" y="2960083"/>
            <a:ext cx="4160867" cy="1077624"/>
          </a:xfrm>
        </p:spPr>
        <p:txBody>
          <a:bodyPr tIns="0" rIns="0" bIns="0">
            <a:noAutofit/>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5" name="Rectangle 14">
            <a:extLst>
              <a:ext uri="{FF2B5EF4-FFF2-40B4-BE49-F238E27FC236}">
                <a16:creationId xmlns:a16="http://schemas.microsoft.com/office/drawing/2014/main" id="{E78D95CB-E416-BC4B-F8E6-5E46DCEA2B76}"/>
              </a:ext>
            </a:extLst>
          </p:cNvPr>
          <p:cNvSpPr>
            <a:spLocks noChangeAspect="1"/>
          </p:cNvSpPr>
          <p:nvPr userDrawn="1"/>
        </p:nvSpPr>
        <p:spPr>
          <a:xfrm>
            <a:off x="7409242" y="1387882"/>
            <a:ext cx="100584" cy="1005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 Placeholder 17">
            <a:extLst>
              <a:ext uri="{FF2B5EF4-FFF2-40B4-BE49-F238E27FC236}">
                <a16:creationId xmlns:a16="http://schemas.microsoft.com/office/drawing/2014/main" id="{91660134-F9CE-0EC8-87ED-EAC0B1D1EAE0}"/>
              </a:ext>
            </a:extLst>
          </p:cNvPr>
          <p:cNvSpPr>
            <a:spLocks noGrp="1"/>
          </p:cNvSpPr>
          <p:nvPr>
            <p:ph type="body" sz="quarter" idx="13"/>
          </p:nvPr>
        </p:nvSpPr>
        <p:spPr>
          <a:xfrm>
            <a:off x="7570260" y="1361408"/>
            <a:ext cx="2900362" cy="136525"/>
          </a:xfrm>
        </p:spPr>
        <p:txBody>
          <a:bodyPr vert="horz" lIns="0" tIns="0" rIns="0" bIns="0" rtlCol="0" anchor="t" anchorCtr="0">
            <a:noAutofit/>
          </a:bodyPr>
          <a:lstStyle>
            <a:lvl1pPr marL="0" indent="0">
              <a:buNone/>
              <a:defRPr lang="en-US" sz="10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Tree>
    <p:extLst>
      <p:ext uri="{BB962C8B-B14F-4D97-AF65-F5344CB8AC3E}">
        <p14:creationId xmlns:p14="http://schemas.microsoft.com/office/powerpoint/2010/main" val="3873270695"/>
      </p:ext>
    </p:extLst>
  </p:cSld>
  <p:clrMapOvr>
    <a:masterClrMapping/>
  </p:clrMapOvr>
  <p:extLst>
    <p:ext uri="{DCECCB84-F9BA-43D5-87BE-67443E8EF086}">
      <p15:sldGuideLst xmlns:p15="http://schemas.microsoft.com/office/powerpoint/2012/main">
        <p15:guide id="1" pos="4320">
          <p15:clr>
            <a:srgbClr val="FBAE40"/>
          </p15:clr>
        </p15:guide>
        <p15:guide id="2" pos="7272">
          <p15:clr>
            <a:srgbClr val="FBAE40"/>
          </p15:clr>
        </p15:guide>
        <p15:guide id="3" orient="horz" pos="432">
          <p15:clr>
            <a:srgbClr val="FBAE40"/>
          </p15:clr>
        </p15:guide>
        <p15:guide id="4" orient="horz" pos="391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or Divider 2">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B3B3FB-3202-CA2B-916C-04688A73505D}"/>
              </a:ext>
            </a:extLst>
          </p:cNvPr>
          <p:cNvPicPr>
            <a:picLocks noChangeAspect="1"/>
          </p:cNvPicPr>
          <p:nvPr userDrawn="1"/>
        </p:nvPicPr>
        <p:blipFill>
          <a:blip r:embed="rId2"/>
          <a:srcRect t="7791" b="7791"/>
          <a:stretch/>
        </p:blipFill>
        <p:spPr>
          <a:xfrm>
            <a:off x="0" y="-3427"/>
            <a:ext cx="12192000" cy="6861427"/>
          </a:xfrm>
          <a:prstGeom prst="rect">
            <a:avLst/>
          </a:prstGeom>
        </p:spPr>
      </p:pic>
      <p:sp>
        <p:nvSpPr>
          <p:cNvPr id="23" name="Rectangle 22">
            <a:extLst>
              <a:ext uri="{FF2B5EF4-FFF2-40B4-BE49-F238E27FC236}">
                <a16:creationId xmlns:a16="http://schemas.microsoft.com/office/drawing/2014/main" id="{23C6274D-BA2D-5139-54D7-3AD0EDC546AE}"/>
              </a:ext>
            </a:extLst>
          </p:cNvPr>
          <p:cNvSpPr>
            <a:spLocks/>
          </p:cNvSpPr>
          <p:nvPr userDrawn="1"/>
        </p:nvSpPr>
        <p:spPr>
          <a:xfrm>
            <a:off x="6705600" y="685800"/>
            <a:ext cx="5486400" cy="54864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3"/>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11">
            <a:extLst>
              <a:ext uri="{FF2B5EF4-FFF2-40B4-BE49-F238E27FC236}">
                <a16:creationId xmlns:a16="http://schemas.microsoft.com/office/drawing/2014/main" id="{9AEB85C1-1A31-B532-7B31-BB51C5D6848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690398" y="685800"/>
            <a:ext cx="1600197" cy="608948"/>
          </a:xfrm>
          <a:prstGeom prst="rect">
            <a:avLst/>
          </a:prstGeom>
        </p:spPr>
      </p:pic>
      <p:sp>
        <p:nvSpPr>
          <p:cNvPr id="9" name="Title 1">
            <a:extLst>
              <a:ext uri="{FF2B5EF4-FFF2-40B4-BE49-F238E27FC236}">
                <a16:creationId xmlns:a16="http://schemas.microsoft.com/office/drawing/2014/main" id="{D8521977-0391-A3BE-F602-150F638EBAAF}"/>
              </a:ext>
            </a:extLst>
          </p:cNvPr>
          <p:cNvSpPr>
            <a:spLocks noGrp="1"/>
          </p:cNvSpPr>
          <p:nvPr>
            <p:ph type="ctrTitle" hasCustomPrompt="1"/>
          </p:nvPr>
        </p:nvSpPr>
        <p:spPr>
          <a:xfrm>
            <a:off x="7383434" y="1732231"/>
            <a:ext cx="4160866" cy="1087812"/>
          </a:xfrm>
          <a:noFill/>
          <a:ln>
            <a:noFill/>
          </a:ln>
        </p:spPr>
        <p:txBody>
          <a:bodyPr tIns="0" rIns="0" bIns="0" anchor="t">
            <a:noAutofit/>
          </a:bodyPr>
          <a:lstStyle>
            <a:lvl1pPr algn="l">
              <a:lnSpc>
                <a:spcPct val="100000"/>
              </a:lnSpc>
              <a:defRPr sz="3600">
                <a:solidFill>
                  <a:schemeClr val="bg1"/>
                </a:solidFill>
              </a:defRPr>
            </a:lvl1pPr>
          </a:lstStyle>
          <a:p>
            <a:r>
              <a:rPr lang="en-US"/>
              <a:t>Headline</a:t>
            </a:r>
            <a:endParaRPr lang="en-GB"/>
          </a:p>
        </p:txBody>
      </p:sp>
      <p:sp>
        <p:nvSpPr>
          <p:cNvPr id="12" name="Subtitle 2">
            <a:extLst>
              <a:ext uri="{FF2B5EF4-FFF2-40B4-BE49-F238E27FC236}">
                <a16:creationId xmlns:a16="http://schemas.microsoft.com/office/drawing/2014/main" id="{DCAEFC51-5F22-6A21-67E7-B21B729BEBCC}"/>
              </a:ext>
            </a:extLst>
          </p:cNvPr>
          <p:cNvSpPr>
            <a:spLocks noGrp="1"/>
          </p:cNvSpPr>
          <p:nvPr>
            <p:ph type="subTitle" idx="1" hasCustomPrompt="1"/>
          </p:nvPr>
        </p:nvSpPr>
        <p:spPr>
          <a:xfrm>
            <a:off x="7383433" y="2960083"/>
            <a:ext cx="4160867" cy="1077624"/>
          </a:xfrm>
        </p:spPr>
        <p:txBody>
          <a:bodyPr tIns="0" rIns="0" bIns="0">
            <a:no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3" name="Rectangle 12">
            <a:extLst>
              <a:ext uri="{FF2B5EF4-FFF2-40B4-BE49-F238E27FC236}">
                <a16:creationId xmlns:a16="http://schemas.microsoft.com/office/drawing/2014/main" id="{F09CA1FA-B616-3FD3-831E-2D0392548BB6}"/>
              </a:ext>
            </a:extLst>
          </p:cNvPr>
          <p:cNvSpPr>
            <a:spLocks noChangeAspect="1"/>
          </p:cNvSpPr>
          <p:nvPr userDrawn="1"/>
        </p:nvSpPr>
        <p:spPr>
          <a:xfrm>
            <a:off x="7409242" y="1387882"/>
            <a:ext cx="100584" cy="10058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 Placeholder 17">
            <a:extLst>
              <a:ext uri="{FF2B5EF4-FFF2-40B4-BE49-F238E27FC236}">
                <a16:creationId xmlns:a16="http://schemas.microsoft.com/office/drawing/2014/main" id="{9E11DD41-6465-EE04-F065-C5D0D72861D3}"/>
              </a:ext>
            </a:extLst>
          </p:cNvPr>
          <p:cNvSpPr>
            <a:spLocks noGrp="1"/>
          </p:cNvSpPr>
          <p:nvPr>
            <p:ph type="body" sz="quarter" idx="13"/>
          </p:nvPr>
        </p:nvSpPr>
        <p:spPr>
          <a:xfrm>
            <a:off x="7570260" y="1361408"/>
            <a:ext cx="2900362" cy="136525"/>
          </a:xfrm>
        </p:spPr>
        <p:txBody>
          <a:bodyPr vert="horz" lIns="0" tIns="0" rIns="0" bIns="0" rtlCol="0" anchor="t" anchorCtr="0">
            <a:noAutofit/>
          </a:bodyPr>
          <a:lstStyle>
            <a:lvl1pPr marL="0" indent="0">
              <a:buNone/>
              <a:defRPr lang="en-US" sz="10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Tree>
    <p:extLst>
      <p:ext uri="{BB962C8B-B14F-4D97-AF65-F5344CB8AC3E}">
        <p14:creationId xmlns:p14="http://schemas.microsoft.com/office/powerpoint/2010/main" val="1381021906"/>
      </p:ext>
    </p:extLst>
  </p:cSld>
  <p:clrMapOvr>
    <a:masterClrMapping/>
  </p:clrMapOvr>
  <p:extLst>
    <p:ext uri="{DCECCB84-F9BA-43D5-87BE-67443E8EF086}">
      <p15:sldGuideLst xmlns:p15="http://schemas.microsoft.com/office/powerpoint/2012/main">
        <p15:guide id="1" pos="4224">
          <p15:clr>
            <a:srgbClr val="FBAE40"/>
          </p15:clr>
        </p15:guide>
        <p15:guide id="2" pos="7272">
          <p15:clr>
            <a:srgbClr val="FBAE40"/>
          </p15:clr>
        </p15:guide>
        <p15:guide id="3" orient="horz" pos="432">
          <p15:clr>
            <a:srgbClr val="FBAE40"/>
          </p15:clr>
        </p15:guide>
        <p15:guide id="4" orient="horz" pos="38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Side Bann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0" y="597154"/>
            <a:ext cx="9418319"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9418320" cy="396240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4">
            <a:extLst>
              <a:ext uri="{FF2B5EF4-FFF2-40B4-BE49-F238E27FC236}">
                <a16:creationId xmlns:a16="http://schemas.microsoft.com/office/drawing/2014/main" id="{0FC88D85-F0A2-7869-38B8-2F526B08491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5" name="Slide Number Placeholder 5">
            <a:extLst>
              <a:ext uri="{FF2B5EF4-FFF2-40B4-BE49-F238E27FC236}">
                <a16:creationId xmlns:a16="http://schemas.microsoft.com/office/drawing/2014/main" id="{D00730FB-D6B2-D58C-AEDB-4703546A2830}"/>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9" name="Rectangle 8">
            <a:extLst>
              <a:ext uri="{FF2B5EF4-FFF2-40B4-BE49-F238E27FC236}">
                <a16:creationId xmlns:a16="http://schemas.microsoft.com/office/drawing/2014/main" id="{23622CAB-8090-1A56-9E1D-09AE9425681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A1E282D3-DE78-17DC-98FB-A0DE9D5F7DEC}"/>
              </a:ext>
            </a:extLst>
          </p:cNvPr>
          <p:cNvPicPr>
            <a:picLocks/>
          </p:cNvPicPr>
          <p:nvPr userDrawn="1"/>
        </p:nvPicPr>
        <p:blipFill>
          <a:blip r:embed="rId2"/>
          <a:srcRect l="46617" r="41039" b="7201"/>
          <a:stretch/>
        </p:blipFill>
        <p:spPr>
          <a:xfrm>
            <a:off x="10823712" y="0"/>
            <a:ext cx="1368287" cy="6858000"/>
          </a:xfrm>
          <a:prstGeom prst="rect">
            <a:avLst/>
          </a:prstGeom>
        </p:spPr>
      </p:pic>
      <p:pic>
        <p:nvPicPr>
          <p:cNvPr id="11" name="Picture 10">
            <a:extLst>
              <a:ext uri="{FF2B5EF4-FFF2-40B4-BE49-F238E27FC236}">
                <a16:creationId xmlns:a16="http://schemas.microsoft.com/office/drawing/2014/main" id="{828B0421-F1E5-3CFC-9281-46B18F6A092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2" name="Date Placeholder 3">
            <a:extLst>
              <a:ext uri="{FF2B5EF4-FFF2-40B4-BE49-F238E27FC236}">
                <a16:creationId xmlns:a16="http://schemas.microsoft.com/office/drawing/2014/main" id="{92CA44EA-19D6-96B3-A7E1-82A9E2EDACE6}"/>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Tree>
    <p:extLst>
      <p:ext uri="{BB962C8B-B14F-4D97-AF65-F5344CB8AC3E}">
        <p14:creationId xmlns:p14="http://schemas.microsoft.com/office/powerpoint/2010/main" val="4215479407"/>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792" userDrawn="1">
          <p15:clr>
            <a:srgbClr val="FBAE40"/>
          </p15:clr>
        </p15:guide>
        <p15:guide id="5" pos="432" userDrawn="1">
          <p15:clr>
            <a:srgbClr val="FBAE40"/>
          </p15:clr>
        </p15:guide>
        <p15:guide id="6" pos="6950" userDrawn="1">
          <p15:clr>
            <a:srgbClr val="FBAE40"/>
          </p15:clr>
        </p15:guide>
        <p15:guide id="7" pos="636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C049A-A226-3A65-68FF-4450B34C5CED}"/>
              </a:ext>
            </a:extLst>
          </p:cNvPr>
          <p:cNvSpPr/>
          <p:nvPr userDrawn="1"/>
        </p:nvSpPr>
        <p:spPr>
          <a:xfrm>
            <a:off x="10820400" y="0"/>
            <a:ext cx="1371600" cy="6858000"/>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9699C69-51CE-4341-A603-852AEBED2CB5}"/>
              </a:ext>
            </a:extLst>
          </p:cNvPr>
          <p:cNvGrpSpPr/>
          <p:nvPr userDrawn="1"/>
        </p:nvGrpSpPr>
        <p:grpSpPr>
          <a:xfrm>
            <a:off x="-1841020" y="5801400"/>
            <a:ext cx="1633537" cy="500137"/>
            <a:chOff x="8255480" y="8537878"/>
            <a:chExt cx="1633537" cy="500137"/>
          </a:xfrm>
        </p:grpSpPr>
        <p:sp>
          <p:nvSpPr>
            <p:cNvPr id="14" name="TextBox 13">
              <a:extLst>
                <a:ext uri="{FF2B5EF4-FFF2-40B4-BE49-F238E27FC236}">
                  <a16:creationId xmlns:a16="http://schemas.microsoft.com/office/drawing/2014/main" id="{373DEFF4-C2AE-47BF-8D24-DFA9D4846A63}"/>
                </a:ext>
              </a:extLst>
            </p:cNvPr>
            <p:cNvSpPr txBox="1"/>
            <p:nvPr userDrawn="1"/>
          </p:nvSpPr>
          <p:spPr>
            <a:xfrm>
              <a:off x="8255480" y="8537878"/>
              <a:ext cx="1377831" cy="500137"/>
            </a:xfrm>
            <a:prstGeom prst="rect">
              <a:avLst/>
            </a:prstGeom>
            <a:noFill/>
          </p:spPr>
          <p:txBody>
            <a:bodyPr wrap="square" rtlCol="0" anchor="t" anchorCtr="0">
              <a:spAutoFit/>
            </a:bodyPr>
            <a:lstStyle/>
            <a:p>
              <a:pPr marL="0" lvl="0" indent="0" algn="l">
                <a:lnSpc>
                  <a:spcPct val="100000"/>
                </a:lnSpc>
                <a:tabLst>
                  <a:tab pos="457200" algn="l"/>
                </a:tabLst>
              </a:pPr>
              <a:r>
                <a:rPr lang="en-US" sz="1050" b="1">
                  <a:solidFill>
                    <a:schemeClr val="bg1">
                      <a:lumMod val="65000"/>
                    </a:schemeClr>
                  </a:solidFill>
                  <a:latin typeface="Arial" charset="0"/>
                  <a:ea typeface="Arial" charset="0"/>
                  <a:cs typeface="Arial" charset="0"/>
                </a:rPr>
                <a:t>Disclaimer</a:t>
              </a:r>
              <a:endParaRPr lang="en-US" sz="1050" b="1" baseline="0">
                <a:solidFill>
                  <a:schemeClr val="bg1">
                    <a:lumMod val="65000"/>
                  </a:schemeClr>
                </a:solidFill>
                <a:latin typeface="Arial" charset="0"/>
                <a:ea typeface="Arial" charset="0"/>
                <a:cs typeface="Arial" charset="0"/>
              </a:endParaRPr>
            </a:p>
            <a:p>
              <a:pPr marL="0" lvl="0" indent="0" algn="l">
                <a:lnSpc>
                  <a:spcPct val="100000"/>
                </a:lnSpc>
                <a:spcAft>
                  <a:spcPts val="300"/>
                </a:spcAft>
                <a:tabLst>
                  <a:tab pos="457200" algn="l"/>
                </a:tabLst>
              </a:pPr>
              <a:r>
                <a:rPr lang="en-US" sz="800">
                  <a:solidFill>
                    <a:schemeClr val="bg1">
                      <a:lumMod val="65000"/>
                    </a:schemeClr>
                  </a:solidFill>
                  <a:latin typeface="Arial" charset="0"/>
                  <a:ea typeface="Arial" charset="0"/>
                  <a:cs typeface="Arial" charset="0"/>
                </a:rPr>
                <a:t>To update this text, see the Slide Master</a:t>
              </a:r>
            </a:p>
          </p:txBody>
        </p:sp>
        <p:sp>
          <p:nvSpPr>
            <p:cNvPr id="15" name="Triangle 15">
              <a:extLst>
                <a:ext uri="{FF2B5EF4-FFF2-40B4-BE49-F238E27FC236}">
                  <a16:creationId xmlns:a16="http://schemas.microsoft.com/office/drawing/2014/main" id="{BFB2A7F4-9BAE-4931-88A4-ED30DE478483}"/>
                </a:ext>
              </a:extLst>
            </p:cNvPr>
            <p:cNvSpPr/>
            <p:nvPr userDrawn="1"/>
          </p:nvSpPr>
          <p:spPr>
            <a:xfrm rot="5400000">
              <a:off x="9503127" y="8630321"/>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9DA92B9-CEDC-660E-1F0C-827AFA702258}"/>
              </a:ext>
            </a:extLst>
          </p:cNvPr>
          <p:cNvSpPr txBox="1"/>
          <p:nvPr userDrawn="1"/>
        </p:nvSpPr>
        <p:spPr>
          <a:xfrm>
            <a:off x="692468" y="708777"/>
            <a:ext cx="2657856" cy="424732"/>
          </a:xfrm>
          <a:prstGeom prst="rect">
            <a:avLst/>
          </a:prstGeom>
        </p:spPr>
        <p:txBody>
          <a:bodyPr vert="horz" lIns="0" tIns="45720" rIns="0" bIns="45720" rtlCol="0" anchor="b" anchorCtr="0">
            <a:noAutofit/>
          </a:bodyPr>
          <a:lstStyle>
            <a:lvl1pPr>
              <a:lnSpc>
                <a:spcPct val="90000"/>
              </a:lnSpc>
              <a:spcBef>
                <a:spcPct val="0"/>
              </a:spcBef>
              <a:buNone/>
              <a:defRPr sz="2400" b="1">
                <a:latin typeface="+mj-lt"/>
                <a:ea typeface="+mj-ea"/>
                <a:cs typeface="+mj-cs"/>
              </a:defRPr>
            </a:lvl1pPr>
          </a:lstStyle>
          <a:p>
            <a:pPr lvl="0"/>
            <a:r>
              <a:rPr lang="en-GB" sz="3200">
                <a:solidFill>
                  <a:schemeClr val="tx2"/>
                </a:solidFill>
              </a:rPr>
              <a:t>About Foley</a:t>
            </a:r>
          </a:p>
        </p:txBody>
      </p:sp>
      <p:sp>
        <p:nvSpPr>
          <p:cNvPr id="16" name="TextBox 15">
            <a:extLst>
              <a:ext uri="{FF2B5EF4-FFF2-40B4-BE49-F238E27FC236}">
                <a16:creationId xmlns:a16="http://schemas.microsoft.com/office/drawing/2014/main" id="{F0827923-58F4-D0CC-5357-CDDF366BE6EC}"/>
              </a:ext>
            </a:extLst>
          </p:cNvPr>
          <p:cNvSpPr txBox="1"/>
          <p:nvPr userDrawn="1"/>
        </p:nvSpPr>
        <p:spPr>
          <a:xfrm>
            <a:off x="692468" y="1386343"/>
            <a:ext cx="6857138" cy="2105794"/>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ts val="1800"/>
              </a:lnSpc>
            </a:pPr>
            <a:r>
              <a:rPr lang="en-US" sz="1200">
                <a:solidFill>
                  <a:schemeClr val="tx1"/>
                </a:solidFill>
              </a:rPr>
              <a:t>Foley &amp; Lardner LLP is a preeminent law firm that stands at the nexus of the Energy &amp; Infrastructure, Health Care &amp; Life Sciences, Innovative Technology, and Manufacturing Sectors. We look beyond </a:t>
            </a:r>
            <a:br>
              <a:rPr lang="en-US" sz="1200">
                <a:solidFill>
                  <a:schemeClr val="tx1"/>
                </a:solidFill>
              </a:rPr>
            </a:br>
            <a:r>
              <a:rPr lang="en-US" sz="1200">
                <a:solidFill>
                  <a:schemeClr val="tx1"/>
                </a:solidFill>
              </a:rPr>
              <a:t>the law to focus on the constantly evolving demands facing our clients and act as trusted business advisors to deliver creative, practical, and effective solutions. Our 1,100 lawyers across 27 offices worldwide partner on the full range of engagements from corporate counsel to intellectual property work and litigation support, providing our clients with a one-team solution to all their needs. For nearly two centuries, Foley has maintained its commitment to the highest level of innovative legal services and to the stewardship of our people, firm, clients, and the communities we serve.</a:t>
            </a:r>
          </a:p>
        </p:txBody>
      </p:sp>
      <p:pic>
        <p:nvPicPr>
          <p:cNvPr id="18" name="Graphic 11">
            <a:extLst>
              <a:ext uri="{FF2B5EF4-FFF2-40B4-BE49-F238E27FC236}">
                <a16:creationId xmlns:a16="http://schemas.microsoft.com/office/drawing/2014/main" id="{EC8D0788-1B68-09B1-C358-582A357692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92469" y="4934271"/>
            <a:ext cx="1142994" cy="434962"/>
          </a:xfrm>
          <a:prstGeom prst="rect">
            <a:avLst/>
          </a:prstGeom>
        </p:spPr>
      </p:pic>
      <p:sp>
        <p:nvSpPr>
          <p:cNvPr id="19" name="TextBox 18">
            <a:extLst>
              <a:ext uri="{FF2B5EF4-FFF2-40B4-BE49-F238E27FC236}">
                <a16:creationId xmlns:a16="http://schemas.microsoft.com/office/drawing/2014/main" id="{AA8EC609-04F4-ED5A-B5E8-27683A6863E7}"/>
              </a:ext>
            </a:extLst>
          </p:cNvPr>
          <p:cNvSpPr txBox="1"/>
          <p:nvPr userDrawn="1"/>
        </p:nvSpPr>
        <p:spPr>
          <a:xfrm>
            <a:off x="692468" y="5699604"/>
            <a:ext cx="6979784" cy="596861"/>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ct val="100000"/>
              </a:lnSpc>
            </a:pPr>
            <a:r>
              <a:rPr lang="en-US" sz="800">
                <a:solidFill>
                  <a:schemeClr val="tx1"/>
                </a:solidFill>
                <a:effectLst/>
              </a:rPr>
              <a:t>ATTORNEY ADVERTISEMENT. The contents of this document, current at the date of publication, are for reference purposes only and do not constitute legal advice. Where previous cases are included, prior results do not guarantee a similar outcome. Images of people may not be Foley personnel.    </a:t>
            </a:r>
          </a:p>
          <a:p>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r>
              <a:rPr lang="en-US" sz="800">
                <a:solidFill>
                  <a:schemeClr val="tx1"/>
                </a:solidFill>
                <a:effectLst/>
              </a:rPr>
              <a:t>© </a:t>
            </a:r>
            <a:fld id="{96CCE58F-CB16-41CE-B500-099DD377BB81}" type="datetimeyyyy">
              <a:rPr lang="en-US" sz="800" smtClean="0">
                <a:solidFill>
                  <a:schemeClr val="tx1"/>
                </a:solidFill>
                <a:effectLst/>
              </a:rPr>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t>2025</a:t>
            </a:fld>
            <a:r>
              <a:rPr lang="en-US" sz="800">
                <a:solidFill>
                  <a:schemeClr val="tx1"/>
                </a:solidFill>
                <a:effectLst/>
              </a:rPr>
              <a:t> Foley &amp; Lardner LLP</a:t>
            </a:r>
          </a:p>
        </p:txBody>
      </p:sp>
      <p:sp>
        <p:nvSpPr>
          <p:cNvPr id="20" name="TextBox 19">
            <a:extLst>
              <a:ext uri="{FF2B5EF4-FFF2-40B4-BE49-F238E27FC236}">
                <a16:creationId xmlns:a16="http://schemas.microsoft.com/office/drawing/2014/main" id="{575E99A2-31D8-9000-82F4-53F8531A818F}"/>
              </a:ext>
            </a:extLst>
          </p:cNvPr>
          <p:cNvSpPr txBox="1"/>
          <p:nvPr userDrawn="1"/>
        </p:nvSpPr>
        <p:spPr>
          <a:xfrm>
            <a:off x="10177670" y="3101009"/>
            <a:ext cx="0" cy="0"/>
          </a:xfrm>
          <a:prstGeom prst="rect">
            <a:avLst/>
          </a:prstGeom>
        </p:spPr>
        <p:txBody>
          <a:bodyPr vert="horz" wrap="none" lIns="0" tIns="45720" rIns="0" bIns="45720" rtlCol="0" anchor="b" anchorCtr="0">
            <a:noAutofit/>
          </a:bodyPr>
          <a:lstStyle/>
          <a:p>
            <a:pPr algn="l"/>
            <a:endParaRPr lang="en-US">
              <a:solidFill>
                <a:schemeClr val="accent1"/>
              </a:solidFill>
            </a:endParaRPr>
          </a:p>
        </p:txBody>
      </p:sp>
      <p:sp>
        <p:nvSpPr>
          <p:cNvPr id="21" name="TextBox 20">
            <a:extLst>
              <a:ext uri="{FF2B5EF4-FFF2-40B4-BE49-F238E27FC236}">
                <a16:creationId xmlns:a16="http://schemas.microsoft.com/office/drawing/2014/main" id="{12162BE7-1495-D49E-EB12-5E4F4C315F90}"/>
              </a:ext>
            </a:extLst>
          </p:cNvPr>
          <p:cNvSpPr txBox="1"/>
          <p:nvPr userDrawn="1"/>
        </p:nvSpPr>
        <p:spPr>
          <a:xfrm>
            <a:off x="692468" y="3616075"/>
            <a:ext cx="1126671" cy="153888"/>
          </a:xfrm>
          <a:prstGeom prst="rect">
            <a:avLst/>
          </a:prstGeom>
          <a:noFill/>
        </p:spPr>
        <p:txBody>
          <a:bodyPr wrap="square" lIns="0" tIns="0" rIns="0" bIns="0" rtlCol="0" anchor="ctr" anchorCtr="0">
            <a:spAutoFit/>
          </a:bodyPr>
          <a:lstStyle/>
          <a:p>
            <a:pPr algn="l"/>
            <a:r>
              <a:rPr lang="en-US" sz="1000" b="1">
                <a:solidFill>
                  <a:schemeClr val="tx1"/>
                </a:solidFill>
              </a:rPr>
              <a:t>FOLEY.COM</a:t>
            </a:r>
          </a:p>
        </p:txBody>
      </p:sp>
      <p:grpSp>
        <p:nvGrpSpPr>
          <p:cNvPr id="3" name="Group 2">
            <a:extLst>
              <a:ext uri="{FF2B5EF4-FFF2-40B4-BE49-F238E27FC236}">
                <a16:creationId xmlns:a16="http://schemas.microsoft.com/office/drawing/2014/main" id="{611EB49E-DF6A-A4A9-7960-3D03AC9EC08D}"/>
              </a:ext>
            </a:extLst>
          </p:cNvPr>
          <p:cNvGrpSpPr>
            <a:grpSpLocks noChangeAspect="1"/>
          </p:cNvGrpSpPr>
          <p:nvPr userDrawn="1"/>
        </p:nvGrpSpPr>
        <p:grpSpPr>
          <a:xfrm>
            <a:off x="10447264" y="2569464"/>
            <a:ext cx="754486" cy="1719072"/>
            <a:chOff x="5575665" y="2495416"/>
            <a:chExt cx="825056" cy="1879864"/>
          </a:xfrm>
          <a:solidFill>
            <a:schemeClr val="tx2"/>
          </a:solidFill>
        </p:grpSpPr>
        <p:sp>
          <p:nvSpPr>
            <p:cNvPr id="4" name="Rectangle 3">
              <a:extLst>
                <a:ext uri="{FF2B5EF4-FFF2-40B4-BE49-F238E27FC236}">
                  <a16:creationId xmlns:a16="http://schemas.microsoft.com/office/drawing/2014/main" id="{6C807669-4829-4DF4-67CA-3DAC1DC9B35E}"/>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648A544-BE40-2DFB-8F8A-FA8594F90937}"/>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90280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Back Cover 2">
    <p:bg>
      <p:bgPr>
        <a:solidFill>
          <a:schemeClr val="tx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9699C69-51CE-4341-A603-852AEBED2CB5}"/>
              </a:ext>
            </a:extLst>
          </p:cNvPr>
          <p:cNvGrpSpPr/>
          <p:nvPr userDrawn="1"/>
        </p:nvGrpSpPr>
        <p:grpSpPr>
          <a:xfrm>
            <a:off x="-1841020" y="5801400"/>
            <a:ext cx="1633537" cy="500137"/>
            <a:chOff x="8255480" y="8537878"/>
            <a:chExt cx="1633537" cy="500137"/>
          </a:xfrm>
        </p:grpSpPr>
        <p:sp>
          <p:nvSpPr>
            <p:cNvPr id="14" name="TextBox 13">
              <a:extLst>
                <a:ext uri="{FF2B5EF4-FFF2-40B4-BE49-F238E27FC236}">
                  <a16:creationId xmlns:a16="http://schemas.microsoft.com/office/drawing/2014/main" id="{373DEFF4-C2AE-47BF-8D24-DFA9D4846A63}"/>
                </a:ext>
              </a:extLst>
            </p:cNvPr>
            <p:cNvSpPr txBox="1"/>
            <p:nvPr userDrawn="1"/>
          </p:nvSpPr>
          <p:spPr>
            <a:xfrm>
              <a:off x="8255480" y="8537878"/>
              <a:ext cx="1377831" cy="500137"/>
            </a:xfrm>
            <a:prstGeom prst="rect">
              <a:avLst/>
            </a:prstGeom>
            <a:noFill/>
          </p:spPr>
          <p:txBody>
            <a:bodyPr wrap="square" rtlCol="0" anchor="t" anchorCtr="0">
              <a:spAutoFit/>
            </a:bodyPr>
            <a:lstStyle/>
            <a:p>
              <a:pPr marL="0" lvl="0" indent="0" algn="l">
                <a:lnSpc>
                  <a:spcPct val="100000"/>
                </a:lnSpc>
                <a:tabLst>
                  <a:tab pos="457200" algn="l"/>
                </a:tabLst>
              </a:pPr>
              <a:r>
                <a:rPr lang="en-US" sz="1050" b="1">
                  <a:solidFill>
                    <a:schemeClr val="bg1">
                      <a:lumMod val="65000"/>
                    </a:schemeClr>
                  </a:solidFill>
                  <a:latin typeface="Arial" charset="0"/>
                  <a:ea typeface="Arial" charset="0"/>
                  <a:cs typeface="Arial" charset="0"/>
                </a:rPr>
                <a:t>Disclaimer</a:t>
              </a:r>
              <a:endParaRPr lang="en-US" sz="1050" b="1" baseline="0">
                <a:solidFill>
                  <a:schemeClr val="bg1">
                    <a:lumMod val="65000"/>
                  </a:schemeClr>
                </a:solidFill>
                <a:latin typeface="Arial" charset="0"/>
                <a:ea typeface="Arial" charset="0"/>
                <a:cs typeface="Arial" charset="0"/>
              </a:endParaRPr>
            </a:p>
            <a:p>
              <a:pPr marL="0" lvl="0" indent="0" algn="l">
                <a:lnSpc>
                  <a:spcPct val="100000"/>
                </a:lnSpc>
                <a:spcAft>
                  <a:spcPts val="300"/>
                </a:spcAft>
                <a:tabLst>
                  <a:tab pos="457200" algn="l"/>
                </a:tabLst>
              </a:pPr>
              <a:r>
                <a:rPr lang="en-US" sz="800">
                  <a:solidFill>
                    <a:schemeClr val="bg1">
                      <a:lumMod val="65000"/>
                    </a:schemeClr>
                  </a:solidFill>
                  <a:latin typeface="Arial" charset="0"/>
                  <a:ea typeface="Arial" charset="0"/>
                  <a:cs typeface="Arial" charset="0"/>
                </a:rPr>
                <a:t>To update this text, see the Slide Master</a:t>
              </a:r>
            </a:p>
          </p:txBody>
        </p:sp>
        <p:sp>
          <p:nvSpPr>
            <p:cNvPr id="15" name="Triangle 15">
              <a:extLst>
                <a:ext uri="{FF2B5EF4-FFF2-40B4-BE49-F238E27FC236}">
                  <a16:creationId xmlns:a16="http://schemas.microsoft.com/office/drawing/2014/main" id="{BFB2A7F4-9BAE-4931-88A4-ED30DE478483}"/>
                </a:ext>
              </a:extLst>
            </p:cNvPr>
            <p:cNvSpPr/>
            <p:nvPr userDrawn="1"/>
          </p:nvSpPr>
          <p:spPr>
            <a:xfrm rot="5400000">
              <a:off x="9503127" y="8630321"/>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9DA92B9-CEDC-660E-1F0C-827AFA702258}"/>
              </a:ext>
            </a:extLst>
          </p:cNvPr>
          <p:cNvSpPr txBox="1"/>
          <p:nvPr userDrawn="1"/>
        </p:nvSpPr>
        <p:spPr>
          <a:xfrm>
            <a:off x="692468" y="708777"/>
            <a:ext cx="2657856" cy="424732"/>
          </a:xfrm>
          <a:prstGeom prst="rect">
            <a:avLst/>
          </a:prstGeom>
        </p:spPr>
        <p:txBody>
          <a:bodyPr vert="horz" lIns="0" tIns="45720" rIns="0" bIns="45720" rtlCol="0" anchor="b" anchorCtr="0">
            <a:noAutofit/>
          </a:bodyPr>
          <a:lstStyle>
            <a:lvl1pPr>
              <a:lnSpc>
                <a:spcPct val="90000"/>
              </a:lnSpc>
              <a:spcBef>
                <a:spcPct val="0"/>
              </a:spcBef>
              <a:buNone/>
              <a:defRPr sz="2400" b="1">
                <a:latin typeface="+mj-lt"/>
                <a:ea typeface="+mj-ea"/>
                <a:cs typeface="+mj-cs"/>
              </a:defRPr>
            </a:lvl1pPr>
          </a:lstStyle>
          <a:p>
            <a:pPr lvl="0"/>
            <a:r>
              <a:rPr lang="en-GB" sz="3200">
                <a:solidFill>
                  <a:schemeClr val="bg1"/>
                </a:solidFill>
              </a:rPr>
              <a:t>About Foley</a:t>
            </a:r>
          </a:p>
        </p:txBody>
      </p:sp>
      <p:sp>
        <p:nvSpPr>
          <p:cNvPr id="16" name="TextBox 15">
            <a:extLst>
              <a:ext uri="{FF2B5EF4-FFF2-40B4-BE49-F238E27FC236}">
                <a16:creationId xmlns:a16="http://schemas.microsoft.com/office/drawing/2014/main" id="{F0827923-58F4-D0CC-5357-CDDF366BE6EC}"/>
              </a:ext>
            </a:extLst>
          </p:cNvPr>
          <p:cNvSpPr txBox="1"/>
          <p:nvPr userDrawn="1"/>
        </p:nvSpPr>
        <p:spPr>
          <a:xfrm>
            <a:off x="692468" y="1386343"/>
            <a:ext cx="6857138" cy="2105794"/>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ts val="1800"/>
              </a:lnSpc>
            </a:pPr>
            <a:r>
              <a:rPr lang="en-US" sz="1200">
                <a:solidFill>
                  <a:schemeClr val="bg1"/>
                </a:solidFill>
              </a:rPr>
              <a:t>Foley &amp; Lardner LLP is a preeminent law firm that stands at the nexus of the Energy &amp; Infrastructure, Health Care &amp; Life Sciences, Innovative Technology, and Manufacturing Sectors. We look beyond </a:t>
            </a:r>
            <a:br>
              <a:rPr lang="en-US" sz="1200">
                <a:solidFill>
                  <a:schemeClr val="bg1"/>
                </a:solidFill>
              </a:rPr>
            </a:br>
            <a:r>
              <a:rPr lang="en-US" sz="1200">
                <a:solidFill>
                  <a:schemeClr val="bg1"/>
                </a:solidFill>
              </a:rPr>
              <a:t>the law to focus on the constantly evolving demands facing our clients and act as trusted business advisors to deliver creative, practical, and effective solutions. Our 1,100 lawyers across 27 offices worldwide partner on the full range of engagements from corporate counsel to intellectual property work and litigation support, providing our clients with a one-team solution to all their needs. For nearly two centuries, Foley has maintained its commitment to the highest level of innovative legal services and to the stewardship of our people, firm, clients, and the communities we serve.</a:t>
            </a:r>
          </a:p>
        </p:txBody>
      </p:sp>
      <p:pic>
        <p:nvPicPr>
          <p:cNvPr id="18" name="Graphic 11">
            <a:extLst>
              <a:ext uri="{FF2B5EF4-FFF2-40B4-BE49-F238E27FC236}">
                <a16:creationId xmlns:a16="http://schemas.microsoft.com/office/drawing/2014/main" id="{EC8D0788-1B68-09B1-C358-582A3576923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92468" y="4934271"/>
            <a:ext cx="1142996" cy="434962"/>
          </a:xfrm>
          <a:prstGeom prst="rect">
            <a:avLst/>
          </a:prstGeom>
        </p:spPr>
      </p:pic>
      <p:sp>
        <p:nvSpPr>
          <p:cNvPr id="19" name="TextBox 18">
            <a:extLst>
              <a:ext uri="{FF2B5EF4-FFF2-40B4-BE49-F238E27FC236}">
                <a16:creationId xmlns:a16="http://schemas.microsoft.com/office/drawing/2014/main" id="{AA8EC609-04F4-ED5A-B5E8-27683A6863E7}"/>
              </a:ext>
            </a:extLst>
          </p:cNvPr>
          <p:cNvSpPr txBox="1"/>
          <p:nvPr userDrawn="1"/>
        </p:nvSpPr>
        <p:spPr>
          <a:xfrm>
            <a:off x="692468" y="5699604"/>
            <a:ext cx="6979784" cy="596861"/>
          </a:xfrm>
          <a:prstGeom prst="rect">
            <a:avLst/>
          </a:prstGeom>
        </p:spPr>
        <p:txBody>
          <a:bodyPr vert="horz" lIns="0" tIns="45720" rIns="0" bIns="45720" rtlCol="0">
            <a:noAutofit/>
          </a:bodyPr>
          <a:lstStyle>
            <a:lvl1pPr lvl="0" indent="0">
              <a:lnSpc>
                <a:spcPct val="90000"/>
              </a:lnSpc>
              <a:spcBef>
                <a:spcPts val="0"/>
              </a:spcBef>
              <a:spcAft>
                <a:spcPts val="600"/>
              </a:spcAft>
              <a:buClr>
                <a:schemeClr val="accent1"/>
              </a:buClr>
              <a:buFont typeface="Wingdings" panose="05000000000000000000" pitchFamily="2" charset="2"/>
              <a:buNone/>
              <a:defRPr sz="1200"/>
            </a:lvl1pPr>
            <a:lvl2pPr marL="171450" lvl="1" indent="0">
              <a:lnSpc>
                <a:spcPct val="90000"/>
              </a:lnSpc>
              <a:spcBef>
                <a:spcPts val="0"/>
              </a:spcBef>
              <a:spcAft>
                <a:spcPts val="600"/>
              </a:spcAft>
              <a:buClr>
                <a:schemeClr val="accent1"/>
              </a:buClr>
              <a:buFont typeface="Segoe UI" panose="020B0502040204020203" pitchFamily="34" charset="0"/>
              <a:buNone/>
              <a:tabLst/>
              <a:defRPr sz="1200"/>
            </a:lvl2pPr>
            <a:lvl3pPr marL="344488" lvl="2" indent="0">
              <a:lnSpc>
                <a:spcPct val="90000"/>
              </a:lnSpc>
              <a:spcBef>
                <a:spcPts val="0"/>
              </a:spcBef>
              <a:spcAft>
                <a:spcPts val="600"/>
              </a:spcAft>
              <a:buClr>
                <a:schemeClr val="accent1"/>
              </a:buClr>
              <a:buFont typeface="Wingdings" panose="05000000000000000000" pitchFamily="2" charset="2"/>
              <a:buNone/>
              <a:defRPr sz="1200"/>
            </a:lvl3pPr>
            <a:lvl4pPr marL="515938" lvl="3" indent="0">
              <a:lnSpc>
                <a:spcPct val="90000"/>
              </a:lnSpc>
              <a:spcBef>
                <a:spcPts val="0"/>
              </a:spcBef>
              <a:spcAft>
                <a:spcPts val="600"/>
              </a:spcAft>
              <a:buClr>
                <a:schemeClr val="accent1"/>
              </a:buClr>
              <a:buFont typeface="Segoe UI" panose="020B0502040204020203" pitchFamily="34" charset="0"/>
              <a:buNone/>
              <a:defRPr sz="1200"/>
            </a:lvl4pPr>
            <a:lvl5pPr marL="687388" lvl="4" indent="0">
              <a:lnSpc>
                <a:spcPct val="90000"/>
              </a:lnSpc>
              <a:spcBef>
                <a:spcPts val="0"/>
              </a:spcBef>
              <a:spcAft>
                <a:spcPts val="600"/>
              </a:spcAft>
              <a:buClr>
                <a:schemeClr val="accent1"/>
              </a:buClr>
              <a:buFont typeface="Wingdings" panose="05000000000000000000" pitchFamily="2" charset="2"/>
              <a:buNone/>
              <a:defRPr sz="12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lnSpc>
                <a:spcPct val="100000"/>
              </a:lnSpc>
            </a:pPr>
            <a:r>
              <a:rPr lang="en-US" sz="800">
                <a:solidFill>
                  <a:schemeClr val="bg1"/>
                </a:solidFill>
                <a:effectLst/>
              </a:rPr>
              <a:t>ATTORNEY ADVERTISEMENT. The contents of this document, current at the date of publication, are for reference purposes only and do not constitute legal advice. Where previous cases are included, prior results do not guarantee a similar outcome. Images of people may not be Foley personnel.    </a:t>
            </a:r>
          </a:p>
          <a:p>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r>
              <a:rPr lang="en-US" sz="800">
                <a:solidFill>
                  <a:schemeClr val="bg1"/>
                </a:solidFill>
                <a:effectLst/>
              </a:rPr>
              <a:t>© </a:t>
            </a:r>
            <a:fld id="{96CCE58F-CB16-41CE-B500-099DD377BB81}" type="datetimeyyyy">
              <a:rPr lang="en-US" sz="800" smtClean="0">
                <a:solidFill>
                  <a:schemeClr val="bg1"/>
                </a:solidFill>
                <a:effectLst/>
              </a:rPr>
              <a:pPr marL="0" marR="0" lvl="0" indent="0" algn="l" defTabSz="914400" rtl="0" eaLnBrk="1" fontAlgn="auto" latinLnBrk="0" hangingPunct="1">
                <a:lnSpc>
                  <a:spcPct val="100000"/>
                </a:lnSpc>
                <a:spcBef>
                  <a:spcPts val="0"/>
                </a:spcBef>
                <a:spcAft>
                  <a:spcPts val="600"/>
                </a:spcAft>
                <a:buClr>
                  <a:schemeClr val="accent1"/>
                </a:buClr>
                <a:buSzTx/>
                <a:buFont typeface="Wingdings" panose="05000000000000000000" pitchFamily="2" charset="2"/>
                <a:buNone/>
                <a:tabLst>
                  <a:tab pos="5470525" algn="r"/>
                </a:tabLst>
                <a:defRPr/>
              </a:pPr>
              <a:t>2025</a:t>
            </a:fld>
            <a:r>
              <a:rPr lang="en-US" sz="800">
                <a:solidFill>
                  <a:schemeClr val="bg1"/>
                </a:solidFill>
                <a:effectLst/>
              </a:rPr>
              <a:t> Foley &amp; Lardner LLP</a:t>
            </a:r>
          </a:p>
        </p:txBody>
      </p:sp>
      <p:sp>
        <p:nvSpPr>
          <p:cNvPr id="21" name="TextBox 20">
            <a:extLst>
              <a:ext uri="{FF2B5EF4-FFF2-40B4-BE49-F238E27FC236}">
                <a16:creationId xmlns:a16="http://schemas.microsoft.com/office/drawing/2014/main" id="{12162BE7-1495-D49E-EB12-5E4F4C315F90}"/>
              </a:ext>
            </a:extLst>
          </p:cNvPr>
          <p:cNvSpPr txBox="1"/>
          <p:nvPr userDrawn="1"/>
        </p:nvSpPr>
        <p:spPr>
          <a:xfrm>
            <a:off x="692468" y="3616075"/>
            <a:ext cx="1126671" cy="153888"/>
          </a:xfrm>
          <a:prstGeom prst="rect">
            <a:avLst/>
          </a:prstGeom>
          <a:noFill/>
        </p:spPr>
        <p:txBody>
          <a:bodyPr wrap="square" lIns="0" tIns="0" rIns="0" bIns="0" rtlCol="0" anchor="ctr" anchorCtr="0">
            <a:spAutoFit/>
          </a:bodyPr>
          <a:lstStyle/>
          <a:p>
            <a:pPr algn="l"/>
            <a:r>
              <a:rPr lang="en-US" sz="1000" b="1">
                <a:solidFill>
                  <a:schemeClr val="bg1"/>
                </a:solidFill>
              </a:rPr>
              <a:t>FOLEY.COM</a:t>
            </a:r>
          </a:p>
        </p:txBody>
      </p:sp>
      <p:grpSp>
        <p:nvGrpSpPr>
          <p:cNvPr id="3" name="Group 2">
            <a:extLst>
              <a:ext uri="{FF2B5EF4-FFF2-40B4-BE49-F238E27FC236}">
                <a16:creationId xmlns:a16="http://schemas.microsoft.com/office/drawing/2014/main" id="{69AFF626-EC8A-162E-8FA7-226A5850A03E}"/>
              </a:ext>
            </a:extLst>
          </p:cNvPr>
          <p:cNvGrpSpPr/>
          <p:nvPr userDrawn="1"/>
        </p:nvGrpSpPr>
        <p:grpSpPr>
          <a:xfrm>
            <a:off x="8209722" y="521698"/>
            <a:ext cx="2703444" cy="5806440"/>
            <a:chOff x="8209722" y="521698"/>
            <a:chExt cx="2703444" cy="5806440"/>
          </a:xfrm>
        </p:grpSpPr>
        <p:pic>
          <p:nvPicPr>
            <p:cNvPr id="6" name="Picture Placeholder 15">
              <a:extLst>
                <a:ext uri="{FF2B5EF4-FFF2-40B4-BE49-F238E27FC236}">
                  <a16:creationId xmlns:a16="http://schemas.microsoft.com/office/drawing/2014/main" id="{4BDEF688-A9C4-B3F1-76D8-62FD7CA9370E}"/>
                </a:ext>
              </a:extLst>
            </p:cNvPr>
            <p:cNvPicPr>
              <a:picLocks/>
            </p:cNvPicPr>
            <p:nvPr userDrawn="1"/>
          </p:nvPicPr>
          <p:blipFill>
            <a:blip r:embed="rId3"/>
            <a:srcRect l="42600" r="28528"/>
            <a:stretch/>
          </p:blipFill>
          <p:spPr>
            <a:xfrm>
              <a:off x="8308504" y="521698"/>
              <a:ext cx="2514600" cy="5806440"/>
            </a:xfrm>
            <a:prstGeom prst="rect">
              <a:avLst/>
            </a:prstGeom>
          </p:spPr>
        </p:pic>
        <p:sp>
          <p:nvSpPr>
            <p:cNvPr id="7" name="Rectangle 6">
              <a:extLst>
                <a:ext uri="{FF2B5EF4-FFF2-40B4-BE49-F238E27FC236}">
                  <a16:creationId xmlns:a16="http://schemas.microsoft.com/office/drawing/2014/main" id="{E22AAF72-F91A-42E3-814E-DED1E99CC0CD}"/>
                </a:ext>
              </a:extLst>
            </p:cNvPr>
            <p:cNvSpPr/>
            <p:nvPr userDrawn="1"/>
          </p:nvSpPr>
          <p:spPr>
            <a:xfrm>
              <a:off x="8209722" y="3036298"/>
              <a:ext cx="2703444" cy="7832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27169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lank Title and Content">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7E06AD48-0ECA-97B0-5AFD-916F7CA47418}"/>
              </a:ext>
            </a:extLst>
          </p:cNvPr>
          <p:cNvSpPr>
            <a:spLocks noGrp="1"/>
          </p:cNvSpPr>
          <p:nvPr>
            <p:ph idx="1"/>
          </p:nvPr>
        </p:nvSpPr>
        <p:spPr>
          <a:xfrm>
            <a:off x="685800" y="2057400"/>
            <a:ext cx="10782299"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1197934807"/>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Large Bullets">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56A4ACFF-8B7B-D5E1-4E53-D346BB29544E}"/>
              </a:ext>
            </a:extLst>
          </p:cNvPr>
          <p:cNvSpPr>
            <a:spLocks noGrp="1"/>
          </p:cNvSpPr>
          <p:nvPr>
            <p:ph idx="1"/>
          </p:nvPr>
        </p:nvSpPr>
        <p:spPr>
          <a:xfrm>
            <a:off x="685800" y="2057400"/>
            <a:ext cx="10791690" cy="374904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5">
            <a:extLst>
              <a:ext uri="{FF2B5EF4-FFF2-40B4-BE49-F238E27FC236}">
                <a16:creationId xmlns:a16="http://schemas.microsoft.com/office/drawing/2014/main" id="{43FE7AAD-3075-3B06-77A6-B53830B75DC5}"/>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27A02532-F84C-9CB1-7EB8-3C517E4A7E8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FFC6DCB-41F6-D3A8-D007-9942349931F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6CA47803-4A92-21A0-07A0-5FFFCD6487A1}"/>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D2960299-81A8-C1BF-172F-3EC1A019D5F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3514929934"/>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anner_Large Bullets">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04333-BEEE-0112-F263-D71C545FD549}"/>
              </a:ext>
            </a:extLst>
          </p:cNvPr>
          <p:cNvPicPr>
            <a:picLocks noChangeAspect="1"/>
          </p:cNvPicPr>
          <p:nvPr userDrawn="1"/>
        </p:nvPicPr>
        <p:blipFill>
          <a:blip r:embed="rId2"/>
          <a:srcRect b="78892"/>
          <a:stretch/>
        </p:blipFill>
        <p:spPr>
          <a:xfrm>
            <a:off x="-12192" y="0"/>
            <a:ext cx="12216384" cy="1719072"/>
          </a:xfrm>
          <a:prstGeom prst="rect">
            <a:avLst/>
          </a:prstGeom>
        </p:spPr>
      </p:pic>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441706"/>
            <a:ext cx="6277616" cy="1069848"/>
          </a:xfrm>
        </p:spPr>
        <p:txBody>
          <a:bodyPr tIns="0" bIns="0" anchor="t" anchorCtr="0">
            <a:noAutofit/>
          </a:bodyPr>
          <a:lstStyle>
            <a:lvl1pPr>
              <a:defRPr>
                <a:solidFill>
                  <a:schemeClr val="bg1"/>
                </a:solidFill>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56A4ACFF-8B7B-D5E1-4E53-D346BB29544E}"/>
              </a:ext>
            </a:extLst>
          </p:cNvPr>
          <p:cNvSpPr>
            <a:spLocks noGrp="1"/>
          </p:cNvSpPr>
          <p:nvPr>
            <p:ph idx="1"/>
          </p:nvPr>
        </p:nvSpPr>
        <p:spPr>
          <a:xfrm>
            <a:off x="685800" y="2057400"/>
            <a:ext cx="10791690" cy="374904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Slide Number Placeholder 5">
            <a:extLst>
              <a:ext uri="{FF2B5EF4-FFF2-40B4-BE49-F238E27FC236}">
                <a16:creationId xmlns:a16="http://schemas.microsoft.com/office/drawing/2014/main" id="{43FE7AAD-3075-3B06-77A6-B53830B75DC5}"/>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27A02532-F84C-9CB1-7EB8-3C517E4A7E8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FFC6DCB-41F6-D3A8-D007-9942349931F8}"/>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6CA47803-4A92-21A0-07A0-5FFFCD6487A1}"/>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D2960299-81A8-C1BF-172F-3EC1A019D5F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3593011838"/>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ue Background_Title and Content">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lvl1pPr>
              <a:defRPr>
                <a:solidFill>
                  <a:schemeClr val="bg1"/>
                </a:solidFill>
              </a:defRPr>
            </a:lvl1pPr>
          </a:lstStyle>
          <a:p>
            <a:r>
              <a:rPr lang="en-US"/>
              <a:t>Click to edit Master title style</a:t>
            </a:r>
            <a:endParaRPr lang="en-GB"/>
          </a:p>
        </p:txBody>
      </p:sp>
      <p:sp>
        <p:nvSpPr>
          <p:cNvPr id="2" name="Content Placeholder 2">
            <a:extLst>
              <a:ext uri="{FF2B5EF4-FFF2-40B4-BE49-F238E27FC236}">
                <a16:creationId xmlns:a16="http://schemas.microsoft.com/office/drawing/2014/main" id="{7E06AD48-0ECA-97B0-5AFD-916F7CA47418}"/>
              </a:ext>
            </a:extLst>
          </p:cNvPr>
          <p:cNvSpPr>
            <a:spLocks noGrp="1"/>
          </p:cNvSpPr>
          <p:nvPr>
            <p:ph idx="1"/>
          </p:nvPr>
        </p:nvSpPr>
        <p:spPr>
          <a:xfrm>
            <a:off x="685800" y="2057400"/>
            <a:ext cx="10782299" cy="3749040"/>
          </a:xfrm>
        </p:spPr>
        <p:txBody>
          <a:bodyPr>
            <a:noAutofit/>
          </a:bodyPr>
          <a:lstStyle>
            <a:lvl1pPr marL="227013" indent="-227013">
              <a:spcBef>
                <a:spcPts val="0"/>
              </a:spcBef>
              <a:spcAft>
                <a:spcPts val="600"/>
              </a:spcAft>
              <a:buClr>
                <a:schemeClr val="accent5"/>
              </a:buClr>
              <a:defRPr sz="1800">
                <a:solidFill>
                  <a:schemeClr val="bg1"/>
                </a:solidFill>
              </a:defRPr>
            </a:lvl1pPr>
            <a:lvl2pPr marL="458788" indent="-227013">
              <a:spcBef>
                <a:spcPts val="0"/>
              </a:spcBef>
              <a:spcAft>
                <a:spcPts val="600"/>
              </a:spcAft>
              <a:buClr>
                <a:schemeClr val="accent5"/>
              </a:buClr>
              <a:buFont typeface="Segoe UI" panose="020B0502040204020203" pitchFamily="34" charset="0"/>
              <a:buChar char="–"/>
              <a:tabLst/>
              <a:defRPr sz="1800">
                <a:solidFill>
                  <a:schemeClr val="bg1"/>
                </a:solidFill>
              </a:defRPr>
            </a:lvl2pPr>
            <a:lvl3pPr marL="687388" indent="-227013">
              <a:spcBef>
                <a:spcPts val="0"/>
              </a:spcBef>
              <a:spcAft>
                <a:spcPts val="600"/>
              </a:spcAft>
              <a:buClr>
                <a:schemeClr val="accent5"/>
              </a:buClr>
              <a:defRPr sz="1800">
                <a:solidFill>
                  <a:schemeClr val="bg1"/>
                </a:solidFill>
              </a:defRPr>
            </a:lvl3pPr>
            <a:lvl4pPr marL="914400" indent="-227013">
              <a:spcBef>
                <a:spcPts val="0"/>
              </a:spcBef>
              <a:spcAft>
                <a:spcPts val="600"/>
              </a:spcAft>
              <a:buClr>
                <a:schemeClr val="accent5"/>
              </a:buClr>
              <a:buFont typeface="Segoe UI" panose="020B0502040204020203" pitchFamily="34" charset="0"/>
              <a:buChar char="–"/>
              <a:defRPr sz="1800">
                <a:solidFill>
                  <a:schemeClr val="bg1"/>
                </a:solidFill>
              </a:defRPr>
            </a:lvl4pPr>
            <a:lvl5pPr marL="1141413" indent="-227013">
              <a:spcBef>
                <a:spcPts val="0"/>
              </a:spcBef>
              <a:spcAft>
                <a:spcPts val="600"/>
              </a:spcAft>
              <a:buClr>
                <a:schemeClr val="accent5"/>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bg1"/>
                </a:solidFill>
              </a:defRPr>
            </a:lvl1pPr>
          </a:lstStyle>
          <a:p>
            <a:fld id="{35CDB38E-7BB7-498E-99E5-8000D290A95C}" type="slidenum">
              <a:rPr lang="en-US" smtClean="0"/>
              <a:pPr/>
              <a:t>‹#›</a:t>
            </a:fld>
            <a:endParaRPr lang="en-US"/>
          </a:p>
        </p:txBody>
      </p:sp>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bg1"/>
                </a:solidFill>
              </a:defRPr>
            </a:lvl1pPr>
          </a:lstStyle>
          <a:p>
            <a:fld id="{C23F74A4-7460-4464-B794-A84A3BF1115B}" type="datetime4">
              <a:rPr lang="en-US" smtClean="0"/>
              <a:pPr/>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solidFill>
                  <a:schemeClr val="bg1"/>
                </a:solidFill>
              </a:defRPr>
            </a:lvl1pPr>
          </a:lstStyle>
          <a:p>
            <a:endParaRPr lang="en-US"/>
          </a:p>
        </p:txBody>
      </p:sp>
      <p:sp>
        <p:nvSpPr>
          <p:cNvPr id="4" name="Rectangle 3">
            <a:extLst>
              <a:ext uri="{FF2B5EF4-FFF2-40B4-BE49-F238E27FC236}">
                <a16:creationId xmlns:a16="http://schemas.microsoft.com/office/drawing/2014/main" id="{7BEEA4F3-A42C-B405-CD8C-3E6792F8B0D0}"/>
              </a:ext>
            </a:extLst>
          </p:cNvPr>
          <p:cNvSpPr/>
          <p:nvPr userDrawn="1"/>
        </p:nvSpPr>
        <p:spPr>
          <a:xfrm>
            <a:off x="519306"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8" name="Picture 7">
            <a:extLst>
              <a:ext uri="{FF2B5EF4-FFF2-40B4-BE49-F238E27FC236}">
                <a16:creationId xmlns:a16="http://schemas.microsoft.com/office/drawing/2014/main" id="{E8FC0BB3-1DA0-F3D9-7E3D-CC6D683095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3" cy="325353"/>
          </a:xfrm>
          <a:prstGeom prst="rect">
            <a:avLst/>
          </a:prstGeom>
        </p:spPr>
      </p:pic>
    </p:spTree>
    <p:extLst>
      <p:ext uri="{BB962C8B-B14F-4D97-AF65-F5344CB8AC3E}">
        <p14:creationId xmlns:p14="http://schemas.microsoft.com/office/powerpoint/2010/main" val="833127011"/>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ark Blue Background_Title and Content">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69DCAB-A4D2-979E-4A6A-02B585C25733}"/>
              </a:ext>
            </a:extLst>
          </p:cNvPr>
          <p:cNvSpPr>
            <a:spLocks noGrp="1"/>
          </p:cNvSpPr>
          <p:nvPr>
            <p:ph type="title"/>
          </p:nvPr>
        </p:nvSpPr>
        <p:spPr>
          <a:xfrm>
            <a:off x="687388" y="597154"/>
            <a:ext cx="10790102" cy="1069848"/>
          </a:xfrm>
        </p:spPr>
        <p:txBody>
          <a:bodyPr>
            <a:noAutofit/>
          </a:bodyPr>
          <a:lstStyle>
            <a:lvl1pPr>
              <a:defRPr>
                <a:solidFill>
                  <a:schemeClr val="bg1"/>
                </a:solidFill>
              </a:defRPr>
            </a:lvl1pPr>
          </a:lstStyle>
          <a:p>
            <a:r>
              <a:rPr lang="en-US"/>
              <a:t>Click to edit Master title style</a:t>
            </a:r>
            <a:endParaRPr lang="en-GB"/>
          </a:p>
        </p:txBody>
      </p:sp>
      <p:sp>
        <p:nvSpPr>
          <p:cNvPr id="2" name="Content Placeholder 2">
            <a:extLst>
              <a:ext uri="{FF2B5EF4-FFF2-40B4-BE49-F238E27FC236}">
                <a16:creationId xmlns:a16="http://schemas.microsoft.com/office/drawing/2014/main" id="{7E06AD48-0ECA-97B0-5AFD-916F7CA47418}"/>
              </a:ext>
            </a:extLst>
          </p:cNvPr>
          <p:cNvSpPr>
            <a:spLocks noGrp="1"/>
          </p:cNvSpPr>
          <p:nvPr>
            <p:ph idx="1"/>
          </p:nvPr>
        </p:nvSpPr>
        <p:spPr>
          <a:xfrm>
            <a:off x="685800" y="2057400"/>
            <a:ext cx="10782299" cy="3749040"/>
          </a:xfrm>
        </p:spPr>
        <p:txBody>
          <a:bodyPr>
            <a:noAutofit/>
          </a:bodyPr>
          <a:lstStyle>
            <a:lvl1pPr marL="227013" indent="-227013">
              <a:spcBef>
                <a:spcPts val="0"/>
              </a:spcBef>
              <a:spcAft>
                <a:spcPts val="600"/>
              </a:spcAft>
              <a:buClr>
                <a:schemeClr val="accent5"/>
              </a:buClr>
              <a:defRPr sz="1800">
                <a:solidFill>
                  <a:schemeClr val="bg1"/>
                </a:solidFill>
              </a:defRPr>
            </a:lvl1pPr>
            <a:lvl2pPr marL="458788" indent="-227013">
              <a:spcBef>
                <a:spcPts val="0"/>
              </a:spcBef>
              <a:spcAft>
                <a:spcPts val="600"/>
              </a:spcAft>
              <a:buClr>
                <a:schemeClr val="accent5"/>
              </a:buClr>
              <a:buFont typeface="Segoe UI" panose="020B0502040204020203" pitchFamily="34" charset="0"/>
              <a:buChar char="–"/>
              <a:tabLst/>
              <a:defRPr sz="1800">
                <a:solidFill>
                  <a:schemeClr val="bg1"/>
                </a:solidFill>
              </a:defRPr>
            </a:lvl2pPr>
            <a:lvl3pPr marL="687388" indent="-227013">
              <a:spcBef>
                <a:spcPts val="0"/>
              </a:spcBef>
              <a:spcAft>
                <a:spcPts val="600"/>
              </a:spcAft>
              <a:buClr>
                <a:schemeClr val="accent5"/>
              </a:buClr>
              <a:defRPr sz="1800">
                <a:solidFill>
                  <a:schemeClr val="bg1"/>
                </a:solidFill>
              </a:defRPr>
            </a:lvl3pPr>
            <a:lvl4pPr marL="914400" indent="-227013">
              <a:spcBef>
                <a:spcPts val="0"/>
              </a:spcBef>
              <a:spcAft>
                <a:spcPts val="600"/>
              </a:spcAft>
              <a:buClr>
                <a:schemeClr val="accent5"/>
              </a:buClr>
              <a:buFont typeface="Segoe UI" panose="020B0502040204020203" pitchFamily="34" charset="0"/>
              <a:buChar char="–"/>
              <a:defRPr sz="1800">
                <a:solidFill>
                  <a:schemeClr val="bg1"/>
                </a:solidFill>
              </a:defRPr>
            </a:lvl4pPr>
            <a:lvl5pPr marL="1141413" indent="-227013">
              <a:spcBef>
                <a:spcPts val="0"/>
              </a:spcBef>
              <a:spcAft>
                <a:spcPts val="600"/>
              </a:spcAft>
              <a:buClr>
                <a:schemeClr val="accent5"/>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bg1"/>
                </a:solidFill>
              </a:defRPr>
            </a:lvl1pPr>
          </a:lstStyle>
          <a:p>
            <a:fld id="{35CDB38E-7BB7-498E-99E5-8000D290A95C}" type="slidenum">
              <a:rPr lang="en-US" smtClean="0"/>
              <a:pPr/>
              <a:t>‹#›</a:t>
            </a:fld>
            <a:endParaRPr lang="en-US"/>
          </a:p>
        </p:txBody>
      </p:sp>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bg1"/>
                </a:solidFill>
              </a:defRPr>
            </a:lvl1pPr>
          </a:lstStyle>
          <a:p>
            <a:fld id="{C23F74A4-7460-4464-B794-A84A3BF1115B}" type="datetime4">
              <a:rPr lang="en-US" smtClean="0"/>
              <a:pPr/>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solidFill>
                  <a:schemeClr val="bg1"/>
                </a:solidFill>
              </a:defRPr>
            </a:lvl1pPr>
          </a:lstStyle>
          <a:p>
            <a:endParaRPr lang="en-US"/>
          </a:p>
        </p:txBody>
      </p:sp>
      <p:sp>
        <p:nvSpPr>
          <p:cNvPr id="4" name="Rectangle 3">
            <a:extLst>
              <a:ext uri="{FF2B5EF4-FFF2-40B4-BE49-F238E27FC236}">
                <a16:creationId xmlns:a16="http://schemas.microsoft.com/office/drawing/2014/main" id="{7BEEA4F3-A42C-B405-CD8C-3E6792F8B0D0}"/>
              </a:ext>
            </a:extLst>
          </p:cNvPr>
          <p:cNvSpPr/>
          <p:nvPr userDrawn="1"/>
        </p:nvSpPr>
        <p:spPr>
          <a:xfrm>
            <a:off x="519306"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pic>
        <p:nvPicPr>
          <p:cNvPr id="8" name="Picture 7">
            <a:extLst>
              <a:ext uri="{FF2B5EF4-FFF2-40B4-BE49-F238E27FC236}">
                <a16:creationId xmlns:a16="http://schemas.microsoft.com/office/drawing/2014/main" id="{E8FC0BB3-1DA0-F3D9-7E3D-CC6D6830950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3" cy="325353"/>
          </a:xfrm>
          <a:prstGeom prst="rect">
            <a:avLst/>
          </a:prstGeom>
        </p:spPr>
      </p:pic>
    </p:spTree>
    <p:extLst>
      <p:ext uri="{BB962C8B-B14F-4D97-AF65-F5344CB8AC3E}">
        <p14:creationId xmlns:p14="http://schemas.microsoft.com/office/powerpoint/2010/main" val="2249889144"/>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Content and Foley Squares">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4" name="Picture Placeholder 11">
            <a:extLst>
              <a:ext uri="{FF2B5EF4-FFF2-40B4-BE49-F238E27FC236}">
                <a16:creationId xmlns:a16="http://schemas.microsoft.com/office/drawing/2014/main" id="{6B6AFE29-4D00-3240-320D-9EDBA7C83307}"/>
              </a:ext>
            </a:extLst>
          </p:cNvPr>
          <p:cNvSpPr>
            <a:spLocks noGrp="1" noChangeAspect="1"/>
          </p:cNvSpPr>
          <p:nvPr>
            <p:ph type="pic" sz="quarter" idx="13"/>
          </p:nvPr>
        </p:nvSpPr>
        <p:spPr>
          <a:xfrm>
            <a:off x="4977734" y="583687"/>
            <a:ext cx="2487168" cy="2487168"/>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5" name="Title 1">
            <a:extLst>
              <a:ext uri="{FF2B5EF4-FFF2-40B4-BE49-F238E27FC236}">
                <a16:creationId xmlns:a16="http://schemas.microsoft.com/office/drawing/2014/main" id="{4C8B9D04-6F39-0190-6BD6-18F2B0D7FB26}"/>
              </a:ext>
            </a:extLst>
          </p:cNvPr>
          <p:cNvSpPr>
            <a:spLocks noGrp="1"/>
          </p:cNvSpPr>
          <p:nvPr>
            <p:ph type="title"/>
          </p:nvPr>
        </p:nvSpPr>
        <p:spPr>
          <a:xfrm>
            <a:off x="687388" y="2034906"/>
            <a:ext cx="3793869" cy="1069848"/>
          </a:xfrm>
        </p:spPr>
        <p:txBody>
          <a:bodyPr>
            <a:noAutofit/>
          </a:bodyPr>
          <a:lstStyle/>
          <a:p>
            <a:r>
              <a:rPr lang="en-US"/>
              <a:t>Click to edit Master title style</a:t>
            </a:r>
            <a:endParaRPr lang="en-GB"/>
          </a:p>
        </p:txBody>
      </p:sp>
      <p:sp>
        <p:nvSpPr>
          <p:cNvPr id="8" name="Content Placeholder 2">
            <a:extLst>
              <a:ext uri="{FF2B5EF4-FFF2-40B4-BE49-F238E27FC236}">
                <a16:creationId xmlns:a16="http://schemas.microsoft.com/office/drawing/2014/main" id="{6B000486-5170-C17F-F3D3-C99D9E46F38D}"/>
              </a:ext>
            </a:extLst>
          </p:cNvPr>
          <p:cNvSpPr>
            <a:spLocks noGrp="1"/>
          </p:cNvSpPr>
          <p:nvPr>
            <p:ph idx="1"/>
          </p:nvPr>
        </p:nvSpPr>
        <p:spPr>
          <a:xfrm>
            <a:off x="685801" y="3429000"/>
            <a:ext cx="3793868" cy="2064980"/>
          </a:xfrm>
        </p:spPr>
        <p:txBody>
          <a:bodyPr anchor="t">
            <a:noAutofit/>
          </a:bodyPr>
          <a:lstStyle>
            <a:lvl1pPr marL="0" indent="0">
              <a:spcBef>
                <a:spcPts val="0"/>
              </a:spcBef>
              <a:spcAft>
                <a:spcPts val="1200"/>
              </a:spcAft>
              <a:buClr>
                <a:schemeClr val="tx2"/>
              </a:buClr>
              <a:buFontTx/>
              <a:buNone/>
              <a:defRPr sz="18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
        <p:nvSpPr>
          <p:cNvPr id="10" name="Rectangle 9">
            <a:extLst>
              <a:ext uri="{FF2B5EF4-FFF2-40B4-BE49-F238E27FC236}">
                <a16:creationId xmlns:a16="http://schemas.microsoft.com/office/drawing/2014/main" id="{7148217D-9B63-A91D-6A7E-9793B399AEA2}"/>
              </a:ext>
            </a:extLst>
          </p:cNvPr>
          <p:cNvSpPr>
            <a:spLocks/>
          </p:cNvSpPr>
          <p:nvPr userDrawn="1"/>
        </p:nvSpPr>
        <p:spPr>
          <a:xfrm>
            <a:off x="4977290" y="3805329"/>
            <a:ext cx="2487613" cy="24871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nchorCtr="0"/>
          <a:lstStyle/>
          <a:p>
            <a:pPr algn="ctr"/>
            <a:endParaRPr lang="en-GB">
              <a:solidFill>
                <a:schemeClr val="bg1"/>
              </a:solidFill>
            </a:endParaRPr>
          </a:p>
        </p:txBody>
      </p:sp>
      <p:sp>
        <p:nvSpPr>
          <p:cNvPr id="13" name="Rectangle 12">
            <a:extLst>
              <a:ext uri="{FF2B5EF4-FFF2-40B4-BE49-F238E27FC236}">
                <a16:creationId xmlns:a16="http://schemas.microsoft.com/office/drawing/2014/main" id="{CC161843-DF5E-9EEF-E537-AD5CF264B563}"/>
              </a:ext>
            </a:extLst>
          </p:cNvPr>
          <p:cNvSpPr>
            <a:spLocks/>
          </p:cNvSpPr>
          <p:nvPr userDrawn="1"/>
        </p:nvSpPr>
        <p:spPr>
          <a:xfrm>
            <a:off x="8288338" y="576707"/>
            <a:ext cx="2487613" cy="248716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tIns="274320" rIns="274320" bIns="274320" rtlCol="0" anchor="ctr"/>
          <a:lstStyle/>
          <a:p>
            <a:pPr marL="0" indent="0" algn="ctr">
              <a:buNone/>
            </a:pPr>
            <a:endParaRPr lang="en-GB">
              <a:solidFill>
                <a:schemeClr val="bg1"/>
              </a:solidFill>
            </a:endParaRPr>
          </a:p>
        </p:txBody>
      </p:sp>
      <p:sp>
        <p:nvSpPr>
          <p:cNvPr id="14" name="Picture Placeholder 11">
            <a:extLst>
              <a:ext uri="{FF2B5EF4-FFF2-40B4-BE49-F238E27FC236}">
                <a16:creationId xmlns:a16="http://schemas.microsoft.com/office/drawing/2014/main" id="{24A0D022-3F5E-83DB-EAC5-B9FC330AFB4F}"/>
              </a:ext>
            </a:extLst>
          </p:cNvPr>
          <p:cNvSpPr>
            <a:spLocks noGrp="1" noChangeAspect="1"/>
          </p:cNvSpPr>
          <p:nvPr>
            <p:ph type="pic" sz="quarter" idx="14"/>
          </p:nvPr>
        </p:nvSpPr>
        <p:spPr>
          <a:xfrm>
            <a:off x="8286327" y="3805329"/>
            <a:ext cx="2487168" cy="2487168"/>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15" name="Content Placeholder 2">
            <a:extLst>
              <a:ext uri="{FF2B5EF4-FFF2-40B4-BE49-F238E27FC236}">
                <a16:creationId xmlns:a16="http://schemas.microsoft.com/office/drawing/2014/main" id="{FC1AF79F-3DF2-2340-8F1A-90AC1CA7C08C}"/>
              </a:ext>
            </a:extLst>
          </p:cNvPr>
          <p:cNvSpPr>
            <a:spLocks noGrp="1"/>
          </p:cNvSpPr>
          <p:nvPr>
            <p:ph idx="15"/>
          </p:nvPr>
        </p:nvSpPr>
        <p:spPr>
          <a:xfrm>
            <a:off x="5215256" y="4043073"/>
            <a:ext cx="2011680" cy="2011680"/>
          </a:xfrm>
        </p:spPr>
        <p:txBody>
          <a:bodyPr tIns="0" bIns="0" anchor="ctr" anchorCtr="0">
            <a:noAutofit/>
          </a:bodyPr>
          <a:lstStyle>
            <a:lvl1pPr marL="0" indent="0" algn="ctr">
              <a:spcBef>
                <a:spcPts val="0"/>
              </a:spcBef>
              <a:spcAft>
                <a:spcPts val="1200"/>
              </a:spcAft>
              <a:buClr>
                <a:schemeClr val="tx2"/>
              </a:buClr>
              <a:buFontTx/>
              <a:buNone/>
              <a:defRPr sz="18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
        <p:nvSpPr>
          <p:cNvPr id="16" name="Content Placeholder 2">
            <a:extLst>
              <a:ext uri="{FF2B5EF4-FFF2-40B4-BE49-F238E27FC236}">
                <a16:creationId xmlns:a16="http://schemas.microsoft.com/office/drawing/2014/main" id="{D4388FE5-4020-DA59-AC79-EC6C9CD14CA9}"/>
              </a:ext>
            </a:extLst>
          </p:cNvPr>
          <p:cNvSpPr>
            <a:spLocks noGrp="1"/>
          </p:cNvSpPr>
          <p:nvPr>
            <p:ph idx="16"/>
          </p:nvPr>
        </p:nvSpPr>
        <p:spPr>
          <a:xfrm>
            <a:off x="8526304" y="814451"/>
            <a:ext cx="2011680" cy="2011680"/>
          </a:xfrm>
        </p:spPr>
        <p:txBody>
          <a:bodyPr tIns="0" bIns="0" anchor="ctr" anchorCtr="0">
            <a:noAutofit/>
          </a:bodyPr>
          <a:lstStyle>
            <a:lvl1pPr marL="0" indent="0" algn="ctr">
              <a:spcBef>
                <a:spcPts val="0"/>
              </a:spcBef>
              <a:spcAft>
                <a:spcPts val="1200"/>
              </a:spcAft>
              <a:buClr>
                <a:schemeClr val="tx2"/>
              </a:buClr>
              <a:buFontTx/>
              <a:buNone/>
              <a:defRPr sz="18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Tree>
    <p:extLst>
      <p:ext uri="{BB962C8B-B14F-4D97-AF65-F5344CB8AC3E}">
        <p14:creationId xmlns:p14="http://schemas.microsoft.com/office/powerpoint/2010/main" val="23217369"/>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s [3]">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3" y="597154"/>
            <a:ext cx="9208473" cy="1069848"/>
          </a:xfrm>
        </p:spPr>
        <p:txBody>
          <a:bodyP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D41A7FEC-6005-7E42-887D-32A812197F60}"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Picture Placeholder 11">
            <a:extLst>
              <a:ext uri="{FF2B5EF4-FFF2-40B4-BE49-F238E27FC236}">
                <a16:creationId xmlns:a16="http://schemas.microsoft.com/office/drawing/2014/main" id="{5E9255AE-3EC1-45E8-BE6A-48569681CAED}"/>
              </a:ext>
            </a:extLst>
          </p:cNvPr>
          <p:cNvSpPr>
            <a:spLocks noGrp="1" noChangeAspect="1"/>
          </p:cNvSpPr>
          <p:nvPr>
            <p:ph type="pic" sz="quarter" idx="13"/>
          </p:nvPr>
        </p:nvSpPr>
        <p:spPr>
          <a:xfrm>
            <a:off x="679457"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7" name="TextBox 6">
            <a:extLst>
              <a:ext uri="{FF2B5EF4-FFF2-40B4-BE49-F238E27FC236}">
                <a16:creationId xmlns:a16="http://schemas.microsoft.com/office/drawing/2014/main" id="{04538700-60DD-4454-6366-D01F975CBD6A}"/>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8" name="Triangle 24">
            <a:extLst>
              <a:ext uri="{FF2B5EF4-FFF2-40B4-BE49-F238E27FC236}">
                <a16:creationId xmlns:a16="http://schemas.microsoft.com/office/drawing/2014/main" id="{F91174EC-03A1-2161-8697-474FAF9CC189}"/>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782C628-616E-1575-64B0-56D651C50B8C}"/>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0" name="Picture Placeholder 11">
            <a:extLst>
              <a:ext uri="{FF2B5EF4-FFF2-40B4-BE49-F238E27FC236}">
                <a16:creationId xmlns:a16="http://schemas.microsoft.com/office/drawing/2014/main" id="{A537ACA0-D2A0-A487-C381-A47E54F86B82}"/>
              </a:ext>
            </a:extLst>
          </p:cNvPr>
          <p:cNvSpPr>
            <a:spLocks noGrp="1" noChangeAspect="1"/>
          </p:cNvSpPr>
          <p:nvPr>
            <p:ph type="pic" sz="quarter" idx="14"/>
          </p:nvPr>
        </p:nvSpPr>
        <p:spPr>
          <a:xfrm>
            <a:off x="3868866"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11" name="Picture Placeholder 11">
            <a:extLst>
              <a:ext uri="{FF2B5EF4-FFF2-40B4-BE49-F238E27FC236}">
                <a16:creationId xmlns:a16="http://schemas.microsoft.com/office/drawing/2014/main" id="{2D8F40F5-23C5-9EEB-663B-ADED06416E11}"/>
              </a:ext>
            </a:extLst>
          </p:cNvPr>
          <p:cNvSpPr>
            <a:spLocks noGrp="1" noChangeAspect="1"/>
          </p:cNvSpPr>
          <p:nvPr>
            <p:ph type="pic" sz="quarter" idx="15"/>
          </p:nvPr>
        </p:nvSpPr>
        <p:spPr>
          <a:xfrm>
            <a:off x="7054811"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3" name="Rectangle 2">
            <a:extLst>
              <a:ext uri="{FF2B5EF4-FFF2-40B4-BE49-F238E27FC236}">
                <a16:creationId xmlns:a16="http://schemas.microsoft.com/office/drawing/2014/main" id="{5D16FB83-77C0-D0FC-CDB1-AFC319508157}"/>
              </a:ext>
            </a:extLst>
          </p:cNvPr>
          <p:cNvSpPr>
            <a:spLocks noChangeAspect="1"/>
          </p:cNvSpPr>
          <p:nvPr userDrawn="1"/>
        </p:nvSpPr>
        <p:spPr>
          <a:xfrm>
            <a:off x="679457" y="4871625"/>
            <a:ext cx="2834640" cy="1130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nchorCtr="0"/>
          <a:lstStyle/>
          <a:p>
            <a:pPr marL="0" indent="0">
              <a:lnSpc>
                <a:spcPts val="1900"/>
              </a:lnSpc>
              <a:buNone/>
            </a:pPr>
            <a:endParaRPr lang="en-US" sz="1400" b="1"/>
          </a:p>
        </p:txBody>
      </p:sp>
      <p:sp>
        <p:nvSpPr>
          <p:cNvPr id="6" name="Rectangle 5">
            <a:extLst>
              <a:ext uri="{FF2B5EF4-FFF2-40B4-BE49-F238E27FC236}">
                <a16:creationId xmlns:a16="http://schemas.microsoft.com/office/drawing/2014/main" id="{89A4100C-9DB6-E378-5C08-A5FF0944CAAC}"/>
              </a:ext>
            </a:extLst>
          </p:cNvPr>
          <p:cNvSpPr>
            <a:spLocks noChangeAspect="1"/>
          </p:cNvSpPr>
          <p:nvPr userDrawn="1"/>
        </p:nvSpPr>
        <p:spPr>
          <a:xfrm>
            <a:off x="3868866" y="4871625"/>
            <a:ext cx="2834640" cy="1130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nchorCtr="0"/>
          <a:lstStyle/>
          <a:p>
            <a:pPr marL="0" indent="0">
              <a:lnSpc>
                <a:spcPts val="1900"/>
              </a:lnSpc>
              <a:buNone/>
            </a:pPr>
            <a:endParaRPr lang="en-US" sz="1400" b="1"/>
          </a:p>
        </p:txBody>
      </p:sp>
      <p:sp>
        <p:nvSpPr>
          <p:cNvPr id="13" name="Rectangle 12">
            <a:extLst>
              <a:ext uri="{FF2B5EF4-FFF2-40B4-BE49-F238E27FC236}">
                <a16:creationId xmlns:a16="http://schemas.microsoft.com/office/drawing/2014/main" id="{A8443315-6A20-6D0C-D553-1386E49C7EDF}"/>
              </a:ext>
            </a:extLst>
          </p:cNvPr>
          <p:cNvSpPr>
            <a:spLocks noChangeAspect="1"/>
          </p:cNvSpPr>
          <p:nvPr userDrawn="1"/>
        </p:nvSpPr>
        <p:spPr>
          <a:xfrm>
            <a:off x="7054811" y="4871625"/>
            <a:ext cx="2834640" cy="113098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rIns="182880" bIns="91440" rtlCol="0" anchor="t" anchorCtr="0"/>
          <a:lstStyle/>
          <a:p>
            <a:pPr marL="0" indent="0">
              <a:lnSpc>
                <a:spcPts val="1900"/>
              </a:lnSpc>
              <a:buNone/>
            </a:pPr>
            <a:endParaRPr lang="en-US" sz="1400" b="1"/>
          </a:p>
        </p:txBody>
      </p:sp>
      <p:sp>
        <p:nvSpPr>
          <p:cNvPr id="14" name="Content Placeholder 2">
            <a:extLst>
              <a:ext uri="{FF2B5EF4-FFF2-40B4-BE49-F238E27FC236}">
                <a16:creationId xmlns:a16="http://schemas.microsoft.com/office/drawing/2014/main" id="{6055E82A-37C1-5E0B-0443-B49B569A7099}"/>
              </a:ext>
            </a:extLst>
          </p:cNvPr>
          <p:cNvSpPr>
            <a:spLocks noGrp="1"/>
          </p:cNvSpPr>
          <p:nvPr>
            <p:ph idx="16"/>
          </p:nvPr>
        </p:nvSpPr>
        <p:spPr>
          <a:xfrm>
            <a:off x="776641" y="4955837"/>
            <a:ext cx="2640273" cy="949353"/>
          </a:xfrm>
        </p:spPr>
        <p:txBody>
          <a:bodyPr tIns="0" bIns="0" anchor="ctr" anchorCtr="0">
            <a:noAutofit/>
          </a:bodyPr>
          <a:lstStyle>
            <a:lvl1pPr marL="0" indent="0" algn="l">
              <a:spcBef>
                <a:spcPts val="0"/>
              </a:spcBef>
              <a:spcAft>
                <a:spcPts val="1200"/>
              </a:spcAft>
              <a:buClr>
                <a:schemeClr val="tx2"/>
              </a:buClr>
              <a:buFontTx/>
              <a:buNone/>
              <a:defRPr sz="14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
        <p:nvSpPr>
          <p:cNvPr id="15" name="Content Placeholder 2">
            <a:extLst>
              <a:ext uri="{FF2B5EF4-FFF2-40B4-BE49-F238E27FC236}">
                <a16:creationId xmlns:a16="http://schemas.microsoft.com/office/drawing/2014/main" id="{89807215-3215-0C3F-4A7F-C7E279288934}"/>
              </a:ext>
            </a:extLst>
          </p:cNvPr>
          <p:cNvSpPr>
            <a:spLocks noGrp="1"/>
          </p:cNvSpPr>
          <p:nvPr>
            <p:ph idx="17"/>
          </p:nvPr>
        </p:nvSpPr>
        <p:spPr>
          <a:xfrm>
            <a:off x="3966050" y="4955837"/>
            <a:ext cx="2640273" cy="949353"/>
          </a:xfrm>
        </p:spPr>
        <p:txBody>
          <a:bodyPr tIns="0" bIns="0" anchor="ctr" anchorCtr="0">
            <a:noAutofit/>
          </a:bodyPr>
          <a:lstStyle>
            <a:lvl1pPr marL="0" indent="0" algn="l">
              <a:spcBef>
                <a:spcPts val="0"/>
              </a:spcBef>
              <a:spcAft>
                <a:spcPts val="1200"/>
              </a:spcAft>
              <a:buClr>
                <a:schemeClr val="tx2"/>
              </a:buClr>
              <a:buFontTx/>
              <a:buNone/>
              <a:defRPr sz="14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
        <p:nvSpPr>
          <p:cNvPr id="16" name="Content Placeholder 2">
            <a:extLst>
              <a:ext uri="{FF2B5EF4-FFF2-40B4-BE49-F238E27FC236}">
                <a16:creationId xmlns:a16="http://schemas.microsoft.com/office/drawing/2014/main" id="{67E50D7E-D3D0-6F7A-1509-2E935AF9487F}"/>
              </a:ext>
            </a:extLst>
          </p:cNvPr>
          <p:cNvSpPr>
            <a:spLocks noGrp="1"/>
          </p:cNvSpPr>
          <p:nvPr>
            <p:ph idx="18"/>
          </p:nvPr>
        </p:nvSpPr>
        <p:spPr>
          <a:xfrm>
            <a:off x="7151995" y="4955837"/>
            <a:ext cx="2640273" cy="949353"/>
          </a:xfrm>
        </p:spPr>
        <p:txBody>
          <a:bodyPr tIns="0" bIns="0" anchor="ctr" anchorCtr="0">
            <a:noAutofit/>
          </a:bodyPr>
          <a:lstStyle>
            <a:lvl1pPr marL="0" indent="0" algn="l">
              <a:spcBef>
                <a:spcPts val="0"/>
              </a:spcBef>
              <a:spcAft>
                <a:spcPts val="1200"/>
              </a:spcAft>
              <a:buClr>
                <a:schemeClr val="tx2"/>
              </a:buClr>
              <a:buFontTx/>
              <a:buNone/>
              <a:defRPr sz="1400">
                <a:solidFill>
                  <a:schemeClr val="bg1"/>
                </a:solidFill>
              </a:defRPr>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endParaRPr lang="en-GB"/>
          </a:p>
        </p:txBody>
      </p:sp>
    </p:spTree>
    <p:extLst>
      <p:ext uri="{BB962C8B-B14F-4D97-AF65-F5344CB8AC3E}">
        <p14:creationId xmlns:p14="http://schemas.microsoft.com/office/powerpoint/2010/main" val="2169759086"/>
      </p:ext>
    </p:extLst>
  </p:cSld>
  <p:clrMapOvr>
    <a:masterClrMapping/>
  </p:clrMapOvr>
  <p:extLst>
    <p:ext uri="{DCECCB84-F9BA-43D5-87BE-67443E8EF086}">
      <p15:sldGuideLst xmlns:p15="http://schemas.microsoft.com/office/powerpoint/2012/main">
        <p15:guide id="1" pos="432">
          <p15:clr>
            <a:srgbClr val="FBAE40"/>
          </p15:clr>
        </p15:guide>
        <p15:guide id="2" pos="954">
          <p15:clr>
            <a:srgbClr val="FBAE40"/>
          </p15:clr>
        </p15:guide>
        <p15:guide id="3" pos="1079">
          <p15:clr>
            <a:srgbClr val="FBAE40"/>
          </p15:clr>
        </p15:guide>
        <p15:guide id="4" pos="2278">
          <p15:clr>
            <a:srgbClr val="FBAE40"/>
          </p15:clr>
        </p15:guide>
        <p15:guide id="5" pos="2400">
          <p15:clr>
            <a:srgbClr val="FBAE40"/>
          </p15:clr>
        </p15:guide>
        <p15:guide id="6" pos="3602">
          <p15:clr>
            <a:srgbClr val="FBAE40"/>
          </p15:clr>
        </p15:guide>
        <p15:guide id="7" pos="3839">
          <p15:clr>
            <a:srgbClr val="FBAE40"/>
          </p15:clr>
        </p15:guide>
        <p15:guide id="8" pos="4366">
          <p15:clr>
            <a:srgbClr val="FBAE40"/>
          </p15:clr>
        </p15:guide>
        <p15:guide id="9" pos="4486">
          <p15:clr>
            <a:srgbClr val="FBAE40"/>
          </p15:clr>
        </p15:guide>
        <p15:guide id="10" pos="5687">
          <p15:clr>
            <a:srgbClr val="FBAE40"/>
          </p15:clr>
        </p15:guide>
        <p15:guide id="11" pos="5810">
          <p15:clr>
            <a:srgbClr val="FBAE40"/>
          </p15:clr>
        </p15:guide>
        <p15:guide id="12" pos="5903">
          <p15:clr>
            <a:srgbClr val="FBAE40"/>
          </p15:clr>
        </p15:guide>
        <p15:guide id="13" pos="7008">
          <p15:clr>
            <a:srgbClr val="FBAE40"/>
          </p15:clr>
        </p15:guide>
        <p15:guide id="14" orient="horz" pos="373">
          <p15:clr>
            <a:srgbClr val="FBAE40"/>
          </p15:clr>
        </p15:guide>
        <p15:guide id="15" orient="horz" pos="1050">
          <p15:clr>
            <a:srgbClr val="FBAE40"/>
          </p15:clr>
        </p15:guide>
        <p15:guide id="16" orient="horz" pos="1285">
          <p15:clr>
            <a:srgbClr val="FBAE40"/>
          </p15:clr>
        </p15:guide>
        <p15:guide id="17" orient="horz" pos="1809">
          <p15:clr>
            <a:srgbClr val="FBAE40"/>
          </p15:clr>
        </p15:guide>
        <p15:guide id="18" orient="horz" pos="1923">
          <p15:clr>
            <a:srgbClr val="FBAE40"/>
          </p15:clr>
        </p15:guide>
        <p15:guide id="19" orient="horz" pos="3659">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anner + Square + Content">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pic>
        <p:nvPicPr>
          <p:cNvPr id="4" name="Content Placeholder 8">
            <a:extLst>
              <a:ext uri="{FF2B5EF4-FFF2-40B4-BE49-F238E27FC236}">
                <a16:creationId xmlns:a16="http://schemas.microsoft.com/office/drawing/2014/main" id="{FFE9ABF6-9D1B-BADB-3416-15CCEE62ED0E}"/>
              </a:ext>
            </a:extLst>
          </p:cNvPr>
          <p:cNvPicPr>
            <a:picLocks/>
          </p:cNvPicPr>
          <p:nvPr userDrawn="1"/>
        </p:nvPicPr>
        <p:blipFill>
          <a:blip r:embed="rId3"/>
          <a:srcRect t="28906" b="28906"/>
          <a:stretch/>
        </p:blipFill>
        <p:spPr>
          <a:xfrm>
            <a:off x="0" y="0"/>
            <a:ext cx="12192000" cy="3429000"/>
          </a:xfrm>
          <a:prstGeom prst="rect">
            <a:avLst/>
          </a:prstGeom>
        </p:spPr>
      </p:pic>
      <p:sp>
        <p:nvSpPr>
          <p:cNvPr id="5" name="TextBox 4">
            <a:extLst>
              <a:ext uri="{FF2B5EF4-FFF2-40B4-BE49-F238E27FC236}">
                <a16:creationId xmlns:a16="http://schemas.microsoft.com/office/drawing/2014/main" id="{4C728E1E-481A-8787-E87D-EDC320E215B2}"/>
              </a:ext>
            </a:extLst>
          </p:cNvPr>
          <p:cNvSpPr txBox="1"/>
          <p:nvPr userDrawn="1"/>
        </p:nvSpPr>
        <p:spPr>
          <a:xfrm>
            <a:off x="9922329" y="5552106"/>
            <a:ext cx="1126671" cy="184666"/>
          </a:xfrm>
          <a:prstGeom prst="rect">
            <a:avLst/>
          </a:prstGeom>
          <a:noFill/>
        </p:spPr>
        <p:txBody>
          <a:bodyPr wrap="square" lIns="0" tIns="0" rIns="0" bIns="0" rtlCol="0" anchor="ctr" anchorCtr="0">
            <a:spAutoFit/>
          </a:bodyPr>
          <a:lstStyle/>
          <a:p>
            <a:pPr algn="r"/>
            <a:r>
              <a:rPr lang="en-US" sz="1200" b="1">
                <a:solidFill>
                  <a:schemeClr val="bg1"/>
                </a:solidFill>
              </a:rPr>
              <a:t>FOLEY.COM</a:t>
            </a:r>
          </a:p>
        </p:txBody>
      </p:sp>
      <p:sp>
        <p:nvSpPr>
          <p:cNvPr id="8" name="Rectangle 7">
            <a:extLst>
              <a:ext uri="{FF2B5EF4-FFF2-40B4-BE49-F238E27FC236}">
                <a16:creationId xmlns:a16="http://schemas.microsoft.com/office/drawing/2014/main" id="{B454B251-7476-3843-6AE4-21462D21E3A8}"/>
              </a:ext>
            </a:extLst>
          </p:cNvPr>
          <p:cNvSpPr>
            <a:spLocks/>
          </p:cNvSpPr>
          <p:nvPr userDrawn="1"/>
        </p:nvSpPr>
        <p:spPr>
          <a:xfrm>
            <a:off x="685801" y="683907"/>
            <a:ext cx="5166360" cy="516636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4CC8760-17EB-4DC9-1042-900BF34D6B0A}"/>
              </a:ext>
            </a:extLst>
          </p:cNvPr>
          <p:cNvSpPr>
            <a:spLocks noGrp="1"/>
          </p:cNvSpPr>
          <p:nvPr>
            <p:ph type="title"/>
          </p:nvPr>
        </p:nvSpPr>
        <p:spPr>
          <a:xfrm>
            <a:off x="1220889" y="1026782"/>
            <a:ext cx="4144246" cy="1069848"/>
          </a:xfrm>
        </p:spPr>
        <p:txBody>
          <a:bodyPr>
            <a:noAutofit/>
          </a:bodyPr>
          <a:lstStyle>
            <a:lvl1pPr>
              <a:defRPr>
                <a:solidFill>
                  <a:schemeClr val="bg1"/>
                </a:solidFill>
              </a:defRPr>
            </a:lvl1pPr>
          </a:lstStyle>
          <a:p>
            <a:r>
              <a:rPr lang="en-US"/>
              <a:t>Click to edit Master title style</a:t>
            </a:r>
            <a:endParaRPr lang="en-GB"/>
          </a:p>
        </p:txBody>
      </p:sp>
      <p:sp>
        <p:nvSpPr>
          <p:cNvPr id="13" name="Content Placeholder 2">
            <a:extLst>
              <a:ext uri="{FF2B5EF4-FFF2-40B4-BE49-F238E27FC236}">
                <a16:creationId xmlns:a16="http://schemas.microsoft.com/office/drawing/2014/main" id="{3B71D41C-6072-AE7B-76C3-94AB618318C1}"/>
              </a:ext>
            </a:extLst>
          </p:cNvPr>
          <p:cNvSpPr>
            <a:spLocks noGrp="1"/>
          </p:cNvSpPr>
          <p:nvPr>
            <p:ph idx="1"/>
          </p:nvPr>
        </p:nvSpPr>
        <p:spPr>
          <a:xfrm>
            <a:off x="1211581" y="2308712"/>
            <a:ext cx="4153553" cy="3031105"/>
          </a:xfrm>
        </p:spPr>
        <p:txBody>
          <a:bodyPr>
            <a:noAutofit/>
          </a:bodyPr>
          <a:lstStyle>
            <a:lvl1pPr marL="285750" indent="-285750">
              <a:spcBef>
                <a:spcPts val="0"/>
              </a:spcBef>
              <a:spcAft>
                <a:spcPts val="600"/>
              </a:spcAft>
              <a:buClr>
                <a:schemeClr val="bg2"/>
              </a:buClr>
              <a:buFont typeface="Wingdings" pitchFamily="2" charset="2"/>
              <a:buChar char="§"/>
              <a:defRPr sz="1800">
                <a:solidFill>
                  <a:schemeClr val="bg1"/>
                </a:solidFill>
              </a:defRPr>
            </a:lvl1pPr>
            <a:lvl2pPr marL="458788" indent="-227013">
              <a:spcBef>
                <a:spcPts val="0"/>
              </a:spcBef>
              <a:spcAft>
                <a:spcPts val="600"/>
              </a:spcAft>
              <a:buClr>
                <a:schemeClr val="bg2"/>
              </a:buClr>
              <a:buFont typeface="Segoe UI" panose="020B0502040204020203" pitchFamily="34" charset="0"/>
              <a:buChar char="–"/>
              <a:tabLst/>
              <a:defRPr sz="1800">
                <a:solidFill>
                  <a:schemeClr val="bg1"/>
                </a:solidFill>
              </a:defRPr>
            </a:lvl2pPr>
            <a:lvl3pPr marL="687388" indent="-227013">
              <a:spcBef>
                <a:spcPts val="0"/>
              </a:spcBef>
              <a:spcAft>
                <a:spcPts val="600"/>
              </a:spcAft>
              <a:buClr>
                <a:schemeClr val="bg2"/>
              </a:buClr>
              <a:defRPr sz="1800">
                <a:solidFill>
                  <a:schemeClr val="bg1"/>
                </a:solidFill>
              </a:defRPr>
            </a:lvl3pPr>
            <a:lvl4pPr marL="914400" indent="-227013">
              <a:spcBef>
                <a:spcPts val="0"/>
              </a:spcBef>
              <a:spcAft>
                <a:spcPts val="600"/>
              </a:spcAft>
              <a:buClr>
                <a:schemeClr val="bg2"/>
              </a:buClr>
              <a:buFont typeface="Segoe UI" panose="020B0502040204020203" pitchFamily="34" charset="0"/>
              <a:buChar char="–"/>
              <a:defRPr sz="1800">
                <a:solidFill>
                  <a:schemeClr val="bg1"/>
                </a:solidFill>
              </a:defRPr>
            </a:lvl4pPr>
            <a:lvl5pPr marL="1141413" indent="-227013">
              <a:spcBef>
                <a:spcPts val="0"/>
              </a:spcBef>
              <a:spcAft>
                <a:spcPts val="600"/>
              </a:spcAft>
              <a:buClr>
                <a:schemeClr val="bg2"/>
              </a:buClr>
              <a:defRPr sz="1800">
                <a:solidFill>
                  <a:schemeClr val="bg1"/>
                </a:solidFill>
              </a:defRPr>
            </a:lvl5pPr>
          </a:lstStyle>
          <a:p>
            <a:pPr marL="0" marR="0" lvl="0" indent="0" algn="l" defTabSz="914400" rtl="0" eaLnBrk="1" fontAlgn="auto" latinLnBrk="0" hangingPunct="1">
              <a:lnSpc>
                <a:spcPct val="100000"/>
              </a:lnSpc>
              <a:spcBef>
                <a:spcPts val="0"/>
              </a:spcBef>
              <a:spcAft>
                <a:spcPts val="600"/>
              </a:spcAft>
              <a:buClr>
                <a:schemeClr val="bg2"/>
              </a:buClr>
              <a:buSzTx/>
              <a:buFontTx/>
              <a:buNone/>
              <a:tabLst/>
              <a:defRPr/>
            </a:pPr>
            <a:r>
              <a:rPr lang="en-US"/>
              <a:t>Click to edit Master text styles</a:t>
            </a:r>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424CEFFD-74C4-950E-3CBD-DCD12C07B18E}"/>
              </a:ext>
            </a:extLst>
          </p:cNvPr>
          <p:cNvSpPr>
            <a:spLocks noGrp="1"/>
          </p:cNvSpPr>
          <p:nvPr>
            <p:ph idx="12"/>
          </p:nvPr>
        </p:nvSpPr>
        <p:spPr>
          <a:xfrm>
            <a:off x="6184414" y="3790223"/>
            <a:ext cx="5321785" cy="2060043"/>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0785622"/>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bulle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7388" y="597154"/>
            <a:ext cx="9416732"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9418320" cy="396240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94831ADC-80BB-4716-B48E-05565422F3E3}"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7" name="Slide Number Placeholder 5">
            <a:extLst>
              <a:ext uri="{FF2B5EF4-FFF2-40B4-BE49-F238E27FC236}">
                <a16:creationId xmlns:a16="http://schemas.microsoft.com/office/drawing/2014/main" id="{532BA7BE-CAE7-479C-2174-86318F4889C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1206348399"/>
      </p:ext>
    </p:extLst>
  </p:cSld>
  <p:clrMapOvr>
    <a:masterClrMapping/>
  </p:clrMapOvr>
  <p:extLst>
    <p:ext uri="{DCECCB84-F9BA-43D5-87BE-67443E8EF086}">
      <p15:sldGuideLst xmlns:p15="http://schemas.microsoft.com/office/powerpoint/2012/main">
        <p15:guide id="2" orient="horz" pos="3792" userDrawn="1">
          <p15:clr>
            <a:srgbClr val="FBAE40"/>
          </p15:clr>
        </p15:guide>
        <p15:guide id="3" pos="432" userDrawn="1">
          <p15:clr>
            <a:srgbClr val="FBAE40"/>
          </p15:clr>
        </p15:guide>
        <p15:guide id="4" pos="6360" userDrawn="1">
          <p15:clr>
            <a:srgbClr val="FBAE40"/>
          </p15:clr>
        </p15:guide>
        <p15:guide id="5" pos="6952" userDrawn="1">
          <p15:clr>
            <a:srgbClr val="FBAE40"/>
          </p15:clr>
        </p15:guide>
        <p15:guide id="6" orient="horz" pos="373" userDrawn="1">
          <p15:clr>
            <a:srgbClr val="FBAE40"/>
          </p15:clr>
        </p15:guide>
        <p15:guide id="7" orient="horz" pos="1050" userDrawn="1">
          <p15:clr>
            <a:srgbClr val="FBAE40"/>
          </p15:clr>
        </p15:guide>
        <p15:guide id="8" orient="horz" pos="1295"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lumn + Blan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4" name="Title 1">
            <a:extLst>
              <a:ext uri="{FF2B5EF4-FFF2-40B4-BE49-F238E27FC236}">
                <a16:creationId xmlns:a16="http://schemas.microsoft.com/office/drawing/2014/main" id="{F8052ED1-B589-130B-9259-A185D150D18D}"/>
              </a:ext>
            </a:extLst>
          </p:cNvPr>
          <p:cNvSpPr>
            <a:spLocks noGrp="1"/>
          </p:cNvSpPr>
          <p:nvPr>
            <p:ph type="title"/>
          </p:nvPr>
        </p:nvSpPr>
        <p:spPr>
          <a:xfrm>
            <a:off x="687388" y="597154"/>
            <a:ext cx="4114800" cy="1069848"/>
          </a:xfrm>
        </p:spPr>
        <p:txBody>
          <a:bodyPr>
            <a:noAutofit/>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556D38A1-7A40-D85E-ECEF-6E10DCE84873}"/>
              </a:ext>
            </a:extLst>
          </p:cNvPr>
          <p:cNvSpPr>
            <a:spLocks noGrp="1"/>
          </p:cNvSpPr>
          <p:nvPr>
            <p:ph idx="1"/>
          </p:nvPr>
        </p:nvSpPr>
        <p:spPr>
          <a:xfrm>
            <a:off x="685801" y="2057400"/>
            <a:ext cx="41148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7489550"/>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anner and Foley Mark">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4" name="Rectangle 3">
            <a:extLst>
              <a:ext uri="{FF2B5EF4-FFF2-40B4-BE49-F238E27FC236}">
                <a16:creationId xmlns:a16="http://schemas.microsoft.com/office/drawing/2014/main" id="{C524A43F-FE70-74BA-AEB6-4581435C82B4}"/>
              </a:ext>
            </a:extLst>
          </p:cNvPr>
          <p:cNvSpPr>
            <a:spLocks/>
          </p:cNvSpPr>
          <p:nvPr userDrawn="1"/>
        </p:nvSpPr>
        <p:spPr>
          <a:xfrm>
            <a:off x="0" y="0"/>
            <a:ext cx="12215954" cy="3429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70DDBFF-A951-734E-F858-95FB269B606F}"/>
              </a:ext>
            </a:extLst>
          </p:cNvPr>
          <p:cNvGrpSpPr>
            <a:grpSpLocks noChangeAspect="1"/>
          </p:cNvGrpSpPr>
          <p:nvPr userDrawn="1"/>
        </p:nvGrpSpPr>
        <p:grpSpPr>
          <a:xfrm>
            <a:off x="10750126" y="854964"/>
            <a:ext cx="754486" cy="1719072"/>
            <a:chOff x="5575665" y="2495416"/>
            <a:chExt cx="825056" cy="1879864"/>
          </a:xfrm>
          <a:solidFill>
            <a:schemeClr val="bg1"/>
          </a:solidFill>
        </p:grpSpPr>
        <p:sp>
          <p:nvSpPr>
            <p:cNvPr id="8" name="Rectangle 7">
              <a:extLst>
                <a:ext uri="{FF2B5EF4-FFF2-40B4-BE49-F238E27FC236}">
                  <a16:creationId xmlns:a16="http://schemas.microsoft.com/office/drawing/2014/main" id="{FCB70114-E74D-4F60-E6DD-0FE82A2C02AC}"/>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823FE82-C06C-DF62-DD76-D6B4F2D7B68D}"/>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1">
            <a:extLst>
              <a:ext uri="{FF2B5EF4-FFF2-40B4-BE49-F238E27FC236}">
                <a16:creationId xmlns:a16="http://schemas.microsoft.com/office/drawing/2014/main" id="{D5FD97AC-3E69-EA3B-3E2B-D086601052E4}"/>
              </a:ext>
            </a:extLst>
          </p:cNvPr>
          <p:cNvSpPr>
            <a:spLocks noGrp="1"/>
          </p:cNvSpPr>
          <p:nvPr>
            <p:ph type="title"/>
          </p:nvPr>
        </p:nvSpPr>
        <p:spPr>
          <a:xfrm>
            <a:off x="687389" y="492369"/>
            <a:ext cx="9151556" cy="2482205"/>
          </a:xfrm>
        </p:spPr>
        <p:txBody>
          <a:bodyPr tIns="0" bIns="0" anchor="ctr" anchorCtr="0">
            <a:noAutofit/>
          </a:bodyPr>
          <a:lstStyle>
            <a:lvl1pPr>
              <a:defRPr>
                <a:solidFill>
                  <a:schemeClr val="bg1"/>
                </a:solidFill>
              </a:defRPr>
            </a:lvl1pPr>
          </a:lstStyle>
          <a:p>
            <a:r>
              <a:rPr lang="en-US"/>
              <a:t>Click to edit Master title style</a:t>
            </a:r>
            <a:endParaRPr lang="en-GB"/>
          </a:p>
        </p:txBody>
      </p:sp>
      <p:sp>
        <p:nvSpPr>
          <p:cNvPr id="15" name="Content Placeholder 2">
            <a:extLst>
              <a:ext uri="{FF2B5EF4-FFF2-40B4-BE49-F238E27FC236}">
                <a16:creationId xmlns:a16="http://schemas.microsoft.com/office/drawing/2014/main" id="{BBC0F3DA-478E-0210-7B38-CD8B210E7009}"/>
              </a:ext>
            </a:extLst>
          </p:cNvPr>
          <p:cNvSpPr>
            <a:spLocks noGrp="1"/>
          </p:cNvSpPr>
          <p:nvPr>
            <p:ph idx="1"/>
          </p:nvPr>
        </p:nvSpPr>
        <p:spPr>
          <a:xfrm>
            <a:off x="685801" y="3686810"/>
            <a:ext cx="10819562" cy="2372346"/>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7897073"/>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Intro and Foley Team">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25AA2BCE-55B8-9B1A-E47A-A14D343BE6FA}"/>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Rectangle 5">
            <a:extLst>
              <a:ext uri="{FF2B5EF4-FFF2-40B4-BE49-F238E27FC236}">
                <a16:creationId xmlns:a16="http://schemas.microsoft.com/office/drawing/2014/main" id="{E8CA1855-788E-E331-29FC-5EE6FDBA9B5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BA7BDA1-91FA-0190-8397-C9E86588A6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1" name="Date Placeholder 3">
            <a:extLst>
              <a:ext uri="{FF2B5EF4-FFF2-40B4-BE49-F238E27FC236}">
                <a16:creationId xmlns:a16="http://schemas.microsoft.com/office/drawing/2014/main" id="{7BC4B2F3-51DB-87B1-A21E-EEF9AC4F545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12" name="Footer Placeholder 4">
            <a:extLst>
              <a:ext uri="{FF2B5EF4-FFF2-40B4-BE49-F238E27FC236}">
                <a16:creationId xmlns:a16="http://schemas.microsoft.com/office/drawing/2014/main" id="{11BC1423-6CE6-3CEE-4688-F8D3C2C4B0D0}"/>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2" name="Title 1">
            <a:extLst>
              <a:ext uri="{FF2B5EF4-FFF2-40B4-BE49-F238E27FC236}">
                <a16:creationId xmlns:a16="http://schemas.microsoft.com/office/drawing/2014/main" id="{3E6D57EE-5935-A730-449E-3392622960EA}"/>
              </a:ext>
            </a:extLst>
          </p:cNvPr>
          <p:cNvSpPr>
            <a:spLocks noGrp="1"/>
          </p:cNvSpPr>
          <p:nvPr>
            <p:ph type="title"/>
          </p:nvPr>
        </p:nvSpPr>
        <p:spPr>
          <a:xfrm>
            <a:off x="687685" y="597154"/>
            <a:ext cx="10755378" cy="1069848"/>
          </a:xfrm>
        </p:spPr>
        <p:txBody>
          <a:bodyPr>
            <a:noAutofit/>
          </a:bodyPr>
          <a:lstStyle/>
          <a:p>
            <a:r>
              <a:rPr lang="en-US"/>
              <a:t>Click to edit Master title style</a:t>
            </a:r>
            <a:endParaRPr lang="en-GB"/>
          </a:p>
        </p:txBody>
      </p:sp>
      <p:sp>
        <p:nvSpPr>
          <p:cNvPr id="7" name="Content Placeholder 2">
            <a:extLst>
              <a:ext uri="{FF2B5EF4-FFF2-40B4-BE49-F238E27FC236}">
                <a16:creationId xmlns:a16="http://schemas.microsoft.com/office/drawing/2014/main" id="{48812005-0B4D-25B5-D03B-FB491660ADC5}"/>
              </a:ext>
            </a:extLst>
          </p:cNvPr>
          <p:cNvSpPr>
            <a:spLocks noGrp="1"/>
          </p:cNvSpPr>
          <p:nvPr>
            <p:ph idx="1"/>
          </p:nvPr>
        </p:nvSpPr>
        <p:spPr>
          <a:xfrm>
            <a:off x="678541" y="2057400"/>
            <a:ext cx="5617756"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Picture Placeholder 11">
            <a:extLst>
              <a:ext uri="{FF2B5EF4-FFF2-40B4-BE49-F238E27FC236}">
                <a16:creationId xmlns:a16="http://schemas.microsoft.com/office/drawing/2014/main" id="{34A162D3-5339-7B4C-057C-5E5E69390D0A}"/>
              </a:ext>
            </a:extLst>
          </p:cNvPr>
          <p:cNvSpPr>
            <a:spLocks noGrp="1"/>
          </p:cNvSpPr>
          <p:nvPr>
            <p:ph type="pic" sz="quarter" idx="13"/>
          </p:nvPr>
        </p:nvSpPr>
        <p:spPr>
          <a:xfrm>
            <a:off x="6778393" y="2048002"/>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16" name="Text Placeholder 15">
            <a:extLst>
              <a:ext uri="{FF2B5EF4-FFF2-40B4-BE49-F238E27FC236}">
                <a16:creationId xmlns:a16="http://schemas.microsoft.com/office/drawing/2014/main" id="{5981C51C-AFC6-8444-C9EF-FD337686E4C2}"/>
              </a:ext>
            </a:extLst>
          </p:cNvPr>
          <p:cNvSpPr>
            <a:spLocks noGrp="1"/>
          </p:cNvSpPr>
          <p:nvPr>
            <p:ph type="body" sz="quarter" idx="15"/>
          </p:nvPr>
        </p:nvSpPr>
        <p:spPr>
          <a:xfrm>
            <a:off x="7775654" y="2047875"/>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7" name="Picture Placeholder 11">
            <a:extLst>
              <a:ext uri="{FF2B5EF4-FFF2-40B4-BE49-F238E27FC236}">
                <a16:creationId xmlns:a16="http://schemas.microsoft.com/office/drawing/2014/main" id="{9AF4CE39-802B-0357-A039-E8ECF5AA76E9}"/>
              </a:ext>
            </a:extLst>
          </p:cNvPr>
          <p:cNvSpPr>
            <a:spLocks noGrp="1"/>
          </p:cNvSpPr>
          <p:nvPr>
            <p:ph type="pic" sz="quarter" idx="16"/>
          </p:nvPr>
        </p:nvSpPr>
        <p:spPr>
          <a:xfrm>
            <a:off x="6778393" y="3046485"/>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18" name="Text Placeholder 15">
            <a:extLst>
              <a:ext uri="{FF2B5EF4-FFF2-40B4-BE49-F238E27FC236}">
                <a16:creationId xmlns:a16="http://schemas.microsoft.com/office/drawing/2014/main" id="{362E11A2-C063-D83C-8B20-B651E51380C4}"/>
              </a:ext>
            </a:extLst>
          </p:cNvPr>
          <p:cNvSpPr>
            <a:spLocks noGrp="1"/>
          </p:cNvSpPr>
          <p:nvPr>
            <p:ph type="body" sz="quarter" idx="17"/>
          </p:nvPr>
        </p:nvSpPr>
        <p:spPr>
          <a:xfrm>
            <a:off x="7775654" y="3046358"/>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19" name="Picture Placeholder 11">
            <a:extLst>
              <a:ext uri="{FF2B5EF4-FFF2-40B4-BE49-F238E27FC236}">
                <a16:creationId xmlns:a16="http://schemas.microsoft.com/office/drawing/2014/main" id="{E2E41DD3-7E41-2503-C8E3-285122C94911}"/>
              </a:ext>
            </a:extLst>
          </p:cNvPr>
          <p:cNvSpPr>
            <a:spLocks noGrp="1"/>
          </p:cNvSpPr>
          <p:nvPr>
            <p:ph type="pic" sz="quarter" idx="18"/>
          </p:nvPr>
        </p:nvSpPr>
        <p:spPr>
          <a:xfrm>
            <a:off x="6778393" y="4034458"/>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0" name="Text Placeholder 15">
            <a:extLst>
              <a:ext uri="{FF2B5EF4-FFF2-40B4-BE49-F238E27FC236}">
                <a16:creationId xmlns:a16="http://schemas.microsoft.com/office/drawing/2014/main" id="{C8713501-354E-0911-C075-75F231E5B0BC}"/>
              </a:ext>
            </a:extLst>
          </p:cNvPr>
          <p:cNvSpPr>
            <a:spLocks noGrp="1"/>
          </p:cNvSpPr>
          <p:nvPr>
            <p:ph type="body" sz="quarter" idx="19"/>
          </p:nvPr>
        </p:nvSpPr>
        <p:spPr>
          <a:xfrm>
            <a:off x="7775654" y="4034331"/>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1" name="Picture Placeholder 11">
            <a:extLst>
              <a:ext uri="{FF2B5EF4-FFF2-40B4-BE49-F238E27FC236}">
                <a16:creationId xmlns:a16="http://schemas.microsoft.com/office/drawing/2014/main" id="{FF2FE717-F118-2E43-37FC-965CE98CB8EB}"/>
              </a:ext>
            </a:extLst>
          </p:cNvPr>
          <p:cNvSpPr>
            <a:spLocks noGrp="1"/>
          </p:cNvSpPr>
          <p:nvPr>
            <p:ph type="pic" sz="quarter" idx="20"/>
          </p:nvPr>
        </p:nvSpPr>
        <p:spPr>
          <a:xfrm>
            <a:off x="6778393" y="5001410"/>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2" name="Text Placeholder 15">
            <a:extLst>
              <a:ext uri="{FF2B5EF4-FFF2-40B4-BE49-F238E27FC236}">
                <a16:creationId xmlns:a16="http://schemas.microsoft.com/office/drawing/2014/main" id="{6A10FEC4-F243-9273-9610-E6EEDAF1CDF3}"/>
              </a:ext>
            </a:extLst>
          </p:cNvPr>
          <p:cNvSpPr>
            <a:spLocks noGrp="1"/>
          </p:cNvSpPr>
          <p:nvPr>
            <p:ph type="body" sz="quarter" idx="21"/>
          </p:nvPr>
        </p:nvSpPr>
        <p:spPr>
          <a:xfrm>
            <a:off x="7775654" y="5001283"/>
            <a:ext cx="1263697"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3" name="Picture Placeholder 11">
            <a:extLst>
              <a:ext uri="{FF2B5EF4-FFF2-40B4-BE49-F238E27FC236}">
                <a16:creationId xmlns:a16="http://schemas.microsoft.com/office/drawing/2014/main" id="{D8E295EE-721D-A68D-B82F-C83A897FDEF4}"/>
              </a:ext>
            </a:extLst>
          </p:cNvPr>
          <p:cNvSpPr>
            <a:spLocks noGrp="1"/>
          </p:cNvSpPr>
          <p:nvPr>
            <p:ph type="pic" sz="quarter" idx="22"/>
          </p:nvPr>
        </p:nvSpPr>
        <p:spPr>
          <a:xfrm>
            <a:off x="9160643" y="2048002"/>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4" name="Text Placeholder 15">
            <a:extLst>
              <a:ext uri="{FF2B5EF4-FFF2-40B4-BE49-F238E27FC236}">
                <a16:creationId xmlns:a16="http://schemas.microsoft.com/office/drawing/2014/main" id="{813C0029-6C8F-9615-F10B-0A1B939F87EF}"/>
              </a:ext>
            </a:extLst>
          </p:cNvPr>
          <p:cNvSpPr>
            <a:spLocks noGrp="1"/>
          </p:cNvSpPr>
          <p:nvPr>
            <p:ph type="body" sz="quarter" idx="23"/>
          </p:nvPr>
        </p:nvSpPr>
        <p:spPr>
          <a:xfrm>
            <a:off x="10157905" y="2047875"/>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5" name="Picture Placeholder 11">
            <a:extLst>
              <a:ext uri="{FF2B5EF4-FFF2-40B4-BE49-F238E27FC236}">
                <a16:creationId xmlns:a16="http://schemas.microsoft.com/office/drawing/2014/main" id="{9F6E76EC-0554-88ED-61FE-068B92B410BA}"/>
              </a:ext>
            </a:extLst>
          </p:cNvPr>
          <p:cNvSpPr>
            <a:spLocks noGrp="1"/>
          </p:cNvSpPr>
          <p:nvPr>
            <p:ph type="pic" sz="quarter" idx="24"/>
          </p:nvPr>
        </p:nvSpPr>
        <p:spPr>
          <a:xfrm>
            <a:off x="9160643" y="3046485"/>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6" name="Text Placeholder 15">
            <a:extLst>
              <a:ext uri="{FF2B5EF4-FFF2-40B4-BE49-F238E27FC236}">
                <a16:creationId xmlns:a16="http://schemas.microsoft.com/office/drawing/2014/main" id="{FEF94D18-D53F-8C7E-23A3-F869F8812AE4}"/>
              </a:ext>
            </a:extLst>
          </p:cNvPr>
          <p:cNvSpPr>
            <a:spLocks noGrp="1"/>
          </p:cNvSpPr>
          <p:nvPr>
            <p:ph type="body" sz="quarter" idx="25"/>
          </p:nvPr>
        </p:nvSpPr>
        <p:spPr>
          <a:xfrm>
            <a:off x="10157905" y="3046358"/>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7" name="Picture Placeholder 11">
            <a:extLst>
              <a:ext uri="{FF2B5EF4-FFF2-40B4-BE49-F238E27FC236}">
                <a16:creationId xmlns:a16="http://schemas.microsoft.com/office/drawing/2014/main" id="{2EA9818D-97DD-11CC-8A32-8FCEB4ED168A}"/>
              </a:ext>
            </a:extLst>
          </p:cNvPr>
          <p:cNvSpPr>
            <a:spLocks noGrp="1"/>
          </p:cNvSpPr>
          <p:nvPr>
            <p:ph type="pic" sz="quarter" idx="26"/>
          </p:nvPr>
        </p:nvSpPr>
        <p:spPr>
          <a:xfrm>
            <a:off x="9160643" y="4034458"/>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28" name="Text Placeholder 15">
            <a:extLst>
              <a:ext uri="{FF2B5EF4-FFF2-40B4-BE49-F238E27FC236}">
                <a16:creationId xmlns:a16="http://schemas.microsoft.com/office/drawing/2014/main" id="{ABB12E55-7800-A661-D744-4290A05C19F4}"/>
              </a:ext>
            </a:extLst>
          </p:cNvPr>
          <p:cNvSpPr>
            <a:spLocks noGrp="1"/>
          </p:cNvSpPr>
          <p:nvPr>
            <p:ph type="body" sz="quarter" idx="27"/>
          </p:nvPr>
        </p:nvSpPr>
        <p:spPr>
          <a:xfrm>
            <a:off x="10157905" y="4034331"/>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
        <p:nvSpPr>
          <p:cNvPr id="29" name="Picture Placeholder 11">
            <a:extLst>
              <a:ext uri="{FF2B5EF4-FFF2-40B4-BE49-F238E27FC236}">
                <a16:creationId xmlns:a16="http://schemas.microsoft.com/office/drawing/2014/main" id="{9D01E3CC-0651-D6AA-1D37-5B1502D6EF70}"/>
              </a:ext>
            </a:extLst>
          </p:cNvPr>
          <p:cNvSpPr>
            <a:spLocks noGrp="1"/>
          </p:cNvSpPr>
          <p:nvPr>
            <p:ph type="pic" sz="quarter" idx="28"/>
          </p:nvPr>
        </p:nvSpPr>
        <p:spPr>
          <a:xfrm>
            <a:off x="9160643" y="5001410"/>
            <a:ext cx="875971" cy="822833"/>
          </a:xfrm>
          <a:blipFill>
            <a:blip r:embed="rId3">
              <a:extLst>
                <a:ext uri="{96DAC541-7B7A-43D3-8B79-37D633B846F1}">
                  <asvg:svgBlip xmlns:asvg="http://schemas.microsoft.com/office/drawing/2016/SVG/main" r:embed="rId4"/>
                </a:ext>
              </a:extLst>
            </a:blip>
            <a:stretch>
              <a:fillRect/>
            </a:stretch>
          </a:blipFill>
        </p:spPr>
        <p:txBody>
          <a:bodyPr anchor="ctr"/>
          <a:lstStyle>
            <a:lvl1pPr marL="0" indent="0" algn="ctr">
              <a:buNone/>
              <a:defRPr sz="1000"/>
            </a:lvl1pPr>
          </a:lstStyle>
          <a:p>
            <a:r>
              <a:rPr lang="en-US"/>
              <a:t>Click icon to add picture</a:t>
            </a:r>
            <a:endParaRPr lang="en-GB"/>
          </a:p>
        </p:txBody>
      </p:sp>
      <p:sp>
        <p:nvSpPr>
          <p:cNvPr id="30" name="Text Placeholder 15">
            <a:extLst>
              <a:ext uri="{FF2B5EF4-FFF2-40B4-BE49-F238E27FC236}">
                <a16:creationId xmlns:a16="http://schemas.microsoft.com/office/drawing/2014/main" id="{B5EDB31F-2B32-427F-B567-154933262610}"/>
              </a:ext>
            </a:extLst>
          </p:cNvPr>
          <p:cNvSpPr>
            <a:spLocks noGrp="1"/>
          </p:cNvSpPr>
          <p:nvPr>
            <p:ph type="body" sz="quarter" idx="29"/>
          </p:nvPr>
        </p:nvSpPr>
        <p:spPr>
          <a:xfrm>
            <a:off x="10157905" y="5001283"/>
            <a:ext cx="1263696" cy="822833"/>
          </a:xfrm>
        </p:spPr>
        <p:txBody>
          <a:bodyPr anchor="t"/>
          <a:lstStyle>
            <a:lvl1pPr marL="0" indent="0">
              <a:spcBef>
                <a:spcPts val="0"/>
              </a:spcBef>
              <a:spcAft>
                <a:spcPts val="0"/>
              </a:spcAft>
              <a:buNone/>
              <a:defRPr sz="1000" b="1" baseline="0">
                <a:solidFill>
                  <a:schemeClr val="accent1"/>
                </a:solidFill>
              </a:defRPr>
            </a:lvl1pPr>
            <a:lvl2pPr marL="0" indent="0">
              <a:spcBef>
                <a:spcPts val="0"/>
              </a:spcBef>
              <a:spcAft>
                <a:spcPts val="0"/>
              </a:spcAft>
              <a:buNone/>
              <a:defRPr sz="1000" baseline="0">
                <a:solidFill>
                  <a:schemeClr val="accent1"/>
                </a:solidFill>
              </a:defRPr>
            </a:lvl2pPr>
            <a:lvl3pPr marL="914400" indent="0">
              <a:buNone/>
              <a:defRPr sz="800" baseline="0"/>
            </a:lvl3pPr>
            <a:lvl4pPr marL="1371600" indent="0">
              <a:buNone/>
              <a:defRPr sz="800" baseline="0"/>
            </a:lvl4pPr>
            <a:lvl5pPr marL="1828800" indent="0">
              <a:buNone/>
              <a:defRPr sz="800" baseline="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29786693"/>
      </p:ext>
    </p:extLst>
  </p:cSld>
  <p:clrMapOvr>
    <a:masterClrMapping/>
  </p:clrMapOvr>
  <p:extLst>
    <p:ext uri="{DCECCB84-F9BA-43D5-87BE-67443E8EF086}">
      <p15:sldGuideLst xmlns:p15="http://schemas.microsoft.com/office/powerpoint/2012/main">
        <p15:guide id="1" pos="7224" userDrawn="1">
          <p15:clr>
            <a:srgbClr val="FBAE40"/>
          </p15:clr>
        </p15:guide>
        <p15:guide id="2" pos="408" userDrawn="1">
          <p15:clr>
            <a:srgbClr val="FBAE40"/>
          </p15:clr>
        </p15:guide>
        <p15:guide id="3" orient="horz" pos="360" userDrawn="1">
          <p15:clr>
            <a:srgbClr val="FBAE40"/>
          </p15:clr>
        </p15:guide>
        <p15:guide id="4" orient="horz" pos="3672" userDrawn="1">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Blank Large Bullets">
    <p:bg>
      <p:bgPr>
        <a:solidFill>
          <a:schemeClr val="bg1"/>
        </a:solidFill>
        <a:effectLst/>
      </p:bgPr>
    </p:bg>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1DBFFF6-0978-9135-992A-0E99D062ED9F}"/>
              </a:ext>
            </a:extLst>
          </p:cNvPr>
          <p:cNvSpPr>
            <a:spLocks noGrp="1"/>
          </p:cNvSpPr>
          <p:nvPr>
            <p:ph type="dt" sz="half" idx="10"/>
          </p:nvPr>
        </p:nvSpPr>
        <p:spPr>
          <a:xfrm>
            <a:off x="1822928" y="6356350"/>
            <a:ext cx="2743200" cy="136525"/>
          </a:xfrm>
        </p:spPr>
        <p:txBody>
          <a:bodyPr>
            <a:noAutofit/>
          </a:bodyPr>
          <a:lstStyle/>
          <a:p>
            <a:fld id="{9D53D086-E810-A846-8E4B-BE432133A8BE}" type="datetime4">
              <a:rPr lang="en-US" smtClean="0"/>
              <a:t>September 11, 2025</a:t>
            </a:fld>
            <a:endParaRPr lang="en-GB"/>
          </a:p>
        </p:txBody>
      </p:sp>
      <p:sp>
        <p:nvSpPr>
          <p:cNvPr id="15" name="Footer Placeholder 4">
            <a:extLst>
              <a:ext uri="{FF2B5EF4-FFF2-40B4-BE49-F238E27FC236}">
                <a16:creationId xmlns:a16="http://schemas.microsoft.com/office/drawing/2014/main" id="{E81E0BDD-3D30-45BD-F1CC-E8645E29265E}"/>
              </a:ext>
            </a:extLst>
          </p:cNvPr>
          <p:cNvSpPr>
            <a:spLocks noGrp="1"/>
          </p:cNvSpPr>
          <p:nvPr>
            <p:ph type="ftr" sz="quarter" idx="11"/>
          </p:nvPr>
        </p:nvSpPr>
        <p:spPr>
          <a:xfrm>
            <a:off x="4566128" y="6356349"/>
            <a:ext cx="3059744" cy="136526"/>
          </a:xfrm>
        </p:spPr>
        <p:txBody>
          <a:bodyPr>
            <a:noAutofit/>
          </a:bodyPr>
          <a:lstStyle/>
          <a:p>
            <a:endParaRPr lang="en-GB"/>
          </a:p>
        </p:txBody>
      </p:sp>
      <p:sp>
        <p:nvSpPr>
          <p:cNvPr id="2" name="Slide Number Placeholder 5">
            <a:extLst>
              <a:ext uri="{FF2B5EF4-FFF2-40B4-BE49-F238E27FC236}">
                <a16:creationId xmlns:a16="http://schemas.microsoft.com/office/drawing/2014/main" id="{43FE7AAD-3075-3B06-77A6-B53830B75DC5}"/>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3" name="Rectangle 2">
            <a:extLst>
              <a:ext uri="{FF2B5EF4-FFF2-40B4-BE49-F238E27FC236}">
                <a16:creationId xmlns:a16="http://schemas.microsoft.com/office/drawing/2014/main" id="{A74651DE-C37A-8BAF-C105-8C6493E69FF7}"/>
              </a:ext>
            </a:extLst>
          </p:cNvPr>
          <p:cNvSpPr/>
          <p:nvPr userDrawn="1"/>
        </p:nvSpPr>
        <p:spPr>
          <a:xfrm>
            <a:off x="519306"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A8AF18AE-1391-6BBE-4E2D-A25F0898FD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2" name="Picture Placeholder 11">
            <a:extLst>
              <a:ext uri="{FF2B5EF4-FFF2-40B4-BE49-F238E27FC236}">
                <a16:creationId xmlns:a16="http://schemas.microsoft.com/office/drawing/2014/main" id="{70282B70-65EE-EC6F-C338-61F2EFEE37F6}"/>
              </a:ext>
            </a:extLst>
          </p:cNvPr>
          <p:cNvSpPr>
            <a:spLocks noGrp="1" noChangeAspect="1"/>
          </p:cNvSpPr>
          <p:nvPr>
            <p:ph type="pic" sz="quarter" idx="13"/>
          </p:nvPr>
        </p:nvSpPr>
        <p:spPr>
          <a:xfrm>
            <a:off x="5334000" y="0"/>
            <a:ext cx="6858000" cy="685800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7" name="Title 1">
            <a:extLst>
              <a:ext uri="{FF2B5EF4-FFF2-40B4-BE49-F238E27FC236}">
                <a16:creationId xmlns:a16="http://schemas.microsoft.com/office/drawing/2014/main" id="{9A69DCAB-A4D2-979E-4A6A-02B585C25733}"/>
              </a:ext>
            </a:extLst>
          </p:cNvPr>
          <p:cNvSpPr>
            <a:spLocks noGrp="1" noChangeAspect="1"/>
          </p:cNvSpPr>
          <p:nvPr>
            <p:ph type="title"/>
          </p:nvPr>
        </p:nvSpPr>
        <p:spPr>
          <a:xfrm>
            <a:off x="679928" y="845820"/>
            <a:ext cx="5166360" cy="5166360"/>
          </a:xfrm>
          <a:solidFill>
            <a:schemeClr val="accent1"/>
          </a:solidFill>
          <a:ln>
            <a:noFill/>
          </a:ln>
        </p:spPr>
        <p:txBody>
          <a:bodyPr lIns="457200" tIns="1005840" rIns="274320" bIns="274320" anchor="t" anchorCtr="0">
            <a:noAutofit/>
          </a:bodyPr>
          <a:lstStyle>
            <a:lvl1pPr>
              <a:lnSpc>
                <a:spcPct val="100000"/>
              </a:lnSpc>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075887083"/>
      </p:ext>
    </p:extLst>
  </p:cSld>
  <p:clrMapOvr>
    <a:masterClrMapping/>
  </p:clrMapOvr>
  <p:extLst>
    <p:ext uri="{DCECCB84-F9BA-43D5-87BE-67443E8EF086}">
      <p15:sldGuideLst xmlns:p15="http://schemas.microsoft.com/office/powerpoint/2012/main">
        <p15:guide id="1" pos="7224">
          <p15:clr>
            <a:srgbClr val="FBAE40"/>
          </p15:clr>
        </p15:guide>
        <p15:guide id="2" pos="408">
          <p15:clr>
            <a:srgbClr val="FBAE40"/>
          </p15:clr>
        </p15:guide>
        <p15:guide id="3" orient="horz" pos="360">
          <p15:clr>
            <a:srgbClr val="FBAE40"/>
          </p15:clr>
        </p15:guide>
        <p15:guide id="4" orient="horz" pos="367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le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4" y="597154"/>
            <a:ext cx="8869680" cy="1069848"/>
          </a:xfrm>
        </p:spPr>
        <p:txBody>
          <a:bodyPr>
            <a:noAutofit/>
          </a:bodyPr>
          <a:lstStyle/>
          <a:p>
            <a:r>
              <a:rPr lang="en-US"/>
              <a:t>Click to edit Master title style</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D41A7FEC-6005-7E42-887D-32A812197F60}"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Picture Placeholder 11">
            <a:extLst>
              <a:ext uri="{FF2B5EF4-FFF2-40B4-BE49-F238E27FC236}">
                <a16:creationId xmlns:a16="http://schemas.microsoft.com/office/drawing/2014/main" id="{5E9255AE-3EC1-45E8-BE6A-48569681CAED}"/>
              </a:ext>
            </a:extLst>
          </p:cNvPr>
          <p:cNvSpPr>
            <a:spLocks noGrp="1" noChangeAspect="1"/>
          </p:cNvSpPr>
          <p:nvPr>
            <p:ph type="pic" sz="quarter" idx="13"/>
          </p:nvPr>
        </p:nvSpPr>
        <p:spPr>
          <a:xfrm>
            <a:off x="684980"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7" name="TextBox 6">
            <a:extLst>
              <a:ext uri="{FF2B5EF4-FFF2-40B4-BE49-F238E27FC236}">
                <a16:creationId xmlns:a16="http://schemas.microsoft.com/office/drawing/2014/main" id="{04538700-60DD-4454-6366-D01F975CBD6A}"/>
              </a:ext>
            </a:extLst>
          </p:cNvPr>
          <p:cNvSpPr txBox="1"/>
          <p:nvPr userDrawn="1"/>
        </p:nvSpPr>
        <p:spPr>
          <a:xfrm>
            <a:off x="12739676" y="4640512"/>
            <a:ext cx="2170124" cy="1754326"/>
          </a:xfrm>
          <a:prstGeom prst="rect">
            <a:avLst/>
          </a:prstGeom>
          <a:solidFill>
            <a:schemeClr val="bg1"/>
          </a:solidFill>
        </p:spPr>
        <p:txBody>
          <a:bodyPr wrap="square" tIns="45720" bIns="137160"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Attorney Headshots</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These photos can be downloaded from the </a:t>
            </a:r>
            <a:r>
              <a:rPr lang="en-US" sz="1000">
                <a:solidFill>
                  <a:srgbClr val="0066BA"/>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attorney headshots folde</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r</a:t>
            </a:r>
            <a:r>
              <a:rPr lang="en-US" sz="1000">
                <a:solidFill>
                  <a:schemeClr val="tx2"/>
                </a:solidFill>
                <a:latin typeface="Arial" charset="0"/>
                <a:ea typeface="Arial" charset="0"/>
                <a:cs typeface="Arial" charset="0"/>
              </a:rPr>
              <a:t>.</a:t>
            </a:r>
            <a:r>
              <a:rPr lang="en-US" sz="1000">
                <a:solidFill>
                  <a:schemeClr val="tx2"/>
                </a:solidFill>
                <a:latin typeface="Arial" charset="0"/>
                <a:ea typeface="Arial" charset="0"/>
                <a:cs typeface="Arial" charset="0"/>
                <a:hlinkClick r:id="rId2">
                  <a:extLst>
                    <a:ext uri="{A12FA001-AC4F-418D-AE19-62706E023703}">
                      <ahyp:hlinkClr xmlns:ahyp="http://schemas.microsoft.com/office/drawing/2018/hyperlinkcolor" val="tx"/>
                    </a:ext>
                  </a:extLst>
                </a:hlinkClick>
              </a:rPr>
              <a:t> </a:t>
            </a:r>
            <a:endParaRPr lang="en-US" sz="1000">
              <a:solidFill>
                <a:schemeClr val="tx2"/>
              </a:solidFill>
              <a:latin typeface="Arial" charset="0"/>
              <a:ea typeface="Arial" charset="0"/>
              <a:cs typeface="Arial" charset="0"/>
            </a:endParaRPr>
          </a:p>
          <a:p>
            <a:pPr marL="228600" marR="0" lvl="0" indent="-228600" algn="l" defTabSz="914400" rtl="0" eaLnBrk="1" fontAlgn="auto" latinLnBrk="0" hangingPunct="1">
              <a:lnSpc>
                <a:spcPct val="100000"/>
              </a:lnSpc>
              <a:spcBef>
                <a:spcPts val="0"/>
              </a:spcBef>
              <a:spcAft>
                <a:spcPts val="300"/>
              </a:spcAft>
              <a:buClrTx/>
              <a:buSzTx/>
              <a:buFont typeface="+mj-lt"/>
              <a:buAutoNum type="arabicPeriod"/>
              <a:tabLst/>
              <a:defRPr/>
            </a:pPr>
            <a:r>
              <a:rPr lang="en-US" sz="1000">
                <a:solidFill>
                  <a:schemeClr val="bg1">
                    <a:lumMod val="65000"/>
                  </a:schemeClr>
                </a:solidFill>
                <a:latin typeface="Arial" charset="0"/>
                <a:ea typeface="Arial" charset="0"/>
                <a:cs typeface="Arial" charset="0"/>
              </a:rPr>
              <a:t>Select View &gt; Slide Master to open folder from hyperlink </a:t>
            </a:r>
            <a:br>
              <a:rPr lang="en-US" sz="1000">
                <a:solidFill>
                  <a:schemeClr val="bg1">
                    <a:lumMod val="65000"/>
                  </a:schemeClr>
                </a:solidFill>
                <a:latin typeface="Arial" charset="0"/>
                <a:ea typeface="Arial" charset="0"/>
                <a:cs typeface="Arial" charset="0"/>
              </a:rPr>
            </a:br>
            <a:r>
              <a:rPr lang="en-US" sz="1000">
                <a:solidFill>
                  <a:schemeClr val="bg1">
                    <a:lumMod val="65000"/>
                  </a:schemeClr>
                </a:solidFill>
                <a:latin typeface="Arial" charset="0"/>
                <a:ea typeface="Arial" charset="0"/>
                <a:cs typeface="Arial" charset="0"/>
              </a:rPr>
              <a:t>and download image</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Click Picture Icon</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Find saved photo</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Insert image </a:t>
            </a:r>
          </a:p>
        </p:txBody>
      </p:sp>
      <p:sp>
        <p:nvSpPr>
          <p:cNvPr id="8" name="Triangle 24">
            <a:extLst>
              <a:ext uri="{FF2B5EF4-FFF2-40B4-BE49-F238E27FC236}">
                <a16:creationId xmlns:a16="http://schemas.microsoft.com/office/drawing/2014/main" id="{F91174EC-03A1-2161-8697-474FAF9CC189}"/>
              </a:ext>
            </a:extLst>
          </p:cNvPr>
          <p:cNvSpPr/>
          <p:nvPr userDrawn="1"/>
        </p:nvSpPr>
        <p:spPr>
          <a:xfrm rot="16200000">
            <a:off x="12353787" y="4739370"/>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782C628-616E-1575-64B0-56D651C50B8C}"/>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0" name="Picture Placeholder 11">
            <a:extLst>
              <a:ext uri="{FF2B5EF4-FFF2-40B4-BE49-F238E27FC236}">
                <a16:creationId xmlns:a16="http://schemas.microsoft.com/office/drawing/2014/main" id="{A537ACA0-D2A0-A487-C381-A47E54F86B82}"/>
              </a:ext>
            </a:extLst>
          </p:cNvPr>
          <p:cNvSpPr>
            <a:spLocks noGrp="1" noChangeAspect="1"/>
          </p:cNvSpPr>
          <p:nvPr>
            <p:ph type="pic" sz="quarter" idx="14"/>
          </p:nvPr>
        </p:nvSpPr>
        <p:spPr>
          <a:xfrm>
            <a:off x="3707482"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
        <p:nvSpPr>
          <p:cNvPr id="11" name="Picture Placeholder 11">
            <a:extLst>
              <a:ext uri="{FF2B5EF4-FFF2-40B4-BE49-F238E27FC236}">
                <a16:creationId xmlns:a16="http://schemas.microsoft.com/office/drawing/2014/main" id="{2D8F40F5-23C5-9EEB-663B-ADED06416E11}"/>
              </a:ext>
            </a:extLst>
          </p:cNvPr>
          <p:cNvSpPr>
            <a:spLocks noGrp="1" noChangeAspect="1"/>
          </p:cNvSpPr>
          <p:nvPr>
            <p:ph type="pic" sz="quarter" idx="15"/>
          </p:nvPr>
        </p:nvSpPr>
        <p:spPr>
          <a:xfrm>
            <a:off x="6729984" y="2048002"/>
            <a:ext cx="2834640" cy="283464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Tree>
    <p:extLst>
      <p:ext uri="{BB962C8B-B14F-4D97-AF65-F5344CB8AC3E}">
        <p14:creationId xmlns:p14="http://schemas.microsoft.com/office/powerpoint/2010/main" val="2977770138"/>
      </p:ext>
    </p:extLst>
  </p:cSld>
  <p:clrMapOvr>
    <a:masterClrMapping/>
  </p:clrMapOvr>
  <p:extLst>
    <p:ext uri="{DCECCB84-F9BA-43D5-87BE-67443E8EF086}">
      <p15:sldGuideLst xmlns:p15="http://schemas.microsoft.com/office/powerpoint/2012/main">
        <p15:guide id="1" pos="432">
          <p15:clr>
            <a:srgbClr val="FBAE40"/>
          </p15:clr>
        </p15:guide>
        <p15:guide id="2" pos="954">
          <p15:clr>
            <a:srgbClr val="FBAE40"/>
          </p15:clr>
        </p15:guide>
        <p15:guide id="3" pos="1079">
          <p15:clr>
            <a:srgbClr val="FBAE40"/>
          </p15:clr>
        </p15:guide>
        <p15:guide id="4" pos="2278">
          <p15:clr>
            <a:srgbClr val="FBAE40"/>
          </p15:clr>
        </p15:guide>
        <p15:guide id="5" pos="2400">
          <p15:clr>
            <a:srgbClr val="FBAE40"/>
          </p15:clr>
        </p15:guide>
        <p15:guide id="6" pos="3602">
          <p15:clr>
            <a:srgbClr val="FBAE40"/>
          </p15:clr>
        </p15:guide>
        <p15:guide id="7" pos="3839">
          <p15:clr>
            <a:srgbClr val="FBAE40"/>
          </p15:clr>
        </p15:guide>
        <p15:guide id="8" pos="4366">
          <p15:clr>
            <a:srgbClr val="FBAE40"/>
          </p15:clr>
        </p15:guide>
        <p15:guide id="9" pos="4486">
          <p15:clr>
            <a:srgbClr val="FBAE40"/>
          </p15:clr>
        </p15:guide>
        <p15:guide id="10" pos="5687">
          <p15:clr>
            <a:srgbClr val="FBAE40"/>
          </p15:clr>
        </p15:guide>
        <p15:guide id="11" pos="5810">
          <p15:clr>
            <a:srgbClr val="FBAE40"/>
          </p15:clr>
        </p15:guide>
        <p15:guide id="12" pos="5903">
          <p15:clr>
            <a:srgbClr val="FBAE40"/>
          </p15:clr>
        </p15:guide>
        <p15:guide id="13" pos="7008">
          <p15:clr>
            <a:srgbClr val="FBAE40"/>
          </p15:clr>
        </p15:guide>
        <p15:guide id="14" orient="horz" pos="373">
          <p15:clr>
            <a:srgbClr val="FBAE40"/>
          </p15:clr>
        </p15:guide>
        <p15:guide id="15" orient="horz" pos="1050">
          <p15:clr>
            <a:srgbClr val="FBAE40"/>
          </p15:clr>
        </p15:guide>
        <p15:guide id="16" orient="horz" pos="1285">
          <p15:clr>
            <a:srgbClr val="FBAE40"/>
          </p15:clr>
        </p15:guide>
        <p15:guide id="17" orient="horz" pos="1809">
          <p15:clr>
            <a:srgbClr val="FBAE40"/>
          </p15:clr>
        </p15:guide>
        <p15:guide id="18" orient="horz" pos="1923">
          <p15:clr>
            <a:srgbClr val="FBAE40"/>
          </p15:clr>
        </p15:guide>
        <p15:guide id="19" orient="horz" pos="3659">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Large bullet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76B0C18-4454-093D-5073-E9C2B0E76F4E}"/>
              </a:ext>
            </a:extLst>
          </p:cNvPr>
          <p:cNvSpPr>
            <a:spLocks/>
          </p:cNvSpPr>
          <p:nvPr userDrawn="1"/>
        </p:nvSpPr>
        <p:spPr>
          <a:xfrm>
            <a:off x="-19802" y="0"/>
            <a:ext cx="1221180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7386" y="597154"/>
            <a:ext cx="10818814" cy="1097280"/>
          </a:xfrm>
        </p:spPr>
        <p:txBody>
          <a:bodyPr>
            <a:noAutofit/>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10820400" cy="3749040"/>
          </a:xfrm>
        </p:spPr>
        <p:txBody>
          <a:bodyPr anchor="t">
            <a:noAutofit/>
          </a:bodyPr>
          <a:lstStyle>
            <a:lvl1pPr marL="342900" indent="-342900">
              <a:spcBef>
                <a:spcPts val="0"/>
              </a:spcBef>
              <a:spcAft>
                <a:spcPts val="1200"/>
              </a:spcAft>
              <a:buClr>
                <a:schemeClr val="bg2"/>
              </a:buClr>
              <a:defRPr sz="2400">
                <a:solidFill>
                  <a:schemeClr val="bg1"/>
                </a:solidFill>
              </a:defRPr>
            </a:lvl1pPr>
            <a:lvl2pPr marL="687388" indent="-342900">
              <a:spcBef>
                <a:spcPts val="0"/>
              </a:spcBef>
              <a:spcAft>
                <a:spcPts val="1200"/>
              </a:spcAft>
              <a:buClr>
                <a:schemeClr val="bg2"/>
              </a:buClr>
              <a:buFont typeface="Segoe UI" panose="020B0502040204020203" pitchFamily="34" charset="0"/>
              <a:buChar char="–"/>
              <a:tabLst/>
              <a:defRPr sz="2400">
                <a:solidFill>
                  <a:schemeClr val="bg1"/>
                </a:solidFill>
              </a:defRPr>
            </a:lvl2pPr>
            <a:lvl3pPr marL="1030288" indent="-342900">
              <a:spcBef>
                <a:spcPts val="0"/>
              </a:spcBef>
              <a:spcAft>
                <a:spcPts val="1200"/>
              </a:spcAft>
              <a:buClr>
                <a:schemeClr val="bg2"/>
              </a:buClr>
              <a:defRPr sz="2400">
                <a:solidFill>
                  <a:schemeClr val="bg1"/>
                </a:solidFill>
              </a:defRPr>
            </a:lvl3pPr>
            <a:lvl4pPr marL="1373188" indent="-342900">
              <a:spcBef>
                <a:spcPts val="0"/>
              </a:spcBef>
              <a:spcAft>
                <a:spcPts val="1200"/>
              </a:spcAft>
              <a:buClr>
                <a:schemeClr val="bg2"/>
              </a:buClr>
              <a:buFont typeface="Segoe UI" panose="020B0502040204020203" pitchFamily="34" charset="0"/>
              <a:buChar char="–"/>
              <a:defRPr sz="2400">
                <a:solidFill>
                  <a:schemeClr val="bg1"/>
                </a:solidFill>
              </a:defRPr>
            </a:lvl4pPr>
            <a:lvl5pPr marL="1712913" indent="-342900">
              <a:spcBef>
                <a:spcPts val="0"/>
              </a:spcBef>
              <a:spcAft>
                <a:spcPts val="1200"/>
              </a:spcAft>
              <a:buClr>
                <a:schemeClr val="bg2"/>
              </a:buClr>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lvl1pPr>
              <a:defRPr>
                <a:solidFill>
                  <a:schemeClr val="bg1"/>
                </a:solidFill>
              </a:defRPr>
            </a:lvl1pPr>
          </a:lstStyle>
          <a:p>
            <a:fld id="{A8EBABA9-3652-414C-8B97-934A64208FCB}" type="datetime4">
              <a:rPr lang="en-US" smtClean="0"/>
              <a:pPr/>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532BA7BE-CAE7-479C-2174-86318F4889C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8" name="Slide Number Placeholder 4">
            <a:extLst>
              <a:ext uri="{FF2B5EF4-FFF2-40B4-BE49-F238E27FC236}">
                <a16:creationId xmlns:a16="http://schemas.microsoft.com/office/drawing/2014/main" id="{325301BD-5F51-1F59-22E6-DB7BEFEF1142}"/>
              </a:ext>
            </a:extLst>
          </p:cNvPr>
          <p:cNvSpPr txBox="1">
            <a:spLocks/>
          </p:cNvSpPr>
          <p:nvPr userDrawn="1"/>
        </p:nvSpPr>
        <p:spPr>
          <a:xfrm>
            <a:off x="142827" y="6356350"/>
            <a:ext cx="274320" cy="136525"/>
          </a:xfrm>
          <a:prstGeom prst="rect">
            <a:avLst/>
          </a:prstGeom>
        </p:spPr>
        <p:txBody>
          <a:bodyPr vert="horz" wrap="none" lIns="0" tIns="0" rIns="0" bIns="0" rtlCol="0" anchor="ctr"/>
          <a:lstStyle>
            <a:defPPr>
              <a:defRPr lang="en-US"/>
            </a:defPPr>
            <a:lvl1pPr marL="0" algn="r" defTabSz="914400" rtl="0" eaLnBrk="1" latinLnBrk="0" hangingPunct="1">
              <a:defRPr lang="en-GB" sz="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DB38E-7BB7-498E-99E5-8000D290A95C}" type="slidenum">
              <a:rPr lang="en-US" smtClean="0">
                <a:solidFill>
                  <a:schemeClr val="bg1"/>
                </a:solidFill>
              </a:rPr>
              <a:pPr/>
              <a:t>‹#›</a:t>
            </a:fld>
            <a:endParaRPr lang="en-US">
              <a:solidFill>
                <a:schemeClr val="bg1"/>
              </a:solidFill>
            </a:endParaRPr>
          </a:p>
        </p:txBody>
      </p:sp>
      <p:sp>
        <p:nvSpPr>
          <p:cNvPr id="9" name="Rectangle 8">
            <a:extLst>
              <a:ext uri="{FF2B5EF4-FFF2-40B4-BE49-F238E27FC236}">
                <a16:creationId xmlns:a16="http://schemas.microsoft.com/office/drawing/2014/main" id="{416C6194-2108-1F34-4A3A-84AA3AEA40D5}"/>
              </a:ext>
            </a:extLst>
          </p:cNvPr>
          <p:cNvSpPr/>
          <p:nvPr userDrawn="1"/>
        </p:nvSpPr>
        <p:spPr>
          <a:xfrm>
            <a:off x="519306" y="6356349"/>
            <a:ext cx="9144" cy="136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BA29F00-0B31-275E-DE99-28A34E1427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3" cy="325353"/>
          </a:xfrm>
          <a:prstGeom prst="rect">
            <a:avLst/>
          </a:prstGeom>
        </p:spPr>
      </p:pic>
    </p:spTree>
    <p:extLst>
      <p:ext uri="{BB962C8B-B14F-4D97-AF65-F5344CB8AC3E}">
        <p14:creationId xmlns:p14="http://schemas.microsoft.com/office/powerpoint/2010/main" val="1909651382"/>
      </p:ext>
    </p:extLst>
  </p:cSld>
  <p:clrMapOvr>
    <a:masterClrMapping/>
  </p:clrMapOvr>
  <p:extLst>
    <p:ext uri="{DCECCB84-F9BA-43D5-87BE-67443E8EF086}">
      <p15:sldGuideLst xmlns:p15="http://schemas.microsoft.com/office/powerpoint/2012/main">
        <p15:guide id="2" orient="horz" pos="3659">
          <p15:clr>
            <a:srgbClr val="FBAE40"/>
          </p15:clr>
        </p15:guide>
        <p15:guide id="3" pos="432">
          <p15:clr>
            <a:srgbClr val="FBAE40"/>
          </p15:clr>
        </p15:guide>
        <p15:guide id="4" pos="6240">
          <p15:clr>
            <a:srgbClr val="FBAE40"/>
          </p15:clr>
        </p15:guide>
        <p15:guide id="5" pos="7248">
          <p15:clr>
            <a:srgbClr val="FBAE40"/>
          </p15:clr>
        </p15:guide>
        <p15:guide id="6" orient="horz" pos="373">
          <p15:clr>
            <a:srgbClr val="FBAE40"/>
          </p15:clr>
        </p15:guide>
        <p15:guide id="7" orient="horz" pos="1080">
          <p15:clr>
            <a:srgbClr val="FBAE40"/>
          </p15:clr>
        </p15:guide>
        <p15:guide id="8" orient="horz" pos="1295">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1E328C4-C5CE-429D-A7D7-743587BD989C}"/>
              </a:ext>
            </a:extLst>
          </p:cNvPr>
          <p:cNvGrpSpPr/>
          <p:nvPr userDrawn="1"/>
        </p:nvGrpSpPr>
        <p:grpSpPr>
          <a:xfrm>
            <a:off x="12382371" y="110076"/>
            <a:ext cx="2527429" cy="4085734"/>
            <a:chOff x="12382371" y="110076"/>
            <a:chExt cx="2527429" cy="4085734"/>
          </a:xfrm>
        </p:grpSpPr>
        <p:sp>
          <p:nvSpPr>
            <p:cNvPr id="13" name="TextBox 12">
              <a:extLst>
                <a:ext uri="{FF2B5EF4-FFF2-40B4-BE49-F238E27FC236}">
                  <a16:creationId xmlns:a16="http://schemas.microsoft.com/office/drawing/2014/main" id="{3A37F1F5-89E2-4CA3-AF92-841F6FF28CE2}"/>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2"/>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4" name="Triangle 24">
              <a:extLst>
                <a:ext uri="{FF2B5EF4-FFF2-40B4-BE49-F238E27FC236}">
                  <a16:creationId xmlns:a16="http://schemas.microsoft.com/office/drawing/2014/main" id="{5FC5B8C6-FCEC-4388-AF34-82F1941E49D4}"/>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11">
            <a:extLst>
              <a:ext uri="{FF2B5EF4-FFF2-40B4-BE49-F238E27FC236}">
                <a16:creationId xmlns:a16="http://schemas.microsoft.com/office/drawing/2014/main" id="{770DA73B-503C-D258-8CA5-19BDF83B2DA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5800" y="5561595"/>
            <a:ext cx="1600200" cy="608949"/>
          </a:xfrm>
          <a:prstGeom prst="rect">
            <a:avLst/>
          </a:prstGeom>
        </p:spPr>
      </p:pic>
      <p:sp>
        <p:nvSpPr>
          <p:cNvPr id="8" name="Title 1">
            <a:extLst>
              <a:ext uri="{FF2B5EF4-FFF2-40B4-BE49-F238E27FC236}">
                <a16:creationId xmlns:a16="http://schemas.microsoft.com/office/drawing/2014/main" id="{A9A8CF7C-91AD-7107-6DE8-A53A76F3EBC0}"/>
              </a:ext>
            </a:extLst>
          </p:cNvPr>
          <p:cNvSpPr>
            <a:spLocks noGrp="1"/>
          </p:cNvSpPr>
          <p:nvPr>
            <p:ph type="ctrTitle" hasCustomPrompt="1"/>
          </p:nvPr>
        </p:nvSpPr>
        <p:spPr>
          <a:xfrm>
            <a:off x="660899" y="1031064"/>
            <a:ext cx="5239348" cy="1344776"/>
          </a:xfrm>
          <a:noFill/>
          <a:ln>
            <a:noFill/>
          </a:ln>
        </p:spPr>
        <p:txBody>
          <a:bodyPr tIns="0" rIns="0" bIns="0" anchor="t">
            <a:noAutofit/>
          </a:bodyPr>
          <a:lstStyle>
            <a:lvl1pPr algn="l">
              <a:lnSpc>
                <a:spcPct val="100000"/>
              </a:lnSpc>
              <a:defRPr sz="4800">
                <a:solidFill>
                  <a:schemeClr val="tx2"/>
                </a:solidFill>
              </a:defRPr>
            </a:lvl1pPr>
          </a:lstStyle>
          <a:p>
            <a:r>
              <a:rPr lang="en-US"/>
              <a:t>Headline</a:t>
            </a:r>
            <a:endParaRPr lang="en-GB"/>
          </a:p>
        </p:txBody>
      </p:sp>
      <p:sp>
        <p:nvSpPr>
          <p:cNvPr id="10" name="Subtitle 2">
            <a:extLst>
              <a:ext uri="{FF2B5EF4-FFF2-40B4-BE49-F238E27FC236}">
                <a16:creationId xmlns:a16="http://schemas.microsoft.com/office/drawing/2014/main" id="{1E1CA94C-73F2-8308-E378-3F8FB5591BE7}"/>
              </a:ext>
            </a:extLst>
          </p:cNvPr>
          <p:cNvSpPr>
            <a:spLocks noGrp="1"/>
          </p:cNvSpPr>
          <p:nvPr>
            <p:ph type="subTitle" idx="1" hasCustomPrompt="1"/>
          </p:nvPr>
        </p:nvSpPr>
        <p:spPr>
          <a:xfrm>
            <a:off x="687402" y="2659121"/>
            <a:ext cx="5239347" cy="1077624"/>
          </a:xfrm>
        </p:spPr>
        <p:txBody>
          <a:bodyPr tIns="0" rIns="0" bIns="0">
            <a:noAutofit/>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 </a:t>
            </a:r>
          </a:p>
        </p:txBody>
      </p:sp>
      <p:pic>
        <p:nvPicPr>
          <p:cNvPr id="15" name="Picture 14">
            <a:extLst>
              <a:ext uri="{FF2B5EF4-FFF2-40B4-BE49-F238E27FC236}">
                <a16:creationId xmlns:a16="http://schemas.microsoft.com/office/drawing/2014/main" id="{867CD257-3A5D-43BF-C3BF-55DBBFD4E541}"/>
              </a:ext>
            </a:extLst>
          </p:cNvPr>
          <p:cNvPicPr>
            <a:picLocks/>
          </p:cNvPicPr>
          <p:nvPr userDrawn="1"/>
        </p:nvPicPr>
        <p:blipFill>
          <a:blip r:embed="rId4">
            <a:extLst>
              <a:ext uri="{28A0092B-C50C-407E-A947-70E740481C1C}">
                <a14:useLocalDpi xmlns:a14="http://schemas.microsoft.com/office/drawing/2010/main" val="0"/>
              </a:ext>
            </a:extLst>
          </a:blip>
          <a:srcRect l="22713" r="14775"/>
          <a:stretch/>
        </p:blipFill>
        <p:spPr>
          <a:xfrm>
            <a:off x="6793035" y="-3427"/>
            <a:ext cx="5398966" cy="6861427"/>
          </a:xfrm>
          <a:prstGeom prst="rect">
            <a:avLst/>
          </a:prstGeom>
          <a:blipFill>
            <a:blip r:embed="rId5"/>
            <a:tile tx="0" ty="0" sx="100000" sy="100000" flip="none" algn="tl"/>
          </a:blipFill>
        </p:spPr>
      </p:pic>
      <p:grpSp>
        <p:nvGrpSpPr>
          <p:cNvPr id="16" name="Group 15">
            <a:extLst>
              <a:ext uri="{FF2B5EF4-FFF2-40B4-BE49-F238E27FC236}">
                <a16:creationId xmlns:a16="http://schemas.microsoft.com/office/drawing/2014/main" id="{CC0CBC5B-3083-6FA6-B1E8-0BE772209AFE}"/>
              </a:ext>
            </a:extLst>
          </p:cNvPr>
          <p:cNvGrpSpPr>
            <a:grpSpLocks noChangeAspect="1"/>
          </p:cNvGrpSpPr>
          <p:nvPr userDrawn="1"/>
        </p:nvGrpSpPr>
        <p:grpSpPr>
          <a:xfrm>
            <a:off x="6415790" y="2569464"/>
            <a:ext cx="754486" cy="1719072"/>
            <a:chOff x="5575665" y="2495416"/>
            <a:chExt cx="825056" cy="1879864"/>
          </a:xfrm>
          <a:solidFill>
            <a:schemeClr val="tx2"/>
          </a:solidFill>
        </p:grpSpPr>
        <p:sp>
          <p:nvSpPr>
            <p:cNvPr id="19" name="Rectangle 18">
              <a:extLst>
                <a:ext uri="{FF2B5EF4-FFF2-40B4-BE49-F238E27FC236}">
                  <a16:creationId xmlns:a16="http://schemas.microsoft.com/office/drawing/2014/main" id="{98FB0B69-9C18-233E-B4EB-F84D6F2D7661}"/>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52599E1-5271-8475-5E8C-56CAE997B6AD}"/>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ate Placeholder 3">
            <a:extLst>
              <a:ext uri="{FF2B5EF4-FFF2-40B4-BE49-F238E27FC236}">
                <a16:creationId xmlns:a16="http://schemas.microsoft.com/office/drawing/2014/main" id="{8E4D5D9D-0148-454F-752F-EE7E782C4449}"/>
              </a:ext>
            </a:extLst>
          </p:cNvPr>
          <p:cNvSpPr>
            <a:spLocks noGrp="1"/>
          </p:cNvSpPr>
          <p:nvPr>
            <p:ph type="dt" sz="half" idx="10"/>
          </p:nvPr>
        </p:nvSpPr>
        <p:spPr>
          <a:xfrm>
            <a:off x="687402" y="4006774"/>
            <a:ext cx="3973966" cy="184665"/>
          </a:xfrm>
        </p:spPr>
        <p:txBody>
          <a:bodyPr>
            <a:noAutofit/>
          </a:bodyPr>
          <a:lstStyle>
            <a:lvl1pPr algn="l">
              <a:defRPr sz="1600">
                <a:solidFill>
                  <a:schemeClr val="tx1"/>
                </a:solidFill>
              </a:defRPr>
            </a:lvl1pPr>
          </a:lstStyle>
          <a:p>
            <a:fld id="{4BD48E7E-8069-C14C-B665-25A47EA7039F}" type="datetime4">
              <a:rPr lang="en-US" smtClean="0"/>
              <a:pPr/>
              <a:t>September 11, 2025</a:t>
            </a:fld>
            <a:endParaRPr lang="en-GB"/>
          </a:p>
        </p:txBody>
      </p:sp>
      <p:sp>
        <p:nvSpPr>
          <p:cNvPr id="22" name="Text Placeholder 17">
            <a:extLst>
              <a:ext uri="{FF2B5EF4-FFF2-40B4-BE49-F238E27FC236}">
                <a16:creationId xmlns:a16="http://schemas.microsoft.com/office/drawing/2014/main" id="{951A913A-E5A4-978F-6C1A-D30889C158D8}"/>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tx2"/>
              </a:buClr>
              <a:buSzPct val="280000"/>
              <a:buFont typeface="Wingdings" pitchFamily="2" charset="2"/>
              <a:buChar char="§"/>
              <a:defRPr lang="en-US" sz="12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Tree>
    <p:extLst>
      <p:ext uri="{BB962C8B-B14F-4D97-AF65-F5344CB8AC3E}">
        <p14:creationId xmlns:p14="http://schemas.microsoft.com/office/powerpoint/2010/main" val="1891936567"/>
      </p:ext>
    </p:extLst>
  </p:cSld>
  <p:clrMapOvr>
    <a:masterClrMapping/>
  </p:clrMapOvr>
  <p:extLst>
    <p:ext uri="{DCECCB84-F9BA-43D5-87BE-67443E8EF086}">
      <p15:sldGuideLst xmlns:p15="http://schemas.microsoft.com/office/powerpoint/2012/main">
        <p15:guide id="1" pos="2976" userDrawn="1">
          <p15:clr>
            <a:srgbClr val="FBAE40"/>
          </p15:clr>
        </p15:guide>
        <p15:guide id="2" pos="701" userDrawn="1">
          <p15:clr>
            <a:srgbClr val="FBAE40"/>
          </p15:clr>
        </p15:guide>
        <p15:guide id="3" orient="horz" pos="2075" userDrawn="1">
          <p15:clr>
            <a:srgbClr val="FBAE40"/>
          </p15:clr>
        </p15:guide>
        <p15:guide id="4" orient="horz" pos="3034"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Color Cover 1">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D02900-0559-1FD1-F5B8-255A845EB3F2}"/>
              </a:ext>
            </a:extLst>
          </p:cNvPr>
          <p:cNvSpPr>
            <a:spLocks/>
          </p:cNvSpPr>
          <p:nvPr userDrawn="1"/>
        </p:nvSpPr>
        <p:spPr>
          <a:xfrm>
            <a:off x="-3046" y="0"/>
            <a:ext cx="679608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7F8DBCC-2D25-4A31-6219-C0DCC12AB0AA}"/>
              </a:ext>
            </a:extLst>
          </p:cNvPr>
          <p:cNvPicPr>
            <a:picLocks/>
          </p:cNvPicPr>
          <p:nvPr userDrawn="1"/>
        </p:nvPicPr>
        <p:blipFill>
          <a:blip r:embed="rId2">
            <a:extLst>
              <a:ext uri="{28A0092B-C50C-407E-A947-70E740481C1C}">
                <a14:useLocalDpi xmlns:a14="http://schemas.microsoft.com/office/drawing/2010/main" val="0"/>
              </a:ext>
            </a:extLst>
          </a:blip>
          <a:srcRect l="22713" r="14775"/>
          <a:stretch/>
        </p:blipFill>
        <p:spPr>
          <a:xfrm>
            <a:off x="6793035" y="-3427"/>
            <a:ext cx="5398966" cy="6861427"/>
          </a:xfrm>
          <a:prstGeom prst="rect">
            <a:avLst/>
          </a:prstGeom>
          <a:blipFill>
            <a:blip r:embed="rId3"/>
            <a:tile tx="0" ty="0" sx="100000" sy="100000" flip="none" algn="tl"/>
          </a:blipFill>
        </p:spPr>
      </p:pic>
      <p:pic>
        <p:nvPicPr>
          <p:cNvPr id="7" name="Graphic 11">
            <a:extLst>
              <a:ext uri="{FF2B5EF4-FFF2-40B4-BE49-F238E27FC236}">
                <a16:creationId xmlns:a16="http://schemas.microsoft.com/office/drawing/2014/main" id="{32E0E12E-818A-BD25-AE0D-C132AC3ACF0E}"/>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690398" y="5564905"/>
            <a:ext cx="1600197" cy="608949"/>
          </a:xfrm>
          <a:prstGeom prst="rect">
            <a:avLst/>
          </a:prstGeom>
        </p:spPr>
      </p:pic>
      <p:sp>
        <p:nvSpPr>
          <p:cNvPr id="8" name="Title 1">
            <a:extLst>
              <a:ext uri="{FF2B5EF4-FFF2-40B4-BE49-F238E27FC236}">
                <a16:creationId xmlns:a16="http://schemas.microsoft.com/office/drawing/2014/main" id="{88CB87EA-4D01-3010-9F77-37827BAC0EA3}"/>
              </a:ext>
            </a:extLst>
          </p:cNvPr>
          <p:cNvSpPr>
            <a:spLocks noGrp="1"/>
          </p:cNvSpPr>
          <p:nvPr>
            <p:ph type="ctrTitle" hasCustomPrompt="1"/>
          </p:nvPr>
        </p:nvSpPr>
        <p:spPr>
          <a:xfrm>
            <a:off x="660899" y="1031064"/>
            <a:ext cx="5239348" cy="1344776"/>
          </a:xfrm>
          <a:noFill/>
          <a:ln>
            <a:noFill/>
          </a:ln>
        </p:spPr>
        <p:txBody>
          <a:bodyPr tIns="0" rIns="0" bIns="0" anchor="t">
            <a:noAutofit/>
          </a:bodyPr>
          <a:lstStyle>
            <a:lvl1pPr algn="l">
              <a:lnSpc>
                <a:spcPct val="100000"/>
              </a:lnSpc>
              <a:defRPr sz="4800">
                <a:solidFill>
                  <a:schemeClr val="bg1"/>
                </a:solidFill>
              </a:defRPr>
            </a:lvl1pPr>
          </a:lstStyle>
          <a:p>
            <a:r>
              <a:rPr lang="en-US"/>
              <a:t>Headline</a:t>
            </a:r>
            <a:endParaRPr lang="en-GB"/>
          </a:p>
        </p:txBody>
      </p:sp>
      <p:sp>
        <p:nvSpPr>
          <p:cNvPr id="10" name="Subtitle 2">
            <a:extLst>
              <a:ext uri="{FF2B5EF4-FFF2-40B4-BE49-F238E27FC236}">
                <a16:creationId xmlns:a16="http://schemas.microsoft.com/office/drawing/2014/main" id="{B6B751B1-4608-8B67-3636-8AE1A8B496C0}"/>
              </a:ext>
            </a:extLst>
          </p:cNvPr>
          <p:cNvSpPr>
            <a:spLocks noGrp="1"/>
          </p:cNvSpPr>
          <p:nvPr>
            <p:ph type="subTitle" idx="1" hasCustomPrompt="1"/>
          </p:nvPr>
        </p:nvSpPr>
        <p:spPr>
          <a:xfrm>
            <a:off x="687402" y="2659121"/>
            <a:ext cx="5239347" cy="1077624"/>
          </a:xfrm>
        </p:spPr>
        <p:txBody>
          <a:bodyPr tIns="0" rIns="0" bIns="0">
            <a:no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1" name="Date Placeholder 3">
            <a:extLst>
              <a:ext uri="{FF2B5EF4-FFF2-40B4-BE49-F238E27FC236}">
                <a16:creationId xmlns:a16="http://schemas.microsoft.com/office/drawing/2014/main" id="{B45E3EF1-13E3-16E1-4080-A349B079B5C1}"/>
              </a:ext>
            </a:extLst>
          </p:cNvPr>
          <p:cNvSpPr>
            <a:spLocks noGrp="1"/>
          </p:cNvSpPr>
          <p:nvPr>
            <p:ph type="dt" sz="half" idx="10"/>
          </p:nvPr>
        </p:nvSpPr>
        <p:spPr>
          <a:xfrm>
            <a:off x="687402" y="4006774"/>
            <a:ext cx="3973966" cy="184665"/>
          </a:xfrm>
        </p:spPr>
        <p:txBody>
          <a:bodyPr>
            <a:noAutofit/>
          </a:bodyPr>
          <a:lstStyle>
            <a:lvl1pPr algn="l">
              <a:defRPr sz="1600">
                <a:solidFill>
                  <a:schemeClr val="bg1"/>
                </a:solidFill>
              </a:defRPr>
            </a:lvl1pPr>
          </a:lstStyle>
          <a:p>
            <a:fld id="{4BD48E7E-8069-C14C-B665-25A47EA7039F}" type="datetime4">
              <a:rPr lang="en-US" smtClean="0"/>
              <a:pPr/>
              <a:t>September 11, 2025</a:t>
            </a:fld>
            <a:endParaRPr lang="en-GB"/>
          </a:p>
        </p:txBody>
      </p:sp>
      <p:sp>
        <p:nvSpPr>
          <p:cNvPr id="20" name="Text Placeholder 17">
            <a:extLst>
              <a:ext uri="{FF2B5EF4-FFF2-40B4-BE49-F238E27FC236}">
                <a16:creationId xmlns:a16="http://schemas.microsoft.com/office/drawing/2014/main" id="{2D12AC69-221C-2BD6-5075-1669404FCF91}"/>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grpSp>
        <p:nvGrpSpPr>
          <p:cNvPr id="14" name="Group 13">
            <a:extLst>
              <a:ext uri="{FF2B5EF4-FFF2-40B4-BE49-F238E27FC236}">
                <a16:creationId xmlns:a16="http://schemas.microsoft.com/office/drawing/2014/main" id="{EF535EE4-37B0-1C39-DBE7-296409DFD9FD}"/>
              </a:ext>
            </a:extLst>
          </p:cNvPr>
          <p:cNvGrpSpPr>
            <a:grpSpLocks noChangeAspect="1"/>
          </p:cNvGrpSpPr>
          <p:nvPr userDrawn="1"/>
        </p:nvGrpSpPr>
        <p:grpSpPr>
          <a:xfrm>
            <a:off x="6415790" y="2569464"/>
            <a:ext cx="754486" cy="1719072"/>
            <a:chOff x="5575665" y="2495416"/>
            <a:chExt cx="825056" cy="1879864"/>
          </a:xfrm>
          <a:solidFill>
            <a:schemeClr val="bg1"/>
          </a:solidFill>
        </p:grpSpPr>
        <p:sp>
          <p:nvSpPr>
            <p:cNvPr id="19" name="Rectangle 18">
              <a:extLst>
                <a:ext uri="{FF2B5EF4-FFF2-40B4-BE49-F238E27FC236}">
                  <a16:creationId xmlns:a16="http://schemas.microsoft.com/office/drawing/2014/main" id="{A64C0397-06BF-C0DA-973F-E67BFD47413D}"/>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E04082-DFB5-FB53-E35A-D770445CC83F}"/>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1339265"/>
      </p:ext>
    </p:extLst>
  </p:cSld>
  <p:clrMapOvr>
    <a:masterClrMapping/>
  </p:clrMapOvr>
  <p:extLst>
    <p:ext uri="{DCECCB84-F9BA-43D5-87BE-67443E8EF086}">
      <p15:sldGuideLst xmlns:p15="http://schemas.microsoft.com/office/powerpoint/2012/main">
        <p15:guide id="1" pos="2976" userDrawn="1">
          <p15:clr>
            <a:srgbClr val="FBAE40"/>
          </p15:clr>
        </p15:guide>
        <p15:guide id="2" pos="701" userDrawn="1">
          <p15:clr>
            <a:srgbClr val="FBAE40"/>
          </p15:clr>
        </p15:guide>
        <p15:guide id="3" orient="horz" pos="2069" userDrawn="1">
          <p15:clr>
            <a:srgbClr val="FBAE40"/>
          </p15:clr>
        </p15:guide>
        <p15:guide id="4" orient="horz" pos="3034"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2"/>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Graphic 11">
            <a:extLst>
              <a:ext uri="{FF2B5EF4-FFF2-40B4-BE49-F238E27FC236}">
                <a16:creationId xmlns:a16="http://schemas.microsoft.com/office/drawing/2014/main" id="{DB22318E-6EC0-2CA9-3D1F-40B1FDA326C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5800" y="5561595"/>
            <a:ext cx="1600200" cy="608949"/>
          </a:xfrm>
          <a:prstGeom prst="rect">
            <a:avLst/>
          </a:prstGeom>
        </p:spPr>
      </p:pic>
      <p:sp>
        <p:nvSpPr>
          <p:cNvPr id="11" name="Title 1">
            <a:extLst>
              <a:ext uri="{FF2B5EF4-FFF2-40B4-BE49-F238E27FC236}">
                <a16:creationId xmlns:a16="http://schemas.microsoft.com/office/drawing/2014/main" id="{F723800A-158B-1103-B236-5C19B0B88A0E}"/>
              </a:ext>
            </a:extLst>
          </p:cNvPr>
          <p:cNvSpPr>
            <a:spLocks noGrp="1"/>
          </p:cNvSpPr>
          <p:nvPr>
            <p:ph type="ctrTitle" hasCustomPrompt="1"/>
          </p:nvPr>
        </p:nvSpPr>
        <p:spPr>
          <a:xfrm>
            <a:off x="660899" y="1031064"/>
            <a:ext cx="5998316" cy="1344776"/>
          </a:xfrm>
          <a:noFill/>
          <a:ln>
            <a:noFill/>
          </a:ln>
        </p:spPr>
        <p:txBody>
          <a:bodyPr tIns="0" rIns="0" bIns="0" anchor="t">
            <a:noAutofit/>
          </a:bodyPr>
          <a:lstStyle>
            <a:lvl1pPr algn="l">
              <a:lnSpc>
                <a:spcPct val="100000"/>
              </a:lnSpc>
              <a:defRPr sz="4800">
                <a:solidFill>
                  <a:schemeClr val="tx2"/>
                </a:solidFill>
              </a:defRPr>
            </a:lvl1pPr>
          </a:lstStyle>
          <a:p>
            <a:r>
              <a:rPr lang="en-US"/>
              <a:t>Headline</a:t>
            </a:r>
            <a:endParaRPr lang="en-GB"/>
          </a:p>
        </p:txBody>
      </p:sp>
      <p:sp>
        <p:nvSpPr>
          <p:cNvPr id="13" name="Subtitle 2">
            <a:extLst>
              <a:ext uri="{FF2B5EF4-FFF2-40B4-BE49-F238E27FC236}">
                <a16:creationId xmlns:a16="http://schemas.microsoft.com/office/drawing/2014/main" id="{E3E65D60-1E43-47C4-D80B-4D50AAC649EE}"/>
              </a:ext>
            </a:extLst>
          </p:cNvPr>
          <p:cNvSpPr>
            <a:spLocks noGrp="1"/>
          </p:cNvSpPr>
          <p:nvPr>
            <p:ph type="subTitle" idx="1" hasCustomPrompt="1"/>
          </p:nvPr>
        </p:nvSpPr>
        <p:spPr>
          <a:xfrm>
            <a:off x="687402" y="2659121"/>
            <a:ext cx="5971813" cy="1077624"/>
          </a:xfrm>
        </p:spPr>
        <p:txBody>
          <a:bodyPr tIns="0" rIns="0" bIns="0">
            <a:noAutofit/>
          </a:bodyPr>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14" name="Date Placeholder 3">
            <a:extLst>
              <a:ext uri="{FF2B5EF4-FFF2-40B4-BE49-F238E27FC236}">
                <a16:creationId xmlns:a16="http://schemas.microsoft.com/office/drawing/2014/main" id="{E91D0A1B-BED1-7267-A975-6B9AC303C8CA}"/>
              </a:ext>
            </a:extLst>
          </p:cNvPr>
          <p:cNvSpPr>
            <a:spLocks noGrp="1"/>
          </p:cNvSpPr>
          <p:nvPr>
            <p:ph type="dt" sz="half" idx="10"/>
          </p:nvPr>
        </p:nvSpPr>
        <p:spPr>
          <a:xfrm>
            <a:off x="687402" y="4006774"/>
            <a:ext cx="3973966" cy="184665"/>
          </a:xfrm>
        </p:spPr>
        <p:txBody>
          <a:bodyPr>
            <a:noAutofit/>
          </a:bodyPr>
          <a:lstStyle>
            <a:lvl1pPr algn="l">
              <a:defRPr sz="1600">
                <a:solidFill>
                  <a:schemeClr val="tx1"/>
                </a:solidFill>
              </a:defRPr>
            </a:lvl1pPr>
          </a:lstStyle>
          <a:p>
            <a:fld id="{4BD48E7E-8069-C14C-B665-25A47EA7039F}" type="datetime4">
              <a:rPr lang="en-US" smtClean="0"/>
              <a:pPr/>
              <a:t>September 11, 2025</a:t>
            </a:fld>
            <a:endParaRPr lang="en-GB"/>
          </a:p>
        </p:txBody>
      </p:sp>
      <p:grpSp>
        <p:nvGrpSpPr>
          <p:cNvPr id="15" name="Group 14">
            <a:extLst>
              <a:ext uri="{FF2B5EF4-FFF2-40B4-BE49-F238E27FC236}">
                <a16:creationId xmlns:a16="http://schemas.microsoft.com/office/drawing/2014/main" id="{A4C59F27-A534-AD90-917C-9E5DE161A5A6}"/>
              </a:ext>
            </a:extLst>
          </p:cNvPr>
          <p:cNvGrpSpPr/>
          <p:nvPr userDrawn="1"/>
        </p:nvGrpSpPr>
        <p:grpSpPr>
          <a:xfrm>
            <a:off x="8209722" y="521698"/>
            <a:ext cx="2703444" cy="5806440"/>
            <a:chOff x="8209722" y="521698"/>
            <a:chExt cx="2703444" cy="5806440"/>
          </a:xfrm>
        </p:grpSpPr>
        <p:pic>
          <p:nvPicPr>
            <p:cNvPr id="16" name="Picture Placeholder 15">
              <a:extLst>
                <a:ext uri="{FF2B5EF4-FFF2-40B4-BE49-F238E27FC236}">
                  <a16:creationId xmlns:a16="http://schemas.microsoft.com/office/drawing/2014/main" id="{E6BEC062-76E2-0A4A-5152-1E648AC6884B}"/>
                </a:ext>
              </a:extLst>
            </p:cNvPr>
            <p:cNvPicPr>
              <a:picLocks/>
            </p:cNvPicPr>
            <p:nvPr userDrawn="1"/>
          </p:nvPicPr>
          <p:blipFill>
            <a:blip r:embed="rId4">
              <a:extLst>
                <a:ext uri="{28A0092B-C50C-407E-A947-70E740481C1C}">
                  <a14:useLocalDpi xmlns:a14="http://schemas.microsoft.com/office/drawing/2010/main" val="0"/>
                </a:ext>
              </a:extLst>
            </a:blip>
            <a:srcRect l="44909" r="20685"/>
            <a:stretch/>
          </p:blipFill>
          <p:spPr>
            <a:xfrm>
              <a:off x="8308504" y="521698"/>
              <a:ext cx="2514600" cy="5806440"/>
            </a:xfrm>
            <a:prstGeom prst="rect">
              <a:avLst/>
            </a:prstGeom>
          </p:spPr>
        </p:pic>
        <p:sp>
          <p:nvSpPr>
            <p:cNvPr id="19" name="Rectangle 18">
              <a:extLst>
                <a:ext uri="{FF2B5EF4-FFF2-40B4-BE49-F238E27FC236}">
                  <a16:creationId xmlns:a16="http://schemas.microsoft.com/office/drawing/2014/main" id="{42BF5C46-53FC-C08E-FE21-C5BC10C3F52F}"/>
                </a:ext>
              </a:extLst>
            </p:cNvPr>
            <p:cNvSpPr/>
            <p:nvPr userDrawn="1"/>
          </p:nvSpPr>
          <p:spPr>
            <a:xfrm>
              <a:off x="8209722" y="3036298"/>
              <a:ext cx="2703444" cy="7832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Placeholder 17">
            <a:extLst>
              <a:ext uri="{FF2B5EF4-FFF2-40B4-BE49-F238E27FC236}">
                <a16:creationId xmlns:a16="http://schemas.microsoft.com/office/drawing/2014/main" id="{7A5F23C4-B56E-D550-EEF8-8D8DF37A9527}"/>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tx2"/>
              </a:buClr>
              <a:buSzPct val="280000"/>
              <a:buFont typeface="Wingdings" pitchFamily="2" charset="2"/>
              <a:buChar char="§"/>
              <a:defRPr lang="en-US" sz="1200" b="0" cap="all" baseline="0" smtClean="0">
                <a:solidFill>
                  <a:schemeClr val="tx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spTree>
    <p:extLst>
      <p:ext uri="{BB962C8B-B14F-4D97-AF65-F5344CB8AC3E}">
        <p14:creationId xmlns:p14="http://schemas.microsoft.com/office/powerpoint/2010/main" val="2841651670"/>
      </p:ext>
    </p:extLst>
  </p:cSld>
  <p:clrMapOvr>
    <a:masterClrMapping/>
  </p:clrMapOvr>
  <p:extLst>
    <p:ext uri="{DCECCB84-F9BA-43D5-87BE-67443E8EF086}">
      <p15:sldGuideLst xmlns:p15="http://schemas.microsoft.com/office/powerpoint/2012/main">
        <p15:guide id="1" pos="4320" userDrawn="1">
          <p15:clr>
            <a:srgbClr val="FBAE40"/>
          </p15:clr>
        </p15:guide>
        <p15:guide id="2" pos="701" userDrawn="1">
          <p15:clr>
            <a:srgbClr val="FBAE40"/>
          </p15:clr>
        </p15:guide>
        <p15:guide id="3" orient="horz" pos="432" userDrawn="1">
          <p15:clr>
            <a:srgbClr val="FBAE40"/>
          </p15:clr>
        </p15:guide>
        <p15:guide id="4" orient="horz" pos="3912"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lor Cover 2">
    <p:bg>
      <p:bgPr>
        <a:solidFill>
          <a:schemeClr val="tx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15119B3-04A2-3E89-1D90-19C2D20A0656}"/>
              </a:ext>
            </a:extLst>
          </p:cNvPr>
          <p:cNvGrpSpPr/>
          <p:nvPr userDrawn="1"/>
        </p:nvGrpSpPr>
        <p:grpSpPr>
          <a:xfrm>
            <a:off x="12382371" y="110076"/>
            <a:ext cx="2527429" cy="4085734"/>
            <a:chOff x="12382371" y="110076"/>
            <a:chExt cx="2527429" cy="4085734"/>
          </a:xfrm>
        </p:grpSpPr>
        <p:sp>
          <p:nvSpPr>
            <p:cNvPr id="7" name="TextBox 6">
              <a:extLst>
                <a:ext uri="{FF2B5EF4-FFF2-40B4-BE49-F238E27FC236}">
                  <a16:creationId xmlns:a16="http://schemas.microsoft.com/office/drawing/2014/main" id="{AEE5EE50-761F-0405-87A1-416319C26909}"/>
                </a:ext>
              </a:extLst>
            </p:cNvPr>
            <p:cNvSpPr txBox="1"/>
            <p:nvPr userDrawn="1"/>
          </p:nvSpPr>
          <p:spPr>
            <a:xfrm>
              <a:off x="12739676" y="110076"/>
              <a:ext cx="2170124" cy="4085734"/>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2"/>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8" name="Triangle 24">
              <a:extLst>
                <a:ext uri="{FF2B5EF4-FFF2-40B4-BE49-F238E27FC236}">
                  <a16:creationId xmlns:a16="http://schemas.microsoft.com/office/drawing/2014/main" id="{FD8DF41B-4811-8018-BF29-2C4772B086ED}"/>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Graphic 11">
            <a:extLst>
              <a:ext uri="{FF2B5EF4-FFF2-40B4-BE49-F238E27FC236}">
                <a16:creationId xmlns:a16="http://schemas.microsoft.com/office/drawing/2014/main" id="{DC18D9DD-050E-E664-6265-EE3695DE574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85800" y="5601350"/>
            <a:ext cx="1600200" cy="608949"/>
          </a:xfrm>
          <a:prstGeom prst="rect">
            <a:avLst/>
          </a:prstGeom>
        </p:spPr>
      </p:pic>
      <p:sp>
        <p:nvSpPr>
          <p:cNvPr id="3" name="Title 1">
            <a:extLst>
              <a:ext uri="{FF2B5EF4-FFF2-40B4-BE49-F238E27FC236}">
                <a16:creationId xmlns:a16="http://schemas.microsoft.com/office/drawing/2014/main" id="{64ADC0A3-8EF9-B01D-8FF1-912FF009854E}"/>
              </a:ext>
            </a:extLst>
          </p:cNvPr>
          <p:cNvSpPr>
            <a:spLocks noGrp="1"/>
          </p:cNvSpPr>
          <p:nvPr>
            <p:ph type="ctrTitle" hasCustomPrompt="1"/>
          </p:nvPr>
        </p:nvSpPr>
        <p:spPr>
          <a:xfrm>
            <a:off x="660898" y="1031064"/>
            <a:ext cx="5998315" cy="1344776"/>
          </a:xfrm>
          <a:noFill/>
          <a:ln>
            <a:noFill/>
          </a:ln>
        </p:spPr>
        <p:txBody>
          <a:bodyPr tIns="0" rIns="0" bIns="0" anchor="t">
            <a:noAutofit/>
          </a:bodyPr>
          <a:lstStyle>
            <a:lvl1pPr algn="l">
              <a:lnSpc>
                <a:spcPct val="100000"/>
              </a:lnSpc>
              <a:defRPr sz="4800">
                <a:solidFill>
                  <a:schemeClr val="bg1"/>
                </a:solidFill>
              </a:defRPr>
            </a:lvl1pPr>
          </a:lstStyle>
          <a:p>
            <a:r>
              <a:rPr lang="en-US"/>
              <a:t>Headline</a:t>
            </a:r>
            <a:endParaRPr lang="en-GB"/>
          </a:p>
        </p:txBody>
      </p:sp>
      <p:sp>
        <p:nvSpPr>
          <p:cNvPr id="4" name="Subtitle 2">
            <a:extLst>
              <a:ext uri="{FF2B5EF4-FFF2-40B4-BE49-F238E27FC236}">
                <a16:creationId xmlns:a16="http://schemas.microsoft.com/office/drawing/2014/main" id="{507868E8-8404-8122-563A-14391050FF05}"/>
              </a:ext>
            </a:extLst>
          </p:cNvPr>
          <p:cNvSpPr>
            <a:spLocks noGrp="1"/>
          </p:cNvSpPr>
          <p:nvPr>
            <p:ph type="subTitle" idx="1" hasCustomPrompt="1"/>
          </p:nvPr>
        </p:nvSpPr>
        <p:spPr>
          <a:xfrm>
            <a:off x="687402" y="2659121"/>
            <a:ext cx="5998314" cy="1077624"/>
          </a:xfrm>
        </p:spPr>
        <p:txBody>
          <a:bodyPr tIns="0" rIns="0" bIns="0">
            <a:no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Subhead</a:t>
            </a:r>
          </a:p>
        </p:txBody>
      </p:sp>
      <p:sp>
        <p:nvSpPr>
          <p:cNvPr id="9" name="Date Placeholder 3">
            <a:extLst>
              <a:ext uri="{FF2B5EF4-FFF2-40B4-BE49-F238E27FC236}">
                <a16:creationId xmlns:a16="http://schemas.microsoft.com/office/drawing/2014/main" id="{739E14F6-2775-D223-9429-558339D67239}"/>
              </a:ext>
            </a:extLst>
          </p:cNvPr>
          <p:cNvSpPr>
            <a:spLocks noGrp="1"/>
          </p:cNvSpPr>
          <p:nvPr>
            <p:ph type="dt" sz="half" idx="10"/>
          </p:nvPr>
        </p:nvSpPr>
        <p:spPr>
          <a:xfrm>
            <a:off x="687402" y="4006774"/>
            <a:ext cx="3973966" cy="184665"/>
          </a:xfrm>
        </p:spPr>
        <p:txBody>
          <a:bodyPr>
            <a:noAutofit/>
          </a:bodyPr>
          <a:lstStyle>
            <a:lvl1pPr algn="l">
              <a:defRPr sz="1600">
                <a:solidFill>
                  <a:schemeClr val="bg1"/>
                </a:solidFill>
              </a:defRPr>
            </a:lvl1pPr>
          </a:lstStyle>
          <a:p>
            <a:fld id="{4BD48E7E-8069-C14C-B665-25A47EA7039F}" type="datetime4">
              <a:rPr lang="en-US" smtClean="0"/>
              <a:pPr/>
              <a:t>September 11, 2025</a:t>
            </a:fld>
            <a:endParaRPr lang="en-GB"/>
          </a:p>
        </p:txBody>
      </p:sp>
      <p:sp>
        <p:nvSpPr>
          <p:cNvPr id="18" name="Text Placeholder 17">
            <a:extLst>
              <a:ext uri="{FF2B5EF4-FFF2-40B4-BE49-F238E27FC236}">
                <a16:creationId xmlns:a16="http://schemas.microsoft.com/office/drawing/2014/main" id="{320A547D-4E5F-AD61-1725-9C654C849DEE}"/>
              </a:ext>
            </a:extLst>
          </p:cNvPr>
          <p:cNvSpPr>
            <a:spLocks noGrp="1"/>
          </p:cNvSpPr>
          <p:nvPr>
            <p:ph type="body" sz="quarter" idx="13"/>
          </p:nvPr>
        </p:nvSpPr>
        <p:spPr>
          <a:xfrm>
            <a:off x="649746" y="660241"/>
            <a:ext cx="3108960" cy="136525"/>
          </a:xfrm>
        </p:spPr>
        <p:txBody>
          <a:bodyPr vert="horz" lIns="0" tIns="0" rIns="0" bIns="0" rtlCol="0" anchor="t" anchorCtr="0">
            <a:noAutofit/>
          </a:bodyPr>
          <a:lstStyle>
            <a:lvl1pPr marL="182880" indent="-228600" fontAlgn="ctr">
              <a:buClr>
                <a:schemeClr val="bg2"/>
              </a:buClr>
              <a:buSzPct val="280000"/>
              <a:buFont typeface="Wingdings" pitchFamily="2" charset="2"/>
              <a:buChar char="§"/>
              <a:defRPr lang="en-US" sz="1200" b="0" cap="all" baseline="0" smtClean="0">
                <a:solidFill>
                  <a:schemeClr val="bg1"/>
                </a:solidFill>
              </a:defRPr>
            </a:lvl1pPr>
            <a:lvl2pPr marL="228600" indent="0">
              <a:buNone/>
              <a:defRPr lang="en-US" sz="1800" smtClean="0"/>
            </a:lvl2pPr>
            <a:lvl3pPr>
              <a:defRPr lang="en-US" sz="1800" smtClean="0"/>
            </a:lvl3pPr>
            <a:lvl4pPr>
              <a:defRPr lang="en-US" sz="1800" smtClean="0"/>
            </a:lvl4pPr>
            <a:lvl5pPr>
              <a:defRPr lang="en-GB" sz="1800"/>
            </a:lvl5pPr>
          </a:lstStyle>
          <a:p>
            <a:pPr marL="0" lvl="0"/>
            <a:r>
              <a:rPr lang="en-US"/>
              <a:t>Click to edit Master text styles</a:t>
            </a:r>
          </a:p>
        </p:txBody>
      </p:sp>
      <p:grpSp>
        <p:nvGrpSpPr>
          <p:cNvPr id="5" name="Group 4">
            <a:extLst>
              <a:ext uri="{FF2B5EF4-FFF2-40B4-BE49-F238E27FC236}">
                <a16:creationId xmlns:a16="http://schemas.microsoft.com/office/drawing/2014/main" id="{1D7A0F0A-6DB3-5469-E175-8D2EBCB8072D}"/>
              </a:ext>
            </a:extLst>
          </p:cNvPr>
          <p:cNvGrpSpPr/>
          <p:nvPr userDrawn="1"/>
        </p:nvGrpSpPr>
        <p:grpSpPr>
          <a:xfrm>
            <a:off x="8209722" y="521698"/>
            <a:ext cx="2703444" cy="5806440"/>
            <a:chOff x="8209722" y="521698"/>
            <a:chExt cx="2703444" cy="5806440"/>
          </a:xfrm>
        </p:grpSpPr>
        <p:pic>
          <p:nvPicPr>
            <p:cNvPr id="11" name="Picture Placeholder 15">
              <a:extLst>
                <a:ext uri="{FF2B5EF4-FFF2-40B4-BE49-F238E27FC236}">
                  <a16:creationId xmlns:a16="http://schemas.microsoft.com/office/drawing/2014/main" id="{574CFEDB-8DB8-CE58-5DB9-E22A24F08DBF}"/>
                </a:ext>
              </a:extLst>
            </p:cNvPr>
            <p:cNvPicPr>
              <a:picLocks/>
            </p:cNvPicPr>
            <p:nvPr userDrawn="1"/>
          </p:nvPicPr>
          <p:blipFill>
            <a:blip r:embed="rId4">
              <a:extLst>
                <a:ext uri="{28A0092B-C50C-407E-A947-70E740481C1C}">
                  <a14:useLocalDpi xmlns:a14="http://schemas.microsoft.com/office/drawing/2010/main" val="0"/>
                </a:ext>
              </a:extLst>
            </a:blip>
            <a:srcRect l="44909" r="20685"/>
            <a:stretch/>
          </p:blipFill>
          <p:spPr>
            <a:xfrm>
              <a:off x="8308504" y="521698"/>
              <a:ext cx="2514600" cy="5806440"/>
            </a:xfrm>
            <a:prstGeom prst="rect">
              <a:avLst/>
            </a:prstGeom>
          </p:spPr>
        </p:pic>
        <p:sp>
          <p:nvSpPr>
            <p:cNvPr id="13" name="Rectangle 12">
              <a:extLst>
                <a:ext uri="{FF2B5EF4-FFF2-40B4-BE49-F238E27FC236}">
                  <a16:creationId xmlns:a16="http://schemas.microsoft.com/office/drawing/2014/main" id="{C05D56C1-D492-1019-E8E3-7B80219F5E67}"/>
                </a:ext>
              </a:extLst>
            </p:cNvPr>
            <p:cNvSpPr/>
            <p:nvPr userDrawn="1"/>
          </p:nvSpPr>
          <p:spPr>
            <a:xfrm>
              <a:off x="8209722" y="3036298"/>
              <a:ext cx="2703444" cy="7832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9410332"/>
      </p:ext>
    </p:extLst>
  </p:cSld>
  <p:clrMapOvr>
    <a:masterClrMapping/>
  </p:clrMapOvr>
  <p:extLst>
    <p:ext uri="{DCECCB84-F9BA-43D5-87BE-67443E8EF086}">
      <p15:sldGuideLst xmlns:p15="http://schemas.microsoft.com/office/powerpoint/2012/main">
        <p15:guide id="1" pos="4320" userDrawn="1">
          <p15:clr>
            <a:srgbClr val="FBAE40"/>
          </p15:clr>
        </p15:guide>
        <p15:guide id="2" pos="701" userDrawn="1">
          <p15:clr>
            <a:srgbClr val="FBAE40"/>
          </p15:clr>
        </p15:guide>
        <p15:guide id="3" orient="horz" pos="432" userDrawn="1">
          <p15:clr>
            <a:srgbClr val="FBAE40"/>
          </p15:clr>
        </p15:guide>
        <p15:guide id="4" orient="horz" pos="391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9FAD-0A46-4ACC-9793-5EEDBD51EABF}"/>
              </a:ext>
            </a:extLst>
          </p:cNvPr>
          <p:cNvSpPr>
            <a:spLocks noGrp="1"/>
          </p:cNvSpPr>
          <p:nvPr>
            <p:ph type="title" hasCustomPrompt="1"/>
          </p:nvPr>
        </p:nvSpPr>
        <p:spPr>
          <a:xfrm>
            <a:off x="685800" y="597154"/>
            <a:ext cx="8679130" cy="1069848"/>
          </a:xfrm>
        </p:spPr>
        <p:txBody>
          <a:bodyPr anchor="b">
            <a:noAutofit/>
          </a:bodyPr>
          <a:lstStyle>
            <a:lvl1pPr>
              <a:defRPr/>
            </a:lvl1pPr>
          </a:lstStyle>
          <a:p>
            <a:r>
              <a:rPr lang="en-US"/>
              <a:t>Agenda</a:t>
            </a:r>
            <a:endParaRPr lang="en-GB"/>
          </a:p>
        </p:txBody>
      </p:sp>
      <p:sp>
        <p:nvSpPr>
          <p:cNvPr id="10" name="Table Placeholder 5">
            <a:extLst>
              <a:ext uri="{FF2B5EF4-FFF2-40B4-BE49-F238E27FC236}">
                <a16:creationId xmlns:a16="http://schemas.microsoft.com/office/drawing/2014/main" id="{6B420300-9AD1-43AE-9279-59946E08A4E3}"/>
              </a:ext>
            </a:extLst>
          </p:cNvPr>
          <p:cNvSpPr>
            <a:spLocks noGrp="1"/>
          </p:cNvSpPr>
          <p:nvPr>
            <p:ph type="tbl" sz="quarter" idx="14"/>
          </p:nvPr>
        </p:nvSpPr>
        <p:spPr>
          <a:xfrm>
            <a:off x="685800" y="2060447"/>
            <a:ext cx="8686798" cy="4114800"/>
          </a:xfrm>
        </p:spPr>
        <p:txBody>
          <a:bodyPr anchor="ctr"/>
          <a:lstStyle>
            <a:lvl1pPr marL="0" indent="0" algn="ctr">
              <a:buNone/>
              <a:defRPr/>
            </a:lvl1pPr>
          </a:lstStyle>
          <a:p>
            <a:r>
              <a:rPr lang="en-US"/>
              <a:t>Click icon to add table</a:t>
            </a:r>
            <a:endParaRPr lang="en-GB"/>
          </a:p>
        </p:txBody>
      </p:sp>
      <p:sp>
        <p:nvSpPr>
          <p:cNvPr id="3" name="Slide Number Placeholder 5">
            <a:extLst>
              <a:ext uri="{FF2B5EF4-FFF2-40B4-BE49-F238E27FC236}">
                <a16:creationId xmlns:a16="http://schemas.microsoft.com/office/drawing/2014/main" id="{326B4B8F-136A-B8AB-F409-4D3A72CC2587}"/>
              </a:ext>
            </a:extLst>
          </p:cNvPr>
          <p:cNvSpPr txBox="1">
            <a:spLocks/>
          </p:cNvSpPr>
          <p:nvPr userDrawn="1"/>
        </p:nvSpPr>
        <p:spPr>
          <a:xfrm>
            <a:off x="142827" y="6356350"/>
            <a:ext cx="274320" cy="136525"/>
          </a:xfrm>
          <a:prstGeom prst="rect">
            <a:avLst/>
          </a:prstGeom>
        </p:spPr>
        <p:txBody>
          <a:bodyPr vert="horz" wrap="none" lIns="0" tIns="0" rIns="0" bIns="0" rtlCol="0" anchor="ctr"/>
          <a:lstStyle>
            <a:defPPr>
              <a:defRPr lang="en-US"/>
            </a:defPPr>
            <a:lvl1pPr marL="0" algn="r" defTabSz="914400" rtl="0" eaLnBrk="1" latinLnBrk="0" hangingPunct="1">
              <a:defRPr lang="en-GB" sz="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DB38E-7BB7-498E-99E5-8000D290A95C}" type="slidenum">
              <a:rPr lang="en-US" smtClean="0"/>
              <a:pPr/>
              <a:t>‹#›</a:t>
            </a:fld>
            <a:endParaRPr lang="en-US"/>
          </a:p>
        </p:txBody>
      </p:sp>
      <p:sp>
        <p:nvSpPr>
          <p:cNvPr id="4" name="Date Placeholder 3">
            <a:extLst>
              <a:ext uri="{FF2B5EF4-FFF2-40B4-BE49-F238E27FC236}">
                <a16:creationId xmlns:a16="http://schemas.microsoft.com/office/drawing/2014/main" id="{2F7D5BCB-3FEB-ECA2-2F92-DFB46D1AF7BD}"/>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5" name="Footer Placeholder 4">
            <a:extLst>
              <a:ext uri="{FF2B5EF4-FFF2-40B4-BE49-F238E27FC236}">
                <a16:creationId xmlns:a16="http://schemas.microsoft.com/office/drawing/2014/main" id="{E48DD637-A97B-E668-1B4E-A91AD04A5965}"/>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1374633896"/>
      </p:ext>
    </p:extLst>
  </p:cSld>
  <p:clrMapOvr>
    <a:masterClrMapping/>
  </p:clrMapOvr>
  <p:extLst>
    <p:ext uri="{DCECCB84-F9BA-43D5-87BE-67443E8EF086}">
      <p15:sldGuideLst xmlns:p15="http://schemas.microsoft.com/office/powerpoint/2012/main">
        <p15:guide id="1" pos="432" userDrawn="1">
          <p15:clr>
            <a:srgbClr val="FBAE40"/>
          </p15:clr>
        </p15:guide>
        <p15:guide id="2" pos="5904" userDrawn="1">
          <p15:clr>
            <a:srgbClr val="FBAE40"/>
          </p15:clr>
        </p15:guide>
        <p15:guide id="3" orient="horz" pos="373" userDrawn="1">
          <p15:clr>
            <a:srgbClr val="FBAE40"/>
          </p15:clr>
        </p15:guide>
        <p15:guide id="4" orient="horz" pos="1050" userDrawn="1">
          <p15:clr>
            <a:srgbClr val="FBAE40"/>
          </p15:clr>
        </p15:guide>
        <p15:guide id="5" orient="horz" pos="1295" userDrawn="1">
          <p15:clr>
            <a:srgbClr val="FBAE40"/>
          </p15:clr>
        </p15:guide>
        <p15:guide id="6" orient="horz" pos="3894"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0" y="597154"/>
            <a:ext cx="9418319"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9418320" cy="396240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5321A535-E15D-F31C-9E42-5129787923A1}"/>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Date Placeholder 3">
            <a:extLst>
              <a:ext uri="{FF2B5EF4-FFF2-40B4-BE49-F238E27FC236}">
                <a16:creationId xmlns:a16="http://schemas.microsoft.com/office/drawing/2014/main" id="{76553E1E-0269-8F66-97F8-DFF5F5DA0A10}"/>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8" name="Footer Placeholder 4">
            <a:extLst>
              <a:ext uri="{FF2B5EF4-FFF2-40B4-BE49-F238E27FC236}">
                <a16:creationId xmlns:a16="http://schemas.microsoft.com/office/drawing/2014/main" id="{0FC88D85-F0A2-7869-38B8-2F526B08491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1707946614"/>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792" userDrawn="1">
          <p15:clr>
            <a:srgbClr val="FBAE40"/>
          </p15:clr>
        </p15:guide>
        <p15:guide id="5" pos="432" userDrawn="1">
          <p15:clr>
            <a:srgbClr val="FBAE40"/>
          </p15:clr>
        </p15:guide>
        <p15:guide id="6" pos="6950" userDrawn="1">
          <p15:clr>
            <a:srgbClr val="FBAE40"/>
          </p15:clr>
        </p15:guide>
        <p15:guide id="7" pos="6360" userDrawn="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Side Bann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0" y="597154"/>
            <a:ext cx="9418319"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9418320" cy="396240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3">
            <a:extLst>
              <a:ext uri="{FF2B5EF4-FFF2-40B4-BE49-F238E27FC236}">
                <a16:creationId xmlns:a16="http://schemas.microsoft.com/office/drawing/2014/main" id="{76553E1E-0269-8F66-97F8-DFF5F5DA0A10}"/>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8" name="Footer Placeholder 4">
            <a:extLst>
              <a:ext uri="{FF2B5EF4-FFF2-40B4-BE49-F238E27FC236}">
                <a16:creationId xmlns:a16="http://schemas.microsoft.com/office/drawing/2014/main" id="{0FC88D85-F0A2-7869-38B8-2F526B08491E}"/>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
        <p:nvSpPr>
          <p:cNvPr id="9" name="Rectangle 8">
            <a:extLst>
              <a:ext uri="{FF2B5EF4-FFF2-40B4-BE49-F238E27FC236}">
                <a16:creationId xmlns:a16="http://schemas.microsoft.com/office/drawing/2014/main" id="{50DA070C-321F-57DD-B065-33F8E58708AA}"/>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5E518BE-E7EB-AD08-99DF-9F918B97B2F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12" name="Slide Number Placeholder 5">
            <a:extLst>
              <a:ext uri="{FF2B5EF4-FFF2-40B4-BE49-F238E27FC236}">
                <a16:creationId xmlns:a16="http://schemas.microsoft.com/office/drawing/2014/main" id="{30B871FC-8257-A0AA-AEF4-ABFFC5D96614}"/>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pic>
        <p:nvPicPr>
          <p:cNvPr id="5" name="Picture 4">
            <a:extLst>
              <a:ext uri="{FF2B5EF4-FFF2-40B4-BE49-F238E27FC236}">
                <a16:creationId xmlns:a16="http://schemas.microsoft.com/office/drawing/2014/main" id="{BDB9F91E-E190-43BE-69C5-D510315C1C0C}"/>
              </a:ext>
            </a:extLst>
          </p:cNvPr>
          <p:cNvPicPr>
            <a:picLocks/>
          </p:cNvPicPr>
          <p:nvPr userDrawn="1"/>
        </p:nvPicPr>
        <p:blipFill>
          <a:blip r:embed="rId3">
            <a:extLst>
              <a:ext uri="{28A0092B-C50C-407E-A947-70E740481C1C}">
                <a14:useLocalDpi xmlns:a14="http://schemas.microsoft.com/office/drawing/2010/main" val="0"/>
              </a:ext>
            </a:extLst>
          </a:blip>
          <a:srcRect l="61006" r="23144"/>
          <a:stretch/>
        </p:blipFill>
        <p:spPr>
          <a:xfrm>
            <a:off x="10823712" y="0"/>
            <a:ext cx="1368287" cy="6858000"/>
          </a:xfrm>
          <a:prstGeom prst="rect">
            <a:avLst/>
          </a:prstGeom>
        </p:spPr>
      </p:pic>
    </p:spTree>
    <p:extLst>
      <p:ext uri="{BB962C8B-B14F-4D97-AF65-F5344CB8AC3E}">
        <p14:creationId xmlns:p14="http://schemas.microsoft.com/office/powerpoint/2010/main" val="3625898872"/>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792" userDrawn="1">
          <p15:clr>
            <a:srgbClr val="FBAE40"/>
          </p15:clr>
        </p15:guide>
        <p15:guide id="5" pos="432" userDrawn="1">
          <p15:clr>
            <a:srgbClr val="FBAE40"/>
          </p15:clr>
        </p15:guide>
        <p15:guide id="6" pos="6950" userDrawn="1">
          <p15:clr>
            <a:srgbClr val="FBAE40"/>
          </p15:clr>
        </p15:guide>
        <p15:guide id="7" pos="6360" userDrawn="1">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Large bulle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7388" y="597154"/>
            <a:ext cx="9416732"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9418320" cy="3962400"/>
          </a:xfrm>
        </p:spPr>
        <p:txBody>
          <a:bodyPr anchor="t">
            <a:noAutofit/>
          </a:bodyPr>
          <a:lstStyle>
            <a:lvl1pPr marL="342900" indent="-342900">
              <a:spcBef>
                <a:spcPts val="0"/>
              </a:spcBef>
              <a:spcAft>
                <a:spcPts val="1200"/>
              </a:spcAft>
              <a:buClr>
                <a:schemeClr val="tx2"/>
              </a:buClr>
              <a:defRPr sz="2400"/>
            </a:lvl1pPr>
            <a:lvl2pPr marL="687388" indent="-342900">
              <a:spcBef>
                <a:spcPts val="0"/>
              </a:spcBef>
              <a:spcAft>
                <a:spcPts val="1200"/>
              </a:spcAft>
              <a:buClr>
                <a:schemeClr val="tx2"/>
              </a:buClr>
              <a:buFont typeface="Segoe UI" panose="020B0502040204020203" pitchFamily="34" charset="0"/>
              <a:buChar char="–"/>
              <a:tabLst/>
              <a:defRPr sz="2400"/>
            </a:lvl2pPr>
            <a:lvl3pPr marL="1030288" indent="-342900">
              <a:spcBef>
                <a:spcPts val="0"/>
              </a:spcBef>
              <a:spcAft>
                <a:spcPts val="1200"/>
              </a:spcAft>
              <a:buClr>
                <a:schemeClr val="tx2"/>
              </a:buClr>
              <a:defRPr sz="2400"/>
            </a:lvl3pPr>
            <a:lvl4pPr marL="1373188" indent="-342900">
              <a:spcBef>
                <a:spcPts val="0"/>
              </a:spcBef>
              <a:spcAft>
                <a:spcPts val="1200"/>
              </a:spcAft>
              <a:buClr>
                <a:schemeClr val="tx2"/>
              </a:buClr>
              <a:buFont typeface="Segoe UI" panose="020B0502040204020203" pitchFamily="34" charset="0"/>
              <a:buChar char="–"/>
              <a:defRPr sz="2400"/>
            </a:lvl4pPr>
            <a:lvl5pPr marL="1712913" indent="-342900">
              <a:spcBef>
                <a:spcPts val="0"/>
              </a:spcBef>
              <a:spcAft>
                <a:spcPts val="1200"/>
              </a:spcAft>
              <a:buClr>
                <a:schemeClr val="tx2"/>
              </a:buCl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94831ADC-80BB-4716-B48E-05565422F3E3}"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7" name="Slide Number Placeholder 5">
            <a:extLst>
              <a:ext uri="{FF2B5EF4-FFF2-40B4-BE49-F238E27FC236}">
                <a16:creationId xmlns:a16="http://schemas.microsoft.com/office/drawing/2014/main" id="{532BA7BE-CAE7-479C-2174-86318F4889C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409478069"/>
      </p:ext>
    </p:extLst>
  </p:cSld>
  <p:clrMapOvr>
    <a:masterClrMapping/>
  </p:clrMapOvr>
  <p:extLst>
    <p:ext uri="{DCECCB84-F9BA-43D5-87BE-67443E8EF086}">
      <p15:sldGuideLst xmlns:p15="http://schemas.microsoft.com/office/powerpoint/2012/main">
        <p15:guide id="2" orient="horz" pos="3792" userDrawn="1">
          <p15:clr>
            <a:srgbClr val="FBAE40"/>
          </p15:clr>
        </p15:guide>
        <p15:guide id="3" pos="432" userDrawn="1">
          <p15:clr>
            <a:srgbClr val="FBAE40"/>
          </p15:clr>
        </p15:guide>
        <p15:guide id="4" pos="6360" userDrawn="1">
          <p15:clr>
            <a:srgbClr val="FBAE40"/>
          </p15:clr>
        </p15:guide>
        <p15:guide id="5" pos="6952" userDrawn="1">
          <p15:clr>
            <a:srgbClr val="FBAE40"/>
          </p15:clr>
        </p15:guide>
        <p15:guide id="6" orient="horz" pos="373" userDrawn="1">
          <p15:clr>
            <a:srgbClr val="FBAE40"/>
          </p15:clr>
        </p15:guide>
        <p15:guide id="7" orient="horz" pos="1050" userDrawn="1">
          <p15:clr>
            <a:srgbClr val="FBAE40"/>
          </p15:clr>
        </p15:guide>
        <p15:guide id="8" orient="horz" pos="1295"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9FAD-0A46-4ACC-9793-5EEDBD51EABF}"/>
              </a:ext>
            </a:extLst>
          </p:cNvPr>
          <p:cNvSpPr>
            <a:spLocks noGrp="1"/>
          </p:cNvSpPr>
          <p:nvPr>
            <p:ph type="title" hasCustomPrompt="1"/>
          </p:nvPr>
        </p:nvSpPr>
        <p:spPr>
          <a:xfrm>
            <a:off x="685800" y="597154"/>
            <a:ext cx="8679130" cy="1069848"/>
          </a:xfrm>
        </p:spPr>
        <p:txBody>
          <a:bodyPr anchor="b">
            <a:noAutofit/>
          </a:bodyPr>
          <a:lstStyle>
            <a:lvl1pPr>
              <a:defRPr/>
            </a:lvl1pPr>
          </a:lstStyle>
          <a:p>
            <a:r>
              <a:rPr lang="en-US"/>
              <a:t>Agenda</a:t>
            </a:r>
            <a:endParaRPr lang="en-GB"/>
          </a:p>
        </p:txBody>
      </p:sp>
      <p:sp>
        <p:nvSpPr>
          <p:cNvPr id="10" name="Table Placeholder 5">
            <a:extLst>
              <a:ext uri="{FF2B5EF4-FFF2-40B4-BE49-F238E27FC236}">
                <a16:creationId xmlns:a16="http://schemas.microsoft.com/office/drawing/2014/main" id="{6B420300-9AD1-43AE-9279-59946E08A4E3}"/>
              </a:ext>
            </a:extLst>
          </p:cNvPr>
          <p:cNvSpPr>
            <a:spLocks noGrp="1"/>
          </p:cNvSpPr>
          <p:nvPr>
            <p:ph type="tbl" sz="quarter" idx="14"/>
          </p:nvPr>
        </p:nvSpPr>
        <p:spPr>
          <a:xfrm>
            <a:off x="685800" y="2060447"/>
            <a:ext cx="8686798" cy="4114800"/>
          </a:xfrm>
        </p:spPr>
        <p:txBody>
          <a:bodyPr anchor="ctr"/>
          <a:lstStyle>
            <a:lvl1pPr marL="0" indent="0" algn="ctr">
              <a:buNone/>
              <a:defRPr/>
            </a:lvl1pPr>
          </a:lstStyle>
          <a:p>
            <a:r>
              <a:rPr lang="en-US"/>
              <a:t>Click icon to add table</a:t>
            </a:r>
            <a:endParaRPr lang="en-GB"/>
          </a:p>
        </p:txBody>
      </p:sp>
      <p:sp>
        <p:nvSpPr>
          <p:cNvPr id="3" name="Slide Number Placeholder 5">
            <a:extLst>
              <a:ext uri="{FF2B5EF4-FFF2-40B4-BE49-F238E27FC236}">
                <a16:creationId xmlns:a16="http://schemas.microsoft.com/office/drawing/2014/main" id="{326B4B8F-136A-B8AB-F409-4D3A72CC2587}"/>
              </a:ext>
            </a:extLst>
          </p:cNvPr>
          <p:cNvSpPr txBox="1">
            <a:spLocks/>
          </p:cNvSpPr>
          <p:nvPr userDrawn="1"/>
        </p:nvSpPr>
        <p:spPr>
          <a:xfrm>
            <a:off x="142827" y="6356350"/>
            <a:ext cx="274320" cy="136525"/>
          </a:xfrm>
          <a:prstGeom prst="rect">
            <a:avLst/>
          </a:prstGeom>
        </p:spPr>
        <p:txBody>
          <a:bodyPr vert="horz" wrap="none" lIns="0" tIns="0" rIns="0" bIns="0" rtlCol="0" anchor="ctr"/>
          <a:lstStyle>
            <a:defPPr>
              <a:defRPr lang="en-US"/>
            </a:defPPr>
            <a:lvl1pPr marL="0" algn="r" defTabSz="914400" rtl="0" eaLnBrk="1" latinLnBrk="0" hangingPunct="1">
              <a:defRPr lang="en-GB" sz="800" kern="1200" smtClean="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DB38E-7BB7-498E-99E5-8000D290A95C}" type="slidenum">
              <a:rPr lang="en-US" smtClean="0"/>
              <a:pPr/>
              <a:t>‹#›</a:t>
            </a:fld>
            <a:endParaRPr lang="en-US"/>
          </a:p>
        </p:txBody>
      </p:sp>
      <p:sp>
        <p:nvSpPr>
          <p:cNvPr id="4" name="Date Placeholder 3">
            <a:extLst>
              <a:ext uri="{FF2B5EF4-FFF2-40B4-BE49-F238E27FC236}">
                <a16:creationId xmlns:a16="http://schemas.microsoft.com/office/drawing/2014/main" id="{2F7D5BCB-3FEB-ECA2-2F92-DFB46D1AF7BD}"/>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5" name="Footer Placeholder 4">
            <a:extLst>
              <a:ext uri="{FF2B5EF4-FFF2-40B4-BE49-F238E27FC236}">
                <a16:creationId xmlns:a16="http://schemas.microsoft.com/office/drawing/2014/main" id="{E48DD637-A97B-E668-1B4E-A91AD04A5965}"/>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3104026093"/>
      </p:ext>
    </p:extLst>
  </p:cSld>
  <p:clrMapOvr>
    <a:masterClrMapping/>
  </p:clrMapOvr>
  <p:extLst>
    <p:ext uri="{DCECCB84-F9BA-43D5-87BE-67443E8EF086}">
      <p15:sldGuideLst xmlns:p15="http://schemas.microsoft.com/office/powerpoint/2012/main">
        <p15:guide id="1" pos="432" userDrawn="1">
          <p15:clr>
            <a:srgbClr val="FBAE40"/>
          </p15:clr>
        </p15:guide>
        <p15:guide id="2" pos="5904" userDrawn="1">
          <p15:clr>
            <a:srgbClr val="FBAE40"/>
          </p15:clr>
        </p15:guide>
        <p15:guide id="3" orient="horz" pos="373" userDrawn="1">
          <p15:clr>
            <a:srgbClr val="FBAE40"/>
          </p15:clr>
        </p15:guide>
        <p15:guide id="4" orient="horz" pos="1050" userDrawn="1">
          <p15:clr>
            <a:srgbClr val="FBAE40"/>
          </p15:clr>
        </p15:guide>
        <p15:guide id="5" orient="horz" pos="1295" userDrawn="1">
          <p15:clr>
            <a:srgbClr val="FBAE40"/>
          </p15:clr>
        </p15:guide>
        <p15:guide id="6" orient="horz" pos="3894"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wo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4" y="597154"/>
            <a:ext cx="9401556"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3E9477CA-0A73-4906-B2CE-57DA0C86804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Content Placeholder 2">
            <a:extLst>
              <a:ext uri="{FF2B5EF4-FFF2-40B4-BE49-F238E27FC236}">
                <a16:creationId xmlns:a16="http://schemas.microsoft.com/office/drawing/2014/main" id="{20472055-678A-47B2-8E69-BA5B39D704D8}"/>
              </a:ext>
            </a:extLst>
          </p:cNvPr>
          <p:cNvSpPr>
            <a:spLocks noGrp="1"/>
          </p:cNvSpPr>
          <p:nvPr>
            <p:ph idx="13"/>
          </p:nvPr>
        </p:nvSpPr>
        <p:spPr>
          <a:xfrm>
            <a:off x="5524500" y="2057400"/>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8600">
              <a:spcBef>
                <a:spcPts val="0"/>
              </a:spcBef>
              <a:spcAft>
                <a:spcPts val="600"/>
              </a:spcAft>
              <a:buClr>
                <a:schemeClr val="tx2"/>
              </a:buClr>
              <a:defRPr sz="1800"/>
            </a:lvl3pPr>
            <a:lvl4pPr marL="914400" indent="-228600">
              <a:spcBef>
                <a:spcPts val="0"/>
              </a:spcBef>
              <a:spcAft>
                <a:spcPts val="600"/>
              </a:spcAft>
              <a:buClr>
                <a:schemeClr val="tx2"/>
              </a:buClr>
              <a:buFont typeface="Segoe UI" panose="020B0502040204020203" pitchFamily="34" charset="0"/>
              <a:buChar char="–"/>
              <a:defRPr sz="1800"/>
            </a:lvl4pPr>
            <a:lvl5pPr marL="1141413" indent="-228600">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2384DAB6-B964-1DC4-E0EA-FDA552DCD6EC}"/>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2872159209"/>
      </p:ext>
    </p:extLst>
  </p:cSld>
  <p:clrMapOvr>
    <a:masterClrMapping/>
  </p:clrMapOvr>
  <p:extLst>
    <p:ext uri="{DCECCB84-F9BA-43D5-87BE-67443E8EF086}">
      <p15:sldGuideLst xmlns:p15="http://schemas.microsoft.com/office/powerpoint/2012/main">
        <p15:guide id="1" pos="432" userDrawn="1">
          <p15:clr>
            <a:srgbClr val="FBAE40"/>
          </p15:clr>
        </p15:guide>
        <p15:guide id="2" pos="6360" userDrawn="1">
          <p15:clr>
            <a:srgbClr val="FBAE40"/>
          </p15:clr>
        </p15:guide>
        <p15:guide id="3" pos="6951" userDrawn="1">
          <p15:clr>
            <a:srgbClr val="FBAE40"/>
          </p15:clr>
        </p15:guide>
        <p15:guide id="4" pos="3312" userDrawn="1">
          <p15:clr>
            <a:srgbClr val="FBAE40"/>
          </p15:clr>
        </p15:guide>
        <p15:guide id="5" pos="3480" userDrawn="1">
          <p15:clr>
            <a:srgbClr val="FBAE40"/>
          </p15:clr>
        </p15:guide>
        <p15:guide id="6" orient="horz" pos="3659" userDrawn="1">
          <p15:clr>
            <a:srgbClr val="FBAE40"/>
          </p15:clr>
        </p15:guide>
        <p15:guide id="7" orient="horz" pos="1295" userDrawn="1">
          <p15:clr>
            <a:srgbClr val="FBAE40"/>
          </p15:clr>
        </p15:guide>
        <p15:guide id="8" orient="horz" pos="1050" userDrawn="1">
          <p15:clr>
            <a:srgbClr val="FBAE40"/>
          </p15:clr>
        </p15:guide>
        <p15:guide id="9" orient="horz" pos="373" userDrawn="1">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Titles and Two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85800" y="597154"/>
            <a:ext cx="4556760" cy="1069848"/>
          </a:xfrm>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64051" y="2059623"/>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D00327FF-2815-85E1-39E8-3F9754E342FE}"/>
              </a:ext>
            </a:extLst>
          </p:cNvPr>
          <p:cNvSpPr>
            <a:spLocks noGrp="1"/>
          </p:cNvSpPr>
          <p:nvPr>
            <p:ph idx="13"/>
          </p:nvPr>
        </p:nvSpPr>
        <p:spPr>
          <a:xfrm>
            <a:off x="5524500" y="2057400"/>
            <a:ext cx="457200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18">
            <a:extLst>
              <a:ext uri="{FF2B5EF4-FFF2-40B4-BE49-F238E27FC236}">
                <a16:creationId xmlns:a16="http://schemas.microsoft.com/office/drawing/2014/main" id="{6C13369B-8FE3-EFC9-8D6B-97A8FEFF332C}"/>
              </a:ext>
            </a:extLst>
          </p:cNvPr>
          <p:cNvSpPr>
            <a:spLocks noGrp="1"/>
          </p:cNvSpPr>
          <p:nvPr>
            <p:ph type="body" sz="quarter" idx="14" hasCustomPrompt="1"/>
          </p:nvPr>
        </p:nvSpPr>
        <p:spPr>
          <a:xfrm>
            <a:off x="5529943" y="597027"/>
            <a:ext cx="4566557" cy="1069848"/>
          </a:xfrm>
        </p:spPr>
        <p:txBody>
          <a:bodyPr anchor="b" anchorCtr="0"/>
          <a:lstStyle>
            <a:lvl1pPr marL="0" indent="0">
              <a:buNone/>
              <a:defRPr sz="3200" b="1">
                <a:solidFill>
                  <a:schemeClr val="tx2"/>
                </a:solidFill>
              </a:defRPr>
            </a:lvl1pPr>
          </a:lstStyle>
          <a:p>
            <a:pPr marL="0" marR="0" lvl="0" indent="0" algn="l" defTabSz="914400" rtl="0" eaLnBrk="1" fontAlgn="auto" latinLnBrk="0" hangingPunct="1">
              <a:lnSpc>
                <a:spcPct val="100000"/>
              </a:lnSpc>
              <a:spcBef>
                <a:spcPts val="0"/>
              </a:spcBef>
              <a:spcAft>
                <a:spcPts val="600"/>
              </a:spcAft>
              <a:buClr>
                <a:schemeClr val="tx2"/>
              </a:buClr>
              <a:buSzTx/>
              <a:buFont typeface="Wingdings" panose="05000000000000000000" pitchFamily="2" charset="2"/>
              <a:buNone/>
              <a:tabLst/>
              <a:defRPr/>
            </a:pPr>
            <a:r>
              <a:rPr lang="en-US"/>
              <a:t>Click to add title</a:t>
            </a:r>
            <a:endParaRPr lang="en-GB"/>
          </a:p>
        </p:txBody>
      </p:sp>
      <p:sp>
        <p:nvSpPr>
          <p:cNvPr id="7" name="Slide Number Placeholder 5">
            <a:extLst>
              <a:ext uri="{FF2B5EF4-FFF2-40B4-BE49-F238E27FC236}">
                <a16:creationId xmlns:a16="http://schemas.microsoft.com/office/drawing/2014/main" id="{F632E6ED-AA03-C669-10C0-B36D5D56937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Date Placeholder 3">
            <a:extLst>
              <a:ext uri="{FF2B5EF4-FFF2-40B4-BE49-F238E27FC236}">
                <a16:creationId xmlns:a16="http://schemas.microsoft.com/office/drawing/2014/main" id="{DBAD103B-C08F-8B43-D9C5-2565D5CFBC8F}"/>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9" name="Footer Placeholder 4">
            <a:extLst>
              <a:ext uri="{FF2B5EF4-FFF2-40B4-BE49-F238E27FC236}">
                <a16:creationId xmlns:a16="http://schemas.microsoft.com/office/drawing/2014/main" id="{68AD0791-D464-8F58-E35C-D2705DCF470A}"/>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spTree>
    <p:extLst>
      <p:ext uri="{BB962C8B-B14F-4D97-AF65-F5344CB8AC3E}">
        <p14:creationId xmlns:p14="http://schemas.microsoft.com/office/powerpoint/2010/main" val="3761026266"/>
      </p:ext>
    </p:extLst>
  </p:cSld>
  <p:clrMapOvr>
    <a:masterClrMapping/>
  </p:clrMapOvr>
  <p:extLst>
    <p:ext uri="{DCECCB84-F9BA-43D5-87BE-67443E8EF086}">
      <p15:sldGuideLst xmlns:p15="http://schemas.microsoft.com/office/powerpoint/2012/main">
        <p15:guide id="1" orient="horz" pos="1296" userDrawn="1">
          <p15:clr>
            <a:srgbClr val="FBAE40"/>
          </p15:clr>
        </p15:guide>
        <p15:guide id="2" orient="horz" pos="1050" userDrawn="1">
          <p15:clr>
            <a:srgbClr val="FBAE40"/>
          </p15:clr>
        </p15:guide>
        <p15:guide id="3" orient="horz" pos="373" userDrawn="1">
          <p15:clr>
            <a:srgbClr val="FBAE40"/>
          </p15:clr>
        </p15:guide>
        <p15:guide id="4" orient="horz" pos="3659" userDrawn="1">
          <p15:clr>
            <a:srgbClr val="FBAE40"/>
          </p15:clr>
        </p15:guide>
        <p15:guide id="5" pos="432" userDrawn="1">
          <p15:clr>
            <a:srgbClr val="FBAE40"/>
          </p15:clr>
        </p15:guide>
        <p15:guide id="6" pos="6950" userDrawn="1">
          <p15:clr>
            <a:srgbClr val="FBAE40"/>
          </p15:clr>
        </p15:guide>
        <p15:guide id="7" pos="6360" userDrawn="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ree column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p:txBody>
          <a:bodyPr>
            <a:noAutofit/>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685800" y="2057400"/>
            <a:ext cx="292608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1393FB9D-A57F-46AF-A6A0-FD73144CD07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1" name="Content Placeholder 2">
            <a:extLst>
              <a:ext uri="{FF2B5EF4-FFF2-40B4-BE49-F238E27FC236}">
                <a16:creationId xmlns:a16="http://schemas.microsoft.com/office/drawing/2014/main" id="{738883EE-6C5B-4AE8-A96C-AC618D57EECA}"/>
              </a:ext>
            </a:extLst>
          </p:cNvPr>
          <p:cNvSpPr>
            <a:spLocks noGrp="1"/>
          </p:cNvSpPr>
          <p:nvPr>
            <p:ph idx="13"/>
          </p:nvPr>
        </p:nvSpPr>
        <p:spPr>
          <a:xfrm>
            <a:off x="3928110" y="2057400"/>
            <a:ext cx="292608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CA30F08E-F2F8-4DE5-96D9-971FCC9D4ED6}"/>
              </a:ext>
            </a:extLst>
          </p:cNvPr>
          <p:cNvSpPr>
            <a:spLocks noGrp="1"/>
          </p:cNvSpPr>
          <p:nvPr>
            <p:ph idx="14"/>
          </p:nvPr>
        </p:nvSpPr>
        <p:spPr>
          <a:xfrm>
            <a:off x="7170420" y="2057400"/>
            <a:ext cx="292608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89D6AC7C-B7EA-882A-0DD6-25C84D91BB1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Tree>
    <p:extLst>
      <p:ext uri="{BB962C8B-B14F-4D97-AF65-F5344CB8AC3E}">
        <p14:creationId xmlns:p14="http://schemas.microsoft.com/office/powerpoint/2010/main" val="2547420159"/>
      </p:ext>
    </p:extLst>
  </p:cSld>
  <p:clrMapOvr>
    <a:masterClrMapping/>
  </p:clrMapOvr>
  <p:extLst>
    <p:ext uri="{DCECCB84-F9BA-43D5-87BE-67443E8EF086}">
      <p15:sldGuideLst xmlns:p15="http://schemas.microsoft.com/office/powerpoint/2012/main">
        <p15:guide id="1" pos="432" userDrawn="1">
          <p15:clr>
            <a:srgbClr val="FBAE40"/>
          </p15:clr>
        </p15:guide>
        <p15:guide id="2" pos="2472" userDrawn="1">
          <p15:clr>
            <a:srgbClr val="FBAE40"/>
          </p15:clr>
        </p15:guide>
        <p15:guide id="3" pos="2698" userDrawn="1">
          <p15:clr>
            <a:srgbClr val="FBAE40"/>
          </p15:clr>
        </p15:guide>
        <p15:guide id="4" pos="4320" userDrawn="1">
          <p15:clr>
            <a:srgbClr val="FBAE40"/>
          </p15:clr>
        </p15:guide>
        <p15:guide id="5" pos="4512" userDrawn="1">
          <p15:clr>
            <a:srgbClr val="FBAE40"/>
          </p15:clr>
        </p15:guide>
        <p15:guide id="6" pos="6951" userDrawn="1">
          <p15:clr>
            <a:srgbClr val="FBAE40"/>
          </p15:clr>
        </p15:guide>
        <p15:guide id="7" pos="6360" userDrawn="1">
          <p15:clr>
            <a:srgbClr val="FBAE40"/>
          </p15:clr>
        </p15:guide>
        <p15:guide id="8" orient="horz" pos="3662" userDrawn="1">
          <p15:clr>
            <a:srgbClr val="FBAE40"/>
          </p15:clr>
        </p15:guide>
        <p15:guide id="9" orient="horz" pos="1295" userDrawn="1">
          <p15:clr>
            <a:srgbClr val="FBAE40"/>
          </p15:clr>
        </p15:guide>
        <p15:guide id="10" orient="horz" pos="1050" userDrawn="1">
          <p15:clr>
            <a:srgbClr val="FBAE40"/>
          </p15:clr>
        </p15:guide>
        <p15:guide id="11" orient="horz" pos="373"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mage and Content">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1393FB9D-A57F-46AF-A6A0-FD73144CD07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7" name="Slide Number Placeholder 5">
            <a:extLst>
              <a:ext uri="{FF2B5EF4-FFF2-40B4-BE49-F238E27FC236}">
                <a16:creationId xmlns:a16="http://schemas.microsoft.com/office/drawing/2014/main" id="{89D6AC7C-B7EA-882A-0DD6-25C84D91BB1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Title 1">
            <a:extLst>
              <a:ext uri="{FF2B5EF4-FFF2-40B4-BE49-F238E27FC236}">
                <a16:creationId xmlns:a16="http://schemas.microsoft.com/office/drawing/2014/main" id="{A308FCF2-9F1B-9057-C336-F9B7653647DC}"/>
              </a:ext>
            </a:extLst>
          </p:cNvPr>
          <p:cNvSpPr>
            <a:spLocks noGrp="1"/>
          </p:cNvSpPr>
          <p:nvPr>
            <p:ph type="title"/>
          </p:nvPr>
        </p:nvSpPr>
        <p:spPr>
          <a:xfrm>
            <a:off x="6224153" y="597154"/>
            <a:ext cx="3794760" cy="1069848"/>
          </a:xfrm>
        </p:spPr>
        <p:txBody>
          <a:bodyPr>
            <a:noAutofit/>
          </a:bodyPr>
          <a:lstStyle>
            <a:lvl1pPr>
              <a:lnSpc>
                <a:spcPct val="100000"/>
              </a:lnSpc>
              <a:defRPr/>
            </a:lvl1pPr>
          </a:lstStyle>
          <a:p>
            <a:r>
              <a:rPr lang="en-US"/>
              <a:t>Click to edit Master title style</a:t>
            </a:r>
            <a:endParaRPr lang="en-GB"/>
          </a:p>
        </p:txBody>
      </p:sp>
      <p:sp>
        <p:nvSpPr>
          <p:cNvPr id="8" name="Content Placeholder 2">
            <a:extLst>
              <a:ext uri="{FF2B5EF4-FFF2-40B4-BE49-F238E27FC236}">
                <a16:creationId xmlns:a16="http://schemas.microsoft.com/office/drawing/2014/main" id="{BF49816C-D791-B07D-1A84-AE873BCD562D}"/>
              </a:ext>
            </a:extLst>
          </p:cNvPr>
          <p:cNvSpPr>
            <a:spLocks noGrp="1"/>
          </p:cNvSpPr>
          <p:nvPr>
            <p:ph idx="1"/>
          </p:nvPr>
        </p:nvSpPr>
        <p:spPr>
          <a:xfrm>
            <a:off x="6217920" y="2057400"/>
            <a:ext cx="3794760" cy="3749040"/>
          </a:xfrm>
        </p:spPr>
        <p:txBody>
          <a:bodyPr>
            <a:noAutofit/>
          </a:bodyPr>
          <a:lstStyle>
            <a:lvl1pPr marL="227013" indent="-227013">
              <a:spcBef>
                <a:spcPts val="0"/>
              </a:spcBef>
              <a:spcAft>
                <a:spcPts val="600"/>
              </a:spcAft>
              <a:buClr>
                <a:schemeClr val="tx2"/>
              </a:buClr>
              <a:defRPr sz="1800"/>
            </a:lvl1pPr>
            <a:lvl2pPr marL="458788" indent="-227013">
              <a:spcBef>
                <a:spcPts val="0"/>
              </a:spcBef>
              <a:spcAft>
                <a:spcPts val="600"/>
              </a:spcAft>
              <a:buClr>
                <a:schemeClr val="tx2"/>
              </a:buClr>
              <a:buFont typeface="Segoe UI" panose="020B0502040204020203" pitchFamily="34" charset="0"/>
              <a:buChar char="–"/>
              <a:tabLst/>
              <a:defRPr sz="1800"/>
            </a:lvl2pPr>
            <a:lvl3pPr marL="687388" indent="-227013">
              <a:spcBef>
                <a:spcPts val="0"/>
              </a:spcBef>
              <a:spcAft>
                <a:spcPts val="600"/>
              </a:spcAft>
              <a:buClr>
                <a:schemeClr val="tx2"/>
              </a:buClr>
              <a:defRPr sz="1800"/>
            </a:lvl3pPr>
            <a:lvl4pPr marL="914400" indent="-227013">
              <a:spcBef>
                <a:spcPts val="0"/>
              </a:spcBef>
              <a:spcAft>
                <a:spcPts val="600"/>
              </a:spcAft>
              <a:buClr>
                <a:schemeClr val="tx2"/>
              </a:buClr>
              <a:buFont typeface="Segoe UI" panose="020B0502040204020203" pitchFamily="34" charset="0"/>
              <a:buChar char="–"/>
              <a:defRPr sz="1800"/>
            </a:lvl4pPr>
            <a:lvl5pPr marL="1141413" indent="-227013">
              <a:spcBef>
                <a:spcPts val="0"/>
              </a:spcBef>
              <a:spcAft>
                <a:spcPts val="600"/>
              </a:spcAft>
              <a:buClr>
                <a:schemeClr val="tx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11">
            <a:extLst>
              <a:ext uri="{FF2B5EF4-FFF2-40B4-BE49-F238E27FC236}">
                <a16:creationId xmlns:a16="http://schemas.microsoft.com/office/drawing/2014/main" id="{013BC0BC-6E6D-2918-DB18-293863A99BD2}"/>
              </a:ext>
            </a:extLst>
          </p:cNvPr>
          <p:cNvSpPr>
            <a:spLocks noGrp="1" noChangeAspect="1"/>
          </p:cNvSpPr>
          <p:nvPr>
            <p:ph type="pic" sz="quarter" idx="13"/>
          </p:nvPr>
        </p:nvSpPr>
        <p:spPr>
          <a:xfrm>
            <a:off x="685799" y="696237"/>
            <a:ext cx="5166360" cy="5166360"/>
          </a:xfrm>
          <a:solidFill>
            <a:schemeClr val="bg1">
              <a:lumMod val="85000"/>
            </a:schemeClr>
          </a:solidFill>
        </p:spPr>
        <p:txBody>
          <a:bodyPr anchor="ctr"/>
          <a:lstStyle>
            <a:lvl1pPr marL="0" indent="0" algn="ctr">
              <a:buNone/>
              <a:defRPr sz="1000"/>
            </a:lvl1pPr>
          </a:lstStyle>
          <a:p>
            <a:r>
              <a:rPr lang="en-US"/>
              <a:t>Click icon to add picture</a:t>
            </a:r>
            <a:endParaRPr lang="en-GB"/>
          </a:p>
        </p:txBody>
      </p:sp>
    </p:spTree>
    <p:extLst>
      <p:ext uri="{BB962C8B-B14F-4D97-AF65-F5344CB8AC3E}">
        <p14:creationId xmlns:p14="http://schemas.microsoft.com/office/powerpoint/2010/main" val="491134105"/>
      </p:ext>
    </p:extLst>
  </p:cSld>
  <p:clrMapOvr>
    <a:masterClrMapping/>
  </p:clrMapOvr>
  <p:extLst>
    <p:ext uri="{DCECCB84-F9BA-43D5-87BE-67443E8EF086}">
      <p15:sldGuideLst xmlns:p15="http://schemas.microsoft.com/office/powerpoint/2012/main">
        <p15:guide id="1" pos="432" userDrawn="1">
          <p15:clr>
            <a:srgbClr val="FBAE40"/>
          </p15:clr>
        </p15:guide>
        <p15:guide id="2" pos="2472" userDrawn="1">
          <p15:clr>
            <a:srgbClr val="FBAE40"/>
          </p15:clr>
        </p15:guide>
        <p15:guide id="3" pos="2698" userDrawn="1">
          <p15:clr>
            <a:srgbClr val="FBAE40"/>
          </p15:clr>
        </p15:guide>
        <p15:guide id="4" pos="4320" userDrawn="1">
          <p15:clr>
            <a:srgbClr val="FBAE40"/>
          </p15:clr>
        </p15:guide>
        <p15:guide id="5" pos="4512" userDrawn="1">
          <p15:clr>
            <a:srgbClr val="FBAE40"/>
          </p15:clr>
        </p15:guide>
        <p15:guide id="6" pos="6951" userDrawn="1">
          <p15:clr>
            <a:srgbClr val="FBAE40"/>
          </p15:clr>
        </p15:guide>
        <p15:guide id="7" pos="6360" userDrawn="1">
          <p15:clr>
            <a:srgbClr val="FBAE40"/>
          </p15:clr>
        </p15:guide>
        <p15:guide id="8" orient="horz" pos="3662" userDrawn="1">
          <p15:clr>
            <a:srgbClr val="FBAE40"/>
          </p15:clr>
        </p15:guide>
        <p15:guide id="9" orient="horz" pos="1295" userDrawn="1">
          <p15:clr>
            <a:srgbClr val="FBAE40"/>
          </p15:clr>
        </p15:guide>
        <p15:guide id="10" orient="horz" pos="1050" userDrawn="1">
          <p15:clr>
            <a:srgbClr val="FBAE40"/>
          </p15:clr>
        </p15:guide>
        <p15:guide id="11" orient="horz" pos="373"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ext only credentials">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320A15-A713-D8C4-B086-EBF1AEEC7E9E}"/>
              </a:ext>
            </a:extLst>
          </p:cNvPr>
          <p:cNvSpPr>
            <a:spLocks/>
          </p:cNvSpPr>
          <p:nvPr userDrawn="1"/>
        </p:nvSpPr>
        <p:spPr>
          <a:xfrm>
            <a:off x="92202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BA2C88C-49C5-8EC9-0C53-06C01AF75FD6}"/>
              </a:ext>
            </a:extLst>
          </p:cNvPr>
          <p:cNvSpPr>
            <a:spLocks/>
          </p:cNvSpPr>
          <p:nvPr userDrawn="1"/>
        </p:nvSpPr>
        <p:spPr>
          <a:xfrm>
            <a:off x="6858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95E2D85-A7B5-9FCA-F253-0D6ECEA28232}"/>
              </a:ext>
            </a:extLst>
          </p:cNvPr>
          <p:cNvSpPr>
            <a:spLocks/>
          </p:cNvSpPr>
          <p:nvPr userDrawn="1"/>
        </p:nvSpPr>
        <p:spPr>
          <a:xfrm>
            <a:off x="35306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4536F66-EE45-2242-9A31-07A40AAEC97A}"/>
              </a:ext>
            </a:extLst>
          </p:cNvPr>
          <p:cNvSpPr>
            <a:spLocks/>
          </p:cNvSpPr>
          <p:nvPr userDrawn="1"/>
        </p:nvSpPr>
        <p:spPr>
          <a:xfrm>
            <a:off x="6375400" y="3868511"/>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3907432-1B34-B5AA-2926-8A74A410E556}"/>
              </a:ext>
            </a:extLst>
          </p:cNvPr>
          <p:cNvSpPr>
            <a:spLocks/>
          </p:cNvSpPr>
          <p:nvPr userDrawn="1"/>
        </p:nvSpPr>
        <p:spPr>
          <a:xfrm>
            <a:off x="92202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B4FC0EE-49EA-BDD9-B580-B3C33FCB25A4}"/>
              </a:ext>
            </a:extLst>
          </p:cNvPr>
          <p:cNvSpPr>
            <a:spLocks/>
          </p:cNvSpPr>
          <p:nvPr userDrawn="1"/>
        </p:nvSpPr>
        <p:spPr>
          <a:xfrm>
            <a:off x="6858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7945260-62F0-655A-D891-8B0A7025EB7A}"/>
              </a:ext>
            </a:extLst>
          </p:cNvPr>
          <p:cNvSpPr>
            <a:spLocks/>
          </p:cNvSpPr>
          <p:nvPr userDrawn="1"/>
        </p:nvSpPr>
        <p:spPr>
          <a:xfrm>
            <a:off x="35306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1827844-816B-E876-A5A4-97952E2EFC3E}"/>
              </a:ext>
            </a:extLst>
          </p:cNvPr>
          <p:cNvSpPr>
            <a:spLocks/>
          </p:cNvSpPr>
          <p:nvPr userDrawn="1"/>
        </p:nvSpPr>
        <p:spPr>
          <a:xfrm>
            <a:off x="6375400" y="1295400"/>
            <a:ext cx="2286000" cy="2286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7632F-6B3D-495E-AC00-3D474BC5283C}"/>
              </a:ext>
            </a:extLst>
          </p:cNvPr>
          <p:cNvSpPr>
            <a:spLocks noGrp="1"/>
          </p:cNvSpPr>
          <p:nvPr>
            <p:ph type="title"/>
          </p:nvPr>
        </p:nvSpPr>
        <p:spPr>
          <a:xfrm>
            <a:off x="694944" y="597154"/>
            <a:ext cx="9418320" cy="458831"/>
          </a:xfrm>
        </p:spPr>
        <p:txBody>
          <a:bodyPr>
            <a:noAutofit/>
          </a:bodyPr>
          <a:lstStyle/>
          <a:p>
            <a:r>
              <a:rPr lang="en-US"/>
              <a:t>Click to edit Master title style</a:t>
            </a:r>
            <a:endParaRPr lang="en-GB"/>
          </a:p>
        </p:txBody>
      </p:sp>
      <p:sp>
        <p:nvSpPr>
          <p:cNvPr id="3" name="MATTER_DESCRIPTION_01[300]">
            <a:extLst>
              <a:ext uri="{FF2B5EF4-FFF2-40B4-BE49-F238E27FC236}">
                <a16:creationId xmlns:a16="http://schemas.microsoft.com/office/drawing/2014/main" id="{73768EF3-F1AD-4EEB-BA61-957DA3CD1E94}"/>
              </a:ext>
            </a:extLst>
          </p:cNvPr>
          <p:cNvSpPr>
            <a:spLocks noGrp="1"/>
          </p:cNvSpPr>
          <p:nvPr>
            <p:ph idx="1"/>
          </p:nvPr>
        </p:nvSpPr>
        <p:spPr>
          <a:xfrm>
            <a:off x="782053" y="1844761"/>
            <a:ext cx="2112401"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BE306AAE-1B04-4F6F-879D-90CF4BCD97E7}"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MATTER_DESCRIPTION_02[300]">
            <a:extLst>
              <a:ext uri="{FF2B5EF4-FFF2-40B4-BE49-F238E27FC236}">
                <a16:creationId xmlns:a16="http://schemas.microsoft.com/office/drawing/2014/main" id="{252EC17E-5AE6-4D0A-A46B-192C762AD22A}"/>
              </a:ext>
            </a:extLst>
          </p:cNvPr>
          <p:cNvSpPr>
            <a:spLocks noGrp="1"/>
          </p:cNvSpPr>
          <p:nvPr>
            <p:ph idx="13"/>
          </p:nvPr>
        </p:nvSpPr>
        <p:spPr>
          <a:xfrm>
            <a:off x="3612330" y="1844761"/>
            <a:ext cx="2080326"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3" name="MATTER_DESCRIPTION_03[300]">
            <a:extLst>
              <a:ext uri="{FF2B5EF4-FFF2-40B4-BE49-F238E27FC236}">
                <a16:creationId xmlns:a16="http://schemas.microsoft.com/office/drawing/2014/main" id="{5FF1CB61-A958-464E-9CB1-78778D61B6BA}"/>
              </a:ext>
            </a:extLst>
          </p:cNvPr>
          <p:cNvSpPr>
            <a:spLocks noGrp="1"/>
          </p:cNvSpPr>
          <p:nvPr>
            <p:ph idx="14"/>
          </p:nvPr>
        </p:nvSpPr>
        <p:spPr>
          <a:xfrm>
            <a:off x="6483860" y="1875241"/>
            <a:ext cx="2061999"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5" name="MATTER_DESCRIPTION_04[300]">
            <a:extLst>
              <a:ext uri="{FF2B5EF4-FFF2-40B4-BE49-F238E27FC236}">
                <a16:creationId xmlns:a16="http://schemas.microsoft.com/office/drawing/2014/main" id="{027C5686-A36A-4AAD-A03D-3CE8C4386387}"/>
              </a:ext>
            </a:extLst>
          </p:cNvPr>
          <p:cNvSpPr>
            <a:spLocks noGrp="1"/>
          </p:cNvSpPr>
          <p:nvPr>
            <p:ph idx="15"/>
          </p:nvPr>
        </p:nvSpPr>
        <p:spPr>
          <a:xfrm>
            <a:off x="9336638" y="1875398"/>
            <a:ext cx="2076174"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2" name="MATTER_DESCRIPTION_05[300]">
            <a:extLst>
              <a:ext uri="{FF2B5EF4-FFF2-40B4-BE49-F238E27FC236}">
                <a16:creationId xmlns:a16="http://schemas.microsoft.com/office/drawing/2014/main" id="{519288F8-D776-4722-8DFB-E0068403C956}"/>
              </a:ext>
            </a:extLst>
          </p:cNvPr>
          <p:cNvSpPr>
            <a:spLocks noGrp="1"/>
          </p:cNvSpPr>
          <p:nvPr>
            <p:ph idx="16"/>
          </p:nvPr>
        </p:nvSpPr>
        <p:spPr>
          <a:xfrm>
            <a:off x="782053" y="4416861"/>
            <a:ext cx="2112401"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3" name="MATTER_DESCRIPTION_06[300]">
            <a:extLst>
              <a:ext uri="{FF2B5EF4-FFF2-40B4-BE49-F238E27FC236}">
                <a16:creationId xmlns:a16="http://schemas.microsoft.com/office/drawing/2014/main" id="{34398281-BB04-4564-AE74-EA1E2A20988D}"/>
              </a:ext>
            </a:extLst>
          </p:cNvPr>
          <p:cNvSpPr>
            <a:spLocks noGrp="1"/>
          </p:cNvSpPr>
          <p:nvPr>
            <p:ph idx="17"/>
          </p:nvPr>
        </p:nvSpPr>
        <p:spPr>
          <a:xfrm>
            <a:off x="3612330" y="4430611"/>
            <a:ext cx="2080326"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4" name="MATTER_DESCRIPTION_07[300]">
            <a:extLst>
              <a:ext uri="{FF2B5EF4-FFF2-40B4-BE49-F238E27FC236}">
                <a16:creationId xmlns:a16="http://schemas.microsoft.com/office/drawing/2014/main" id="{9152990E-7B88-4A0D-B69C-59520E2318B0}"/>
              </a:ext>
            </a:extLst>
          </p:cNvPr>
          <p:cNvSpPr>
            <a:spLocks noGrp="1"/>
          </p:cNvSpPr>
          <p:nvPr>
            <p:ph idx="18"/>
          </p:nvPr>
        </p:nvSpPr>
        <p:spPr>
          <a:xfrm>
            <a:off x="6483860" y="4424015"/>
            <a:ext cx="2061999"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5" name="MATTER_DESCRIPTION_08[300]">
            <a:extLst>
              <a:ext uri="{FF2B5EF4-FFF2-40B4-BE49-F238E27FC236}">
                <a16:creationId xmlns:a16="http://schemas.microsoft.com/office/drawing/2014/main" id="{636A9FE8-8A44-4EF9-B454-A0CD2DE28DE6}"/>
              </a:ext>
            </a:extLst>
          </p:cNvPr>
          <p:cNvSpPr>
            <a:spLocks noGrp="1"/>
          </p:cNvSpPr>
          <p:nvPr>
            <p:ph idx="19"/>
          </p:nvPr>
        </p:nvSpPr>
        <p:spPr>
          <a:xfrm>
            <a:off x="9336638" y="4437766"/>
            <a:ext cx="2076174" cy="1249950"/>
          </a:xfrm>
          <a:noFill/>
        </p:spPr>
        <p:txBody>
          <a:bodyPr>
            <a:noAutofit/>
          </a:bodyPr>
          <a:lstStyle>
            <a:lvl1pPr marL="0" indent="0">
              <a:spcBef>
                <a:spcPts val="0"/>
              </a:spcBef>
              <a:spcAft>
                <a:spcPts val="600"/>
              </a:spcAft>
              <a:buNone/>
              <a:defRPr sz="1000" b="0"/>
            </a:lvl1pPr>
            <a:lvl2pPr marL="0" indent="0">
              <a:spcBef>
                <a:spcPts val="0"/>
              </a:spcBef>
              <a:spcAft>
                <a:spcPts val="600"/>
              </a:spcAft>
              <a:buFont typeface="Segoe UI" panose="020B0502040204020203" pitchFamily="34" charset="0"/>
              <a:buNone/>
              <a:tabLst/>
              <a:defRPr sz="1000" b="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37" name="CLIENT_NAME_01">
            <a:extLst>
              <a:ext uri="{FF2B5EF4-FFF2-40B4-BE49-F238E27FC236}">
                <a16:creationId xmlns:a16="http://schemas.microsoft.com/office/drawing/2014/main" id="{7DE19021-B79A-411C-B1E1-CD1A48E0A2DD}"/>
              </a:ext>
            </a:extLst>
          </p:cNvPr>
          <p:cNvSpPr>
            <a:spLocks noGrp="1"/>
          </p:cNvSpPr>
          <p:nvPr>
            <p:ph sz="quarter" idx="20"/>
          </p:nvPr>
        </p:nvSpPr>
        <p:spPr>
          <a:xfrm>
            <a:off x="782053" y="1358536"/>
            <a:ext cx="2112401"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8" name="CLIENT_NAME_02">
            <a:extLst>
              <a:ext uri="{FF2B5EF4-FFF2-40B4-BE49-F238E27FC236}">
                <a16:creationId xmlns:a16="http://schemas.microsoft.com/office/drawing/2014/main" id="{EDC496E3-7D55-447D-B30E-65870296C1B8}"/>
              </a:ext>
            </a:extLst>
          </p:cNvPr>
          <p:cNvSpPr>
            <a:spLocks noGrp="1"/>
          </p:cNvSpPr>
          <p:nvPr>
            <p:ph sz="quarter" idx="21"/>
          </p:nvPr>
        </p:nvSpPr>
        <p:spPr>
          <a:xfrm>
            <a:off x="3612330" y="1358536"/>
            <a:ext cx="2080326"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9" name="CLIENT_NAME_03">
            <a:extLst>
              <a:ext uri="{FF2B5EF4-FFF2-40B4-BE49-F238E27FC236}">
                <a16:creationId xmlns:a16="http://schemas.microsoft.com/office/drawing/2014/main" id="{7AC58EAF-050B-48F2-A7A9-2FB0E8447A08}"/>
              </a:ext>
            </a:extLst>
          </p:cNvPr>
          <p:cNvSpPr>
            <a:spLocks noGrp="1"/>
          </p:cNvSpPr>
          <p:nvPr>
            <p:ph sz="quarter" idx="22"/>
          </p:nvPr>
        </p:nvSpPr>
        <p:spPr>
          <a:xfrm>
            <a:off x="6483860" y="1389016"/>
            <a:ext cx="2061999" cy="457200"/>
          </a:xfrm>
        </p:spPr>
        <p:txBody>
          <a:bodyPr/>
          <a:lstStyle>
            <a:lvl1pPr marL="0" indent="0">
              <a:buNone/>
              <a:defRPr sz="1000" b="1">
                <a:solidFill>
                  <a:schemeClr val="accent1"/>
                </a:solidFill>
              </a:defRPr>
            </a:lvl1pPr>
            <a:lvl2pPr>
              <a:defRPr sz="1000"/>
            </a:lvl2pPr>
            <a:lvl3pPr>
              <a:defRPr sz="1000"/>
            </a:lvl3pPr>
            <a:lvl4pPr>
              <a:defRPr sz="1000"/>
            </a:lvl4pPr>
            <a:lvl5pPr>
              <a:defRPr sz="1000"/>
            </a:lvl5pPr>
          </a:lstStyle>
          <a:p>
            <a:pPr lvl="0"/>
            <a:r>
              <a:rPr lang="en-US"/>
              <a:t>Click to edit Master text styles</a:t>
            </a:r>
          </a:p>
        </p:txBody>
      </p:sp>
      <p:sp>
        <p:nvSpPr>
          <p:cNvPr id="41" name="CLIENT_NAME_04">
            <a:extLst>
              <a:ext uri="{FF2B5EF4-FFF2-40B4-BE49-F238E27FC236}">
                <a16:creationId xmlns:a16="http://schemas.microsoft.com/office/drawing/2014/main" id="{A060F658-EFCD-447F-8CB0-5F20CA00CE79}"/>
              </a:ext>
            </a:extLst>
          </p:cNvPr>
          <p:cNvSpPr>
            <a:spLocks noGrp="1"/>
          </p:cNvSpPr>
          <p:nvPr>
            <p:ph sz="quarter" idx="23"/>
          </p:nvPr>
        </p:nvSpPr>
        <p:spPr>
          <a:xfrm>
            <a:off x="9336638" y="1389016"/>
            <a:ext cx="2076174"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48" name="CLIENT_NAME_05">
            <a:extLst>
              <a:ext uri="{FF2B5EF4-FFF2-40B4-BE49-F238E27FC236}">
                <a16:creationId xmlns:a16="http://schemas.microsoft.com/office/drawing/2014/main" id="{59E1B0F0-1043-481A-845E-02CFA0B0E80C}"/>
              </a:ext>
            </a:extLst>
          </p:cNvPr>
          <p:cNvSpPr>
            <a:spLocks noGrp="1"/>
          </p:cNvSpPr>
          <p:nvPr>
            <p:ph sz="quarter" idx="24"/>
          </p:nvPr>
        </p:nvSpPr>
        <p:spPr>
          <a:xfrm>
            <a:off x="782053" y="3926704"/>
            <a:ext cx="2112401"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49" name="CLIENT_NAME_06">
            <a:extLst>
              <a:ext uri="{FF2B5EF4-FFF2-40B4-BE49-F238E27FC236}">
                <a16:creationId xmlns:a16="http://schemas.microsoft.com/office/drawing/2014/main" id="{82727B49-087F-4BDF-9CAC-FBBC7993BDB6}"/>
              </a:ext>
            </a:extLst>
          </p:cNvPr>
          <p:cNvSpPr>
            <a:spLocks noGrp="1"/>
          </p:cNvSpPr>
          <p:nvPr>
            <p:ph sz="quarter" idx="25"/>
          </p:nvPr>
        </p:nvSpPr>
        <p:spPr>
          <a:xfrm>
            <a:off x="3612330" y="3940454"/>
            <a:ext cx="2080326"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50" name="CLIENT_NAME_07">
            <a:extLst>
              <a:ext uri="{FF2B5EF4-FFF2-40B4-BE49-F238E27FC236}">
                <a16:creationId xmlns:a16="http://schemas.microsoft.com/office/drawing/2014/main" id="{A69FE788-EC3B-4010-A425-9835B2FD896E}"/>
              </a:ext>
            </a:extLst>
          </p:cNvPr>
          <p:cNvSpPr>
            <a:spLocks noGrp="1"/>
          </p:cNvSpPr>
          <p:nvPr>
            <p:ph sz="quarter" idx="26"/>
          </p:nvPr>
        </p:nvSpPr>
        <p:spPr>
          <a:xfrm>
            <a:off x="6483860" y="3933858"/>
            <a:ext cx="2061999" cy="457200"/>
          </a:xfrm>
        </p:spPr>
        <p:txBody>
          <a:bodyPr/>
          <a:lstStyle>
            <a:lvl1pPr marL="0" indent="0">
              <a:buNone/>
              <a:defRPr sz="1000" b="1">
                <a:solidFill>
                  <a:schemeClr val="accent1"/>
                </a:solidFill>
              </a:defRPr>
            </a:lvl1pPr>
            <a:lvl2pPr>
              <a:defRPr sz="1000"/>
            </a:lvl2pPr>
            <a:lvl3pPr>
              <a:defRPr sz="1000"/>
            </a:lvl3pPr>
            <a:lvl4pPr>
              <a:defRPr sz="1000"/>
            </a:lvl4pPr>
            <a:lvl5pPr>
              <a:defRPr sz="1000"/>
            </a:lvl5pPr>
          </a:lstStyle>
          <a:p>
            <a:pPr lvl="0"/>
            <a:r>
              <a:rPr lang="en-US"/>
              <a:t>Click to edit Master text styles</a:t>
            </a:r>
          </a:p>
        </p:txBody>
      </p:sp>
      <p:sp>
        <p:nvSpPr>
          <p:cNvPr id="51" name="CLIENT_NAME_08">
            <a:extLst>
              <a:ext uri="{FF2B5EF4-FFF2-40B4-BE49-F238E27FC236}">
                <a16:creationId xmlns:a16="http://schemas.microsoft.com/office/drawing/2014/main" id="{F83C9447-792F-40B3-B8C7-5CD9698F8F21}"/>
              </a:ext>
            </a:extLst>
          </p:cNvPr>
          <p:cNvSpPr>
            <a:spLocks noGrp="1"/>
          </p:cNvSpPr>
          <p:nvPr>
            <p:ph sz="quarter" idx="27"/>
          </p:nvPr>
        </p:nvSpPr>
        <p:spPr>
          <a:xfrm>
            <a:off x="9336638" y="3947452"/>
            <a:ext cx="2076174" cy="457200"/>
          </a:xfrm>
        </p:spPr>
        <p:txBody>
          <a:bodyPr/>
          <a:lstStyle>
            <a:lvl1pPr marL="0" indent="0">
              <a:buNone/>
              <a:defRPr sz="1000" b="1">
                <a:solidFill>
                  <a:schemeClr val="accent1"/>
                </a:solidFill>
              </a:defRPr>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7" name="Slide Number Placeholder 5">
            <a:extLst>
              <a:ext uri="{FF2B5EF4-FFF2-40B4-BE49-F238E27FC236}">
                <a16:creationId xmlns:a16="http://schemas.microsoft.com/office/drawing/2014/main" id="{BD3C8D07-02B3-3CAB-C15E-A759C8962390}"/>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6" name="WARNINGS">
            <a:extLst>
              <a:ext uri="{FF2B5EF4-FFF2-40B4-BE49-F238E27FC236}">
                <a16:creationId xmlns:a16="http://schemas.microsoft.com/office/drawing/2014/main" id="{2A9782F8-B87A-D95D-BE56-42F2E5F659B8}"/>
              </a:ext>
            </a:extLst>
          </p:cNvPr>
          <p:cNvSpPr>
            <a:spLocks noGrp="1"/>
          </p:cNvSpPr>
          <p:nvPr>
            <p:ph sz="quarter" idx="37"/>
          </p:nvPr>
        </p:nvSpPr>
        <p:spPr>
          <a:xfrm>
            <a:off x="-2553161" y="434041"/>
            <a:ext cx="2454250" cy="6264000"/>
          </a:xfrm>
          <a:solidFill>
            <a:schemeClr val="bg1"/>
          </a:solidFill>
        </p:spPr>
        <p:txBody>
          <a:bodyPr/>
          <a:lstStyle>
            <a:lvl1pPr>
              <a:spcAft>
                <a:spcPts val="300"/>
              </a:spcAft>
              <a:defRPr sz="1200" b="1">
                <a:solidFill>
                  <a:schemeClr val="accent1"/>
                </a:solidFill>
              </a:defRPr>
            </a:lvl1pPr>
            <a:lvl2pPr marL="0" indent="0">
              <a:spcAft>
                <a:spcPts val="300"/>
              </a:spcAft>
              <a:buNone/>
              <a:defRPr sz="1200"/>
            </a:lvl2pPr>
            <a:lvl3pPr marL="186849" indent="-186849">
              <a:spcAft>
                <a:spcPts val="300"/>
              </a:spcAft>
              <a:tabLst/>
              <a:defRPr sz="1200"/>
            </a:lvl3pPr>
            <a:lvl4pPr>
              <a:spcAft>
                <a:spcPts val="330"/>
              </a:spcAft>
              <a:tabLst>
                <a:tab pos="752634" algn="l"/>
              </a:tabLst>
              <a:defRPr sz="990"/>
            </a:lvl4pPr>
            <a:lvl5pPr>
              <a:spcAft>
                <a:spcPts val="330"/>
              </a:spcAft>
              <a:tabLst>
                <a:tab pos="752634" algn="l"/>
              </a:tabLst>
              <a:defRPr sz="990"/>
            </a:lvl5pPr>
          </a:lstStyle>
          <a:p>
            <a:pPr lvl="0"/>
            <a:r>
              <a:rPr lang="en-US"/>
              <a:t>Click to edit Master text styles</a:t>
            </a:r>
          </a:p>
          <a:p>
            <a:pPr lvl="1"/>
            <a:r>
              <a:rPr lang="en-US"/>
              <a:t>Second level</a:t>
            </a:r>
          </a:p>
          <a:p>
            <a:pPr lvl="2"/>
            <a:r>
              <a:rPr lang="en-US"/>
              <a:t>Third level</a:t>
            </a:r>
          </a:p>
        </p:txBody>
      </p:sp>
      <p:sp>
        <p:nvSpPr>
          <p:cNvPr id="19" name="Rectangle 18">
            <a:extLst>
              <a:ext uri="{FF2B5EF4-FFF2-40B4-BE49-F238E27FC236}">
                <a16:creationId xmlns:a16="http://schemas.microsoft.com/office/drawing/2014/main" id="{D5B410FB-F898-ACAE-13E7-06F5879C6494}"/>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C2D5BFA7-9EA1-495C-6571-43D864C1F83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3327897978"/>
      </p:ext>
    </p:extLst>
  </p:cSld>
  <p:clrMapOvr>
    <a:masterClrMapping/>
  </p:clrMapOvr>
  <p:extLst>
    <p:ext uri="{DCECCB84-F9BA-43D5-87BE-67443E8EF086}">
      <p15:sldGuideLst xmlns:p15="http://schemas.microsoft.com/office/powerpoint/2012/main">
        <p15:guide id="1" pos="432">
          <p15:clr>
            <a:srgbClr val="FBAE40"/>
          </p15:clr>
        </p15:guide>
        <p15:guide id="2" pos="1955">
          <p15:clr>
            <a:srgbClr val="FBAE40"/>
          </p15:clr>
        </p15:guide>
        <p15:guide id="3" pos="2093">
          <p15:clr>
            <a:srgbClr val="FBAE40"/>
          </p15:clr>
        </p15:guide>
        <p15:guide id="4" pos="3623">
          <p15:clr>
            <a:srgbClr val="FBAE40"/>
          </p15:clr>
        </p15:guide>
        <p15:guide id="5" pos="3764">
          <p15:clr>
            <a:srgbClr val="FBAE40"/>
          </p15:clr>
        </p15:guide>
        <p15:guide id="6" pos="5288">
          <p15:clr>
            <a:srgbClr val="FBAE40"/>
          </p15:clr>
        </p15:guide>
        <p15:guide id="7" pos="5426">
          <p15:clr>
            <a:srgbClr val="FBAE40"/>
          </p15:clr>
        </p15:guide>
        <p15:guide id="8" pos="6951">
          <p15:clr>
            <a:srgbClr val="FBAE40"/>
          </p15:clr>
        </p15:guide>
        <p15:guide id="9" pos="5903">
          <p15:clr>
            <a:srgbClr val="FBAE40"/>
          </p15:clr>
        </p15:guide>
        <p15:guide id="10" orient="horz" pos="373">
          <p15:clr>
            <a:srgbClr val="FBAE40"/>
          </p15:clr>
        </p15:guide>
        <p15:guide id="11" orient="horz" pos="1056" userDrawn="1">
          <p15:clr>
            <a:srgbClr val="FBAE40"/>
          </p15:clr>
        </p15:guide>
        <p15:guide id="12" orient="horz" pos="1248">
          <p15:clr>
            <a:srgbClr val="FBAE40"/>
          </p15:clr>
        </p15:guide>
        <p15:guide id="13" orient="horz" pos="1600">
          <p15:clr>
            <a:srgbClr val="FBAE40"/>
          </p15:clr>
        </p15:guide>
        <p15:guide id="14" orient="horz" pos="1624">
          <p15:clr>
            <a:srgbClr val="FBAE40"/>
          </p15:clr>
        </p15:guide>
        <p15:guide id="15" orient="horz" pos="2419">
          <p15:clr>
            <a:srgbClr val="FBAE40"/>
          </p15:clr>
        </p15:guide>
        <p15:guide id="16" orient="horz" pos="2583">
          <p15:clr>
            <a:srgbClr val="FBAE40"/>
          </p15:clr>
        </p15:guide>
        <p15:guide id="17" orient="horz" pos="2932">
          <p15:clr>
            <a:srgbClr val="FBAE40"/>
          </p15:clr>
        </p15:guide>
        <p15:guide id="18" orient="horz" pos="2958">
          <p15:clr>
            <a:srgbClr val="FBAE40"/>
          </p15:clr>
        </p15:guide>
        <p15:guide id="19" orient="horz" pos="3753">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Awards">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768EF3-F1AD-4EEB-BA61-957DA3CD1E94}"/>
              </a:ext>
            </a:extLst>
          </p:cNvPr>
          <p:cNvSpPr>
            <a:spLocks noGrp="1"/>
          </p:cNvSpPr>
          <p:nvPr>
            <p:ph idx="1"/>
          </p:nvPr>
        </p:nvSpPr>
        <p:spPr>
          <a:xfrm>
            <a:off x="790304"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4" name="Date Placeholder 3">
            <a:extLst>
              <a:ext uri="{FF2B5EF4-FFF2-40B4-BE49-F238E27FC236}">
                <a16:creationId xmlns:a16="http://schemas.microsoft.com/office/drawing/2014/main" id="{7A760483-7991-4F65-815A-4ED3E5BFC255}"/>
              </a:ext>
            </a:extLst>
          </p:cNvPr>
          <p:cNvSpPr>
            <a:spLocks noGrp="1"/>
          </p:cNvSpPr>
          <p:nvPr>
            <p:ph type="dt" sz="half" idx="10"/>
          </p:nvPr>
        </p:nvSpPr>
        <p:spPr/>
        <p:txBody>
          <a:bodyPr>
            <a:noAutofit/>
          </a:bodyPr>
          <a:lstStyle/>
          <a:p>
            <a:fld id="{A0D6B1BA-00E7-41FF-9208-5F2D3A040FE2}" type="datetime4">
              <a:rPr lang="en-US" smtClean="0"/>
              <a:t>September 11, 2025</a:t>
            </a:fld>
            <a:endParaRPr lang="en-GB"/>
          </a:p>
        </p:txBody>
      </p:sp>
      <p:sp>
        <p:nvSpPr>
          <p:cNvPr id="5" name="Footer Placeholder 4">
            <a:extLst>
              <a:ext uri="{FF2B5EF4-FFF2-40B4-BE49-F238E27FC236}">
                <a16:creationId xmlns:a16="http://schemas.microsoft.com/office/drawing/2014/main" id="{C9AFD928-3B68-4022-84CC-BF2EB591F74E}"/>
              </a:ext>
            </a:extLst>
          </p:cNvPr>
          <p:cNvSpPr>
            <a:spLocks noGrp="1"/>
          </p:cNvSpPr>
          <p:nvPr>
            <p:ph type="ftr" sz="quarter" idx="11"/>
          </p:nvPr>
        </p:nvSpPr>
        <p:spPr/>
        <p:txBody>
          <a:bodyPr>
            <a:noAutofit/>
          </a:bodyPr>
          <a:lstStyle/>
          <a:p>
            <a:endParaRPr lang="en-GB"/>
          </a:p>
        </p:txBody>
      </p:sp>
      <p:sp>
        <p:nvSpPr>
          <p:cNvPr id="12" name="Content Placeholder 2">
            <a:extLst>
              <a:ext uri="{FF2B5EF4-FFF2-40B4-BE49-F238E27FC236}">
                <a16:creationId xmlns:a16="http://schemas.microsoft.com/office/drawing/2014/main" id="{252EC17E-5AE6-4D0A-A46B-192C762AD22A}"/>
              </a:ext>
            </a:extLst>
          </p:cNvPr>
          <p:cNvSpPr>
            <a:spLocks noGrp="1"/>
          </p:cNvSpPr>
          <p:nvPr>
            <p:ph idx="13"/>
          </p:nvPr>
        </p:nvSpPr>
        <p:spPr>
          <a:xfrm>
            <a:off x="36220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3" name="Content Placeholder 2">
            <a:extLst>
              <a:ext uri="{FF2B5EF4-FFF2-40B4-BE49-F238E27FC236}">
                <a16:creationId xmlns:a16="http://schemas.microsoft.com/office/drawing/2014/main" id="{5FF1CB61-A958-464E-9CB1-78778D61B6BA}"/>
              </a:ext>
            </a:extLst>
          </p:cNvPr>
          <p:cNvSpPr>
            <a:spLocks noGrp="1"/>
          </p:cNvSpPr>
          <p:nvPr>
            <p:ph idx="14"/>
          </p:nvPr>
        </p:nvSpPr>
        <p:spPr>
          <a:xfrm>
            <a:off x="64668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027C5686-A36A-4AAD-A03D-3CE8C4386387}"/>
              </a:ext>
            </a:extLst>
          </p:cNvPr>
          <p:cNvSpPr>
            <a:spLocks noGrp="1"/>
          </p:cNvSpPr>
          <p:nvPr>
            <p:ph idx="15"/>
          </p:nvPr>
        </p:nvSpPr>
        <p:spPr>
          <a:xfrm>
            <a:off x="9311640" y="2110530"/>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2" name="Content Placeholder 2">
            <a:extLst>
              <a:ext uri="{FF2B5EF4-FFF2-40B4-BE49-F238E27FC236}">
                <a16:creationId xmlns:a16="http://schemas.microsoft.com/office/drawing/2014/main" id="{519288F8-D776-4722-8DFB-E0068403C956}"/>
              </a:ext>
            </a:extLst>
          </p:cNvPr>
          <p:cNvSpPr>
            <a:spLocks noGrp="1"/>
          </p:cNvSpPr>
          <p:nvPr>
            <p:ph idx="16"/>
          </p:nvPr>
        </p:nvSpPr>
        <p:spPr>
          <a:xfrm>
            <a:off x="790304"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3" name="Content Placeholder 2">
            <a:extLst>
              <a:ext uri="{FF2B5EF4-FFF2-40B4-BE49-F238E27FC236}">
                <a16:creationId xmlns:a16="http://schemas.microsoft.com/office/drawing/2014/main" id="{34398281-BB04-4564-AE74-EA1E2A20988D}"/>
              </a:ext>
            </a:extLst>
          </p:cNvPr>
          <p:cNvSpPr>
            <a:spLocks noGrp="1"/>
          </p:cNvSpPr>
          <p:nvPr>
            <p:ph idx="17"/>
          </p:nvPr>
        </p:nvSpPr>
        <p:spPr>
          <a:xfrm>
            <a:off x="36220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4" name="Content Placeholder 2">
            <a:extLst>
              <a:ext uri="{FF2B5EF4-FFF2-40B4-BE49-F238E27FC236}">
                <a16:creationId xmlns:a16="http://schemas.microsoft.com/office/drawing/2014/main" id="{9152990E-7B88-4A0D-B69C-59520E2318B0}"/>
              </a:ext>
            </a:extLst>
          </p:cNvPr>
          <p:cNvSpPr>
            <a:spLocks noGrp="1"/>
          </p:cNvSpPr>
          <p:nvPr>
            <p:ph idx="18"/>
          </p:nvPr>
        </p:nvSpPr>
        <p:spPr>
          <a:xfrm>
            <a:off x="64668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636A9FE8-8A44-4EF9-B454-A0CD2DE28DE6}"/>
              </a:ext>
            </a:extLst>
          </p:cNvPr>
          <p:cNvSpPr>
            <a:spLocks noGrp="1"/>
          </p:cNvSpPr>
          <p:nvPr>
            <p:ph idx="19"/>
          </p:nvPr>
        </p:nvSpPr>
        <p:spPr>
          <a:xfrm>
            <a:off x="9311640" y="4671968"/>
            <a:ext cx="2103120" cy="1371600"/>
          </a:xfrm>
          <a:noFill/>
        </p:spPr>
        <p:txBody>
          <a:bodyPr>
            <a:noAutofit/>
          </a:bodyPr>
          <a:lstStyle>
            <a:lvl1pPr marL="0" indent="0">
              <a:spcBef>
                <a:spcPts val="0"/>
              </a:spcBef>
              <a:spcAft>
                <a:spcPts val="600"/>
              </a:spcAft>
              <a:buNone/>
              <a:defRPr sz="1000" b="1">
                <a:solidFill>
                  <a:schemeClr val="accent1"/>
                </a:solidFill>
              </a:defRPr>
            </a:lvl1pPr>
            <a:lvl2pPr marL="0" indent="0">
              <a:spcBef>
                <a:spcPts val="0"/>
              </a:spcBef>
              <a:spcAft>
                <a:spcPts val="600"/>
              </a:spcAft>
              <a:buFont typeface="Segoe UI" panose="020B0502040204020203" pitchFamily="34" charset="0"/>
              <a:buNone/>
              <a:tabLst/>
              <a:defRPr sz="1000"/>
            </a:lvl2pPr>
            <a:lvl3pPr marL="344488" indent="0">
              <a:spcBef>
                <a:spcPts val="0"/>
              </a:spcBef>
              <a:spcAft>
                <a:spcPts val="600"/>
              </a:spcAft>
              <a:buNone/>
              <a:defRPr sz="1000"/>
            </a:lvl3pPr>
            <a:lvl4pPr marL="515938" indent="0">
              <a:spcBef>
                <a:spcPts val="0"/>
              </a:spcBef>
              <a:spcAft>
                <a:spcPts val="600"/>
              </a:spcAft>
              <a:buFont typeface="Segoe UI" panose="020B0502040204020203" pitchFamily="34" charset="0"/>
              <a:buNone/>
              <a:defRPr sz="1000"/>
            </a:lvl4pPr>
            <a:lvl5pPr marL="687388" indent="0">
              <a:spcBef>
                <a:spcPts val="0"/>
              </a:spcBef>
              <a:spcAft>
                <a:spcPts val="600"/>
              </a:spcAft>
              <a:buNone/>
              <a:defRPr sz="1000"/>
            </a:lvl5pPr>
          </a:lstStyle>
          <a:p>
            <a:pPr lvl="0"/>
            <a:r>
              <a:rPr lang="en-US"/>
              <a:t>Click to edit Master text styles</a:t>
            </a:r>
          </a:p>
          <a:p>
            <a:pPr lvl="1"/>
            <a:r>
              <a:rPr lang="en-US"/>
              <a:t>Second level</a:t>
            </a:r>
          </a:p>
        </p:txBody>
      </p:sp>
      <p:sp>
        <p:nvSpPr>
          <p:cNvPr id="9" name="Content Placeholder 8">
            <a:extLst>
              <a:ext uri="{FF2B5EF4-FFF2-40B4-BE49-F238E27FC236}">
                <a16:creationId xmlns:a16="http://schemas.microsoft.com/office/drawing/2014/main" id="{D433C554-1D76-41C0-98FD-AC192FBE00B5}"/>
              </a:ext>
            </a:extLst>
          </p:cNvPr>
          <p:cNvSpPr>
            <a:spLocks noGrp="1"/>
          </p:cNvSpPr>
          <p:nvPr>
            <p:ph sz="quarter" idx="20"/>
          </p:nvPr>
        </p:nvSpPr>
        <p:spPr>
          <a:xfrm>
            <a:off x="790304"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4" name="Content Placeholder 13">
            <a:extLst>
              <a:ext uri="{FF2B5EF4-FFF2-40B4-BE49-F238E27FC236}">
                <a16:creationId xmlns:a16="http://schemas.microsoft.com/office/drawing/2014/main" id="{0C65B726-42C7-4985-9B04-26F33FA89A4A}"/>
              </a:ext>
            </a:extLst>
          </p:cNvPr>
          <p:cNvSpPr>
            <a:spLocks noGrp="1"/>
          </p:cNvSpPr>
          <p:nvPr>
            <p:ph sz="quarter" idx="21"/>
          </p:nvPr>
        </p:nvSpPr>
        <p:spPr>
          <a:xfrm>
            <a:off x="36220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17" name="Content Placeholder 16">
            <a:extLst>
              <a:ext uri="{FF2B5EF4-FFF2-40B4-BE49-F238E27FC236}">
                <a16:creationId xmlns:a16="http://schemas.microsoft.com/office/drawing/2014/main" id="{CD8C1B93-C35B-4BA0-828A-317558C21D7A}"/>
              </a:ext>
            </a:extLst>
          </p:cNvPr>
          <p:cNvSpPr>
            <a:spLocks noGrp="1"/>
          </p:cNvSpPr>
          <p:nvPr>
            <p:ph sz="quarter" idx="22"/>
          </p:nvPr>
        </p:nvSpPr>
        <p:spPr>
          <a:xfrm>
            <a:off x="6466840" y="1384665"/>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19" name="Content Placeholder 18">
            <a:extLst>
              <a:ext uri="{FF2B5EF4-FFF2-40B4-BE49-F238E27FC236}">
                <a16:creationId xmlns:a16="http://schemas.microsoft.com/office/drawing/2014/main" id="{7CF20000-A09E-4210-B95B-A56D190227D1}"/>
              </a:ext>
            </a:extLst>
          </p:cNvPr>
          <p:cNvSpPr>
            <a:spLocks noGrp="1"/>
          </p:cNvSpPr>
          <p:nvPr>
            <p:ph sz="quarter" idx="23"/>
          </p:nvPr>
        </p:nvSpPr>
        <p:spPr>
          <a:xfrm>
            <a:off x="9311640" y="1384665"/>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4" name="Content Placeholder 8">
            <a:extLst>
              <a:ext uri="{FF2B5EF4-FFF2-40B4-BE49-F238E27FC236}">
                <a16:creationId xmlns:a16="http://schemas.microsoft.com/office/drawing/2014/main" id="{11D45951-2A04-44F3-882C-FCEF7344A28B}"/>
              </a:ext>
            </a:extLst>
          </p:cNvPr>
          <p:cNvSpPr>
            <a:spLocks noGrp="1"/>
          </p:cNvSpPr>
          <p:nvPr>
            <p:ph sz="quarter" idx="24"/>
          </p:nvPr>
        </p:nvSpPr>
        <p:spPr>
          <a:xfrm>
            <a:off x="790304"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5" name="Content Placeholder 13">
            <a:extLst>
              <a:ext uri="{FF2B5EF4-FFF2-40B4-BE49-F238E27FC236}">
                <a16:creationId xmlns:a16="http://schemas.microsoft.com/office/drawing/2014/main" id="{BCDF968E-4046-4628-A2A9-33C8184DF6F0}"/>
              </a:ext>
            </a:extLst>
          </p:cNvPr>
          <p:cNvSpPr>
            <a:spLocks noGrp="1"/>
          </p:cNvSpPr>
          <p:nvPr>
            <p:ph sz="quarter" idx="25"/>
          </p:nvPr>
        </p:nvSpPr>
        <p:spPr>
          <a:xfrm>
            <a:off x="36220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36" name="Content Placeholder 16">
            <a:extLst>
              <a:ext uri="{FF2B5EF4-FFF2-40B4-BE49-F238E27FC236}">
                <a16:creationId xmlns:a16="http://schemas.microsoft.com/office/drawing/2014/main" id="{2B9D6F37-A700-43C5-9B0B-CF99DC3D6B16}"/>
              </a:ext>
            </a:extLst>
          </p:cNvPr>
          <p:cNvSpPr>
            <a:spLocks noGrp="1"/>
          </p:cNvSpPr>
          <p:nvPr>
            <p:ph sz="quarter" idx="26"/>
          </p:nvPr>
        </p:nvSpPr>
        <p:spPr>
          <a:xfrm>
            <a:off x="6466840" y="3943210"/>
            <a:ext cx="2103120" cy="640080"/>
          </a:xfrm>
        </p:spPr>
        <p:txBody>
          <a:bodyPr/>
          <a:lstStyle>
            <a:lvl1pPr marL="0" indent="0">
              <a:buNone/>
              <a:defRPr sz="1000"/>
            </a:lvl1pPr>
            <a:lvl2pPr>
              <a:defRPr sz="1000"/>
            </a:lvl2pPr>
            <a:lvl3pPr>
              <a:defRPr sz="1000"/>
            </a:lvl3pPr>
            <a:lvl4pPr>
              <a:defRPr sz="1000"/>
            </a:lvl4pPr>
            <a:lvl5pPr>
              <a:defRPr sz="1000"/>
            </a:lvl5pPr>
          </a:lstStyle>
          <a:p>
            <a:pPr lvl="0"/>
            <a:r>
              <a:rPr lang="en-US"/>
              <a:t>Click to edit Master text styles</a:t>
            </a:r>
          </a:p>
        </p:txBody>
      </p:sp>
      <p:sp>
        <p:nvSpPr>
          <p:cNvPr id="37" name="Content Placeholder 18">
            <a:extLst>
              <a:ext uri="{FF2B5EF4-FFF2-40B4-BE49-F238E27FC236}">
                <a16:creationId xmlns:a16="http://schemas.microsoft.com/office/drawing/2014/main" id="{01B9C131-0FB9-46AE-B9BA-9EA9EECFB788}"/>
              </a:ext>
            </a:extLst>
          </p:cNvPr>
          <p:cNvSpPr>
            <a:spLocks noGrp="1"/>
          </p:cNvSpPr>
          <p:nvPr>
            <p:ph sz="quarter" idx="27"/>
          </p:nvPr>
        </p:nvSpPr>
        <p:spPr>
          <a:xfrm>
            <a:off x="9311640" y="3943210"/>
            <a:ext cx="2103120" cy="640080"/>
          </a:xfrm>
        </p:spPr>
        <p:txBody>
          <a:bodyPr/>
          <a:lstStyle>
            <a:lvl1pPr marL="0" indent="0">
              <a:buNone/>
              <a:defRPr sz="1000"/>
            </a:lvl1pPr>
            <a:lvl2pPr marL="231775" indent="0">
              <a:buNone/>
              <a:defRPr sz="1000"/>
            </a:lvl2pPr>
            <a:lvl3pPr marL="460375" indent="0">
              <a:buNone/>
              <a:defRPr sz="1000"/>
            </a:lvl3pPr>
            <a:lvl4pPr marL="687387" indent="0">
              <a:buNone/>
              <a:defRPr sz="1000"/>
            </a:lvl4pPr>
            <a:lvl5pPr marL="914400" indent="0">
              <a:buNone/>
              <a:defRPr sz="1000"/>
            </a:lvl5pPr>
          </a:lstStyle>
          <a:p>
            <a:pPr lvl="0"/>
            <a:r>
              <a:rPr lang="en-US"/>
              <a:t>Click to edit Master text styles</a:t>
            </a:r>
          </a:p>
        </p:txBody>
      </p:sp>
      <p:sp>
        <p:nvSpPr>
          <p:cNvPr id="7" name="Slide Number Placeholder 5">
            <a:extLst>
              <a:ext uri="{FF2B5EF4-FFF2-40B4-BE49-F238E27FC236}">
                <a16:creationId xmlns:a16="http://schemas.microsoft.com/office/drawing/2014/main" id="{A013CB37-1CF1-CB87-C0FA-4284EAC850DF}"/>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8" name="Rectangle 17">
            <a:extLst>
              <a:ext uri="{FF2B5EF4-FFF2-40B4-BE49-F238E27FC236}">
                <a16:creationId xmlns:a16="http://schemas.microsoft.com/office/drawing/2014/main" id="{6D0E3D2C-E5AA-4836-17BE-18DC5DDC7C42}"/>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52F8043B-E011-B286-B7EF-F55EC80210F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
        <p:nvSpPr>
          <p:cNvPr id="32" name="Title 1">
            <a:extLst>
              <a:ext uri="{FF2B5EF4-FFF2-40B4-BE49-F238E27FC236}">
                <a16:creationId xmlns:a16="http://schemas.microsoft.com/office/drawing/2014/main" id="{CA77DF00-00F6-CB18-8152-2D83A0ECE559}"/>
              </a:ext>
            </a:extLst>
          </p:cNvPr>
          <p:cNvSpPr>
            <a:spLocks noGrp="1"/>
          </p:cNvSpPr>
          <p:nvPr>
            <p:ph type="title"/>
          </p:nvPr>
        </p:nvSpPr>
        <p:spPr>
          <a:xfrm>
            <a:off x="694943" y="592138"/>
            <a:ext cx="9896856" cy="537260"/>
          </a:xfrm>
        </p:spPr>
        <p:txBody>
          <a:bodyPr tIns="0" bIns="0" anchor="t" anchorCtr="0">
            <a:noAutofit/>
          </a:bodyPr>
          <a:lstStyle>
            <a:lvl1pPr>
              <a:defRPr>
                <a:solidFill>
                  <a:schemeClr val="tx2"/>
                </a:solidFill>
              </a:defRPr>
            </a:lvl1pPr>
          </a:lstStyle>
          <a:p>
            <a:r>
              <a:rPr lang="en-US"/>
              <a:t>Click to edit Master title style</a:t>
            </a:r>
            <a:endParaRPr lang="en-GB"/>
          </a:p>
        </p:txBody>
      </p:sp>
      <p:sp>
        <p:nvSpPr>
          <p:cNvPr id="33" name="Rectangle 32">
            <a:extLst>
              <a:ext uri="{FF2B5EF4-FFF2-40B4-BE49-F238E27FC236}">
                <a16:creationId xmlns:a16="http://schemas.microsoft.com/office/drawing/2014/main" id="{50382738-DD78-FB6F-8F2D-EF34AD30B45B}"/>
              </a:ext>
            </a:extLst>
          </p:cNvPr>
          <p:cNvSpPr>
            <a:spLocks/>
          </p:cNvSpPr>
          <p:nvPr userDrawn="1"/>
        </p:nvSpPr>
        <p:spPr>
          <a:xfrm>
            <a:off x="92202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22EF720-C31C-BB64-8B40-12FC64078993}"/>
              </a:ext>
            </a:extLst>
          </p:cNvPr>
          <p:cNvSpPr>
            <a:spLocks/>
          </p:cNvSpPr>
          <p:nvPr userDrawn="1"/>
        </p:nvSpPr>
        <p:spPr>
          <a:xfrm>
            <a:off x="698864"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FDE1E7D1-B578-D92C-819C-23E1E259C89F}"/>
              </a:ext>
            </a:extLst>
          </p:cNvPr>
          <p:cNvSpPr>
            <a:spLocks/>
          </p:cNvSpPr>
          <p:nvPr userDrawn="1"/>
        </p:nvSpPr>
        <p:spPr>
          <a:xfrm>
            <a:off x="35306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437C47E0-54C2-C691-6885-9D4F4FF0FC37}"/>
              </a:ext>
            </a:extLst>
          </p:cNvPr>
          <p:cNvSpPr>
            <a:spLocks/>
          </p:cNvSpPr>
          <p:nvPr userDrawn="1"/>
        </p:nvSpPr>
        <p:spPr>
          <a:xfrm>
            <a:off x="6375400" y="3868511"/>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0CDCF9C-BA5C-B135-FFE8-41FADE4BDD32}"/>
              </a:ext>
            </a:extLst>
          </p:cNvPr>
          <p:cNvSpPr>
            <a:spLocks/>
          </p:cNvSpPr>
          <p:nvPr userDrawn="1"/>
        </p:nvSpPr>
        <p:spPr>
          <a:xfrm>
            <a:off x="92202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261CAA0-7C88-EF72-2B55-1A2AA1B96212}"/>
              </a:ext>
            </a:extLst>
          </p:cNvPr>
          <p:cNvSpPr>
            <a:spLocks/>
          </p:cNvSpPr>
          <p:nvPr userDrawn="1"/>
        </p:nvSpPr>
        <p:spPr>
          <a:xfrm>
            <a:off x="698864"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1CD7E-794F-431D-1CD7-1F2C0C724C11}"/>
              </a:ext>
            </a:extLst>
          </p:cNvPr>
          <p:cNvSpPr>
            <a:spLocks/>
          </p:cNvSpPr>
          <p:nvPr userDrawn="1"/>
        </p:nvSpPr>
        <p:spPr>
          <a:xfrm>
            <a:off x="35306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64155BB-44BB-0987-911A-048BC4EDDD57}"/>
              </a:ext>
            </a:extLst>
          </p:cNvPr>
          <p:cNvSpPr>
            <a:spLocks/>
          </p:cNvSpPr>
          <p:nvPr userDrawn="1"/>
        </p:nvSpPr>
        <p:spPr>
          <a:xfrm>
            <a:off x="6375400" y="1295400"/>
            <a:ext cx="2286000" cy="2286000"/>
          </a:xfrm>
          <a:prstGeom prst="rect">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413223"/>
      </p:ext>
    </p:extLst>
  </p:cSld>
  <p:clrMapOvr>
    <a:masterClrMapping/>
  </p:clrMapOvr>
  <p:extLst>
    <p:ext uri="{DCECCB84-F9BA-43D5-87BE-67443E8EF086}">
      <p15:sldGuideLst xmlns:p15="http://schemas.microsoft.com/office/powerpoint/2012/main">
        <p15:guide id="1" pos="432" userDrawn="1">
          <p15:clr>
            <a:srgbClr val="FBAE40"/>
          </p15:clr>
        </p15:guide>
        <p15:guide id="2" pos="1872" userDrawn="1">
          <p15:clr>
            <a:srgbClr val="FBAE40"/>
          </p15:clr>
        </p15:guide>
        <p15:guide id="3" pos="2208" userDrawn="1">
          <p15:clr>
            <a:srgbClr val="FBAE40"/>
          </p15:clr>
        </p15:guide>
        <p15:guide id="4" pos="3672" userDrawn="1">
          <p15:clr>
            <a:srgbClr val="FBAE40"/>
          </p15:clr>
        </p15:guide>
        <p15:guide id="5" pos="4008" userDrawn="1">
          <p15:clr>
            <a:srgbClr val="FBAE40"/>
          </p15:clr>
        </p15:guide>
        <p15:guide id="6" pos="7248" userDrawn="1">
          <p15:clr>
            <a:srgbClr val="FBAE40"/>
          </p15:clr>
        </p15:guide>
        <p15:guide id="7" pos="5448" userDrawn="1">
          <p15:clr>
            <a:srgbClr val="FBAE40"/>
          </p15:clr>
        </p15:guide>
        <p15:guide id="8" pos="3840" userDrawn="1">
          <p15:clr>
            <a:srgbClr val="FBAE40"/>
          </p15:clr>
        </p15:guide>
        <p15:guide id="9" pos="5808" userDrawn="1">
          <p15:clr>
            <a:srgbClr val="FBAE40"/>
          </p15:clr>
        </p15:guide>
        <p15:guide id="10" orient="horz" pos="2472" userDrawn="1">
          <p15:clr>
            <a:srgbClr val="FBAE40"/>
          </p15:clr>
        </p15:guide>
        <p15:guide id="11" orient="horz" pos="373" userDrawn="1">
          <p15:clr>
            <a:srgbClr val="FBAE40"/>
          </p15:clr>
        </p15:guide>
        <p15:guide id="12" orient="horz" pos="816" userDrawn="1">
          <p15:clr>
            <a:srgbClr val="FBAE40"/>
          </p15:clr>
        </p15:guide>
        <p15:guide id="13" orient="horz" pos="1272" userDrawn="1">
          <p15:clr>
            <a:srgbClr val="FBAE40"/>
          </p15:clr>
        </p15:guide>
        <p15:guide id="14" orient="horz" pos="2419" userDrawn="1">
          <p15:clr>
            <a:srgbClr val="FBAE40"/>
          </p15:clr>
        </p15:guide>
        <p15:guide id="15" orient="horz" pos="3888" userDrawn="1">
          <p15:clr>
            <a:srgbClr val="FBAE40"/>
          </p15:clr>
        </p15:guide>
        <p15:guide id="16" orient="horz" pos="1320" userDrawn="1">
          <p15:clr>
            <a:srgbClr val="FBAE40"/>
          </p15:clr>
        </p15:guide>
        <p15:guide id="17" orient="horz" pos="2256" userDrawn="1">
          <p15:clr>
            <a:srgbClr val="FBAE40"/>
          </p15:clr>
        </p15:guide>
        <p15:guide id="18" orient="horz" pos="4176" userDrawn="1">
          <p15:clr>
            <a:srgbClr val="FBAE40"/>
          </p15:clr>
        </p15:guide>
        <p15:guide id="19" orient="horz" pos="2928"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hyperlink" Target="https://atwork.foley.com/departments/administration/marketing/BDM%20Foley%20Image%20Library/Forms/Thumbnails.aspx" TargetMode="Externa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image" Target="../media/image12.jpeg"/><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theme" Target="../theme/theme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image" Target="../media/image2.png"/><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hyperlink" Target="https://atwork.foley.com/departments/administration/marketing/BDM%20Foley%20Image%20Library/Forms/Thumbnails.aspx" TargetMode="External"/><Relationship Id="rId20" Type="http://schemas.openxmlformats.org/officeDocument/2006/relationships/slideLayout" Target="../slideLayouts/slideLayout61.xml"/><Relationship Id="rId41" Type="http://schemas.openxmlformats.org/officeDocument/2006/relationships/slideLayout" Target="../slideLayouts/slideLayout8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47" Type="http://schemas.openxmlformats.org/officeDocument/2006/relationships/image" Target="../media/image13.jpeg"/><Relationship Id="rId7" Type="http://schemas.openxmlformats.org/officeDocument/2006/relationships/slideLayout" Target="../slideLayouts/slideLayout9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theme" Target="../theme/theme3.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48" Type="http://schemas.openxmlformats.org/officeDocument/2006/relationships/image" Target="../media/image2.png"/><Relationship Id="rId8" Type="http://schemas.openxmlformats.org/officeDocument/2006/relationships/slideLayout" Target="../slideLayouts/slideLayout93.xml"/><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hyperlink" Target="https://atwork.foley.com/departments/administration/marketing/BDM%20Foley%20Image%20Library/Forms/Thumbnails.aspx" TargetMode="External"/><Relationship Id="rId20" Type="http://schemas.openxmlformats.org/officeDocument/2006/relationships/slideLayout" Target="../slideLayouts/slideLayout105.xml"/><Relationship Id="rId41"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6837A-2A9C-4738-A1F2-CFA21596FD77}"/>
              </a:ext>
            </a:extLst>
          </p:cNvPr>
          <p:cNvSpPr>
            <a:spLocks noGrp="1"/>
          </p:cNvSpPr>
          <p:nvPr>
            <p:ph type="title"/>
          </p:nvPr>
        </p:nvSpPr>
        <p:spPr>
          <a:xfrm>
            <a:off x="694944" y="597154"/>
            <a:ext cx="9418320" cy="1069848"/>
          </a:xfrm>
          <a:prstGeom prst="rect">
            <a:avLst/>
          </a:prstGeom>
        </p:spPr>
        <p:txBody>
          <a:bodyPr vert="horz" lIns="0" tIns="45720" rIns="0" bIns="4572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381514-6730-4ACD-B277-83705118772A}"/>
              </a:ext>
            </a:extLst>
          </p:cNvPr>
          <p:cNvSpPr>
            <a:spLocks noGrp="1"/>
          </p:cNvSpPr>
          <p:nvPr>
            <p:ph type="body" idx="1"/>
          </p:nvPr>
        </p:nvSpPr>
        <p:spPr>
          <a:xfrm>
            <a:off x="685800" y="2057400"/>
            <a:ext cx="9418320" cy="374904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FEB27-F7B9-49FE-9C81-6382A842D0EC}"/>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5" name="Footer Placeholder 4">
            <a:extLst>
              <a:ext uri="{FF2B5EF4-FFF2-40B4-BE49-F238E27FC236}">
                <a16:creationId xmlns:a16="http://schemas.microsoft.com/office/drawing/2014/main" id="{09024ADD-2A56-4926-B63A-D0B66E1BB3CD}"/>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grpSp>
        <p:nvGrpSpPr>
          <p:cNvPr id="9" name="Group 8">
            <a:extLst>
              <a:ext uri="{FF2B5EF4-FFF2-40B4-BE49-F238E27FC236}">
                <a16:creationId xmlns:a16="http://schemas.microsoft.com/office/drawing/2014/main" id="{80C084F4-4CEB-4145-8815-9F3E3FB49BD9}"/>
              </a:ext>
            </a:extLst>
          </p:cNvPr>
          <p:cNvGrpSpPr/>
          <p:nvPr userDrawn="1"/>
        </p:nvGrpSpPr>
        <p:grpSpPr>
          <a:xfrm>
            <a:off x="12382371" y="110076"/>
            <a:ext cx="2527429" cy="4431983"/>
            <a:chOff x="12382371" y="110076"/>
            <a:chExt cx="2527429" cy="4431983"/>
          </a:xfrm>
        </p:grpSpPr>
        <p:sp>
          <p:nvSpPr>
            <p:cNvPr id="10" name="TextBox 9">
              <a:extLst>
                <a:ext uri="{FF2B5EF4-FFF2-40B4-BE49-F238E27FC236}">
                  <a16:creationId xmlns:a16="http://schemas.microsoft.com/office/drawing/2014/main" id="{E301FE21-5C39-4FE7-B11C-302EF3BFDBF8}"/>
                </a:ext>
              </a:extLst>
            </p:cNvPr>
            <p:cNvSpPr txBox="1"/>
            <p:nvPr userDrawn="1"/>
          </p:nvSpPr>
          <p:spPr>
            <a:xfrm>
              <a:off x="12739676" y="110076"/>
              <a:ext cx="2170124" cy="4431983"/>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43"/>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Master Slide at the top of the list of layouts.</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1" name="Triangle 24">
              <a:extLst>
                <a:ext uri="{FF2B5EF4-FFF2-40B4-BE49-F238E27FC236}">
                  <a16:creationId xmlns:a16="http://schemas.microsoft.com/office/drawing/2014/main" id="{65CE2CDB-7937-49FA-B284-81530DA03FB9}"/>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5">
            <a:extLst>
              <a:ext uri="{FF2B5EF4-FFF2-40B4-BE49-F238E27FC236}">
                <a16:creationId xmlns:a16="http://schemas.microsoft.com/office/drawing/2014/main" id="{EF7EED56-E033-B293-BC07-7DA2462EFD1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6" name="Rectangle 15">
            <a:extLst>
              <a:ext uri="{FF2B5EF4-FFF2-40B4-BE49-F238E27FC236}">
                <a16:creationId xmlns:a16="http://schemas.microsoft.com/office/drawing/2014/main" id="{ACED744C-EBE7-5245-D4A5-119BBE537BF5}"/>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8E548D2-93A9-7F5D-43AD-90C191C07DFB}"/>
              </a:ext>
            </a:extLst>
          </p:cNvPr>
          <p:cNvPicPr>
            <a:picLocks/>
          </p:cNvPicPr>
          <p:nvPr userDrawn="1"/>
        </p:nvPicPr>
        <p:blipFill>
          <a:blip r:embed="rId44"/>
          <a:srcRect l="46617" r="41039" b="7201"/>
          <a:stretch/>
        </p:blipFill>
        <p:spPr>
          <a:xfrm>
            <a:off x="10823712" y="0"/>
            <a:ext cx="1368287" cy="6858000"/>
          </a:xfrm>
          <a:prstGeom prst="rect">
            <a:avLst/>
          </a:prstGeom>
        </p:spPr>
      </p:pic>
      <p:grpSp>
        <p:nvGrpSpPr>
          <p:cNvPr id="7" name="Group 6">
            <a:extLst>
              <a:ext uri="{FF2B5EF4-FFF2-40B4-BE49-F238E27FC236}">
                <a16:creationId xmlns:a16="http://schemas.microsoft.com/office/drawing/2014/main" id="{78B36FA7-9440-BCD0-BD64-A01762926D8E}"/>
              </a:ext>
            </a:extLst>
          </p:cNvPr>
          <p:cNvGrpSpPr>
            <a:grpSpLocks noChangeAspect="1"/>
          </p:cNvGrpSpPr>
          <p:nvPr userDrawn="1"/>
        </p:nvGrpSpPr>
        <p:grpSpPr>
          <a:xfrm>
            <a:off x="10447264" y="2569464"/>
            <a:ext cx="754486" cy="1719072"/>
            <a:chOff x="5575665" y="2495416"/>
            <a:chExt cx="825056" cy="1879864"/>
          </a:xfrm>
          <a:solidFill>
            <a:schemeClr val="tx2"/>
          </a:solidFill>
        </p:grpSpPr>
        <p:sp>
          <p:nvSpPr>
            <p:cNvPr id="8" name="Rectangle 7">
              <a:extLst>
                <a:ext uri="{FF2B5EF4-FFF2-40B4-BE49-F238E27FC236}">
                  <a16:creationId xmlns:a16="http://schemas.microsoft.com/office/drawing/2014/main" id="{D11F7630-E0C8-E018-57AA-2E27D627828F}"/>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BE6887-ED61-1543-F380-DDC14A8AD601}"/>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00AADE05-C05B-6720-B952-D1166F881B5C}"/>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2715066256"/>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865" r:id="rId4"/>
    <p:sldLayoutId id="2147483866" r:id="rId5"/>
    <p:sldLayoutId id="2147483650" r:id="rId6"/>
    <p:sldLayoutId id="2147483934" r:id="rId7"/>
    <p:sldLayoutId id="2147483668" r:id="rId8"/>
    <p:sldLayoutId id="2147483672" r:id="rId9"/>
    <p:sldLayoutId id="2147483657" r:id="rId10"/>
    <p:sldLayoutId id="2147483680" r:id="rId11"/>
    <p:sldLayoutId id="2147483658" r:id="rId12"/>
    <p:sldLayoutId id="2147483869" r:id="rId13"/>
    <p:sldLayoutId id="2147483879" r:id="rId14"/>
    <p:sldLayoutId id="2147483664" r:id="rId15"/>
    <p:sldLayoutId id="2147483868" r:id="rId16"/>
    <p:sldLayoutId id="2147483671" r:id="rId17"/>
    <p:sldLayoutId id="2147483665" r:id="rId18"/>
    <p:sldLayoutId id="2147483670" r:id="rId19"/>
    <p:sldLayoutId id="2147483669" r:id="rId20"/>
    <p:sldLayoutId id="2147483666" r:id="rId21"/>
    <p:sldLayoutId id="2147483667" r:id="rId22"/>
    <p:sldLayoutId id="2147483654" r:id="rId23"/>
    <p:sldLayoutId id="2147483655" r:id="rId24"/>
    <p:sldLayoutId id="2147483660" r:id="rId25"/>
    <p:sldLayoutId id="2147483878" r:id="rId26"/>
    <p:sldLayoutId id="2147483881" r:id="rId27"/>
    <p:sldLayoutId id="2147483880" r:id="rId28"/>
    <p:sldLayoutId id="2147483661" r:id="rId29"/>
    <p:sldLayoutId id="2147483867" r:id="rId30"/>
    <p:sldLayoutId id="2147483679" r:id="rId31"/>
    <p:sldLayoutId id="2147483681" r:id="rId32"/>
    <p:sldLayoutId id="2147483886" r:id="rId33"/>
    <p:sldLayoutId id="2147483870" r:id="rId34"/>
    <p:sldLayoutId id="2147483871" r:id="rId35"/>
    <p:sldLayoutId id="2147483872" r:id="rId36"/>
    <p:sldLayoutId id="2147483885" r:id="rId37"/>
    <p:sldLayoutId id="2147483873" r:id="rId38"/>
    <p:sldLayoutId id="2147483875" r:id="rId39"/>
    <p:sldLayoutId id="2147483874" r:id="rId40"/>
    <p:sldLayoutId id="2147483876" r:id="rId41"/>
  </p:sldLayoutIdLst>
  <p:hf hdr="0" ftr="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70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1pPr>
      <a:lvl2pPr marL="458788"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6837A-2A9C-4738-A1F2-CFA21596FD77}"/>
              </a:ext>
            </a:extLst>
          </p:cNvPr>
          <p:cNvSpPr>
            <a:spLocks noGrp="1"/>
          </p:cNvSpPr>
          <p:nvPr>
            <p:ph type="title"/>
          </p:nvPr>
        </p:nvSpPr>
        <p:spPr>
          <a:xfrm>
            <a:off x="694944" y="597154"/>
            <a:ext cx="9418320" cy="1069848"/>
          </a:xfrm>
          <a:prstGeom prst="rect">
            <a:avLst/>
          </a:prstGeom>
        </p:spPr>
        <p:txBody>
          <a:bodyPr vert="horz" lIns="0" tIns="45720" rIns="0" bIns="4572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381514-6730-4ACD-B277-83705118772A}"/>
              </a:ext>
            </a:extLst>
          </p:cNvPr>
          <p:cNvSpPr>
            <a:spLocks noGrp="1"/>
          </p:cNvSpPr>
          <p:nvPr>
            <p:ph type="body" idx="1"/>
          </p:nvPr>
        </p:nvSpPr>
        <p:spPr>
          <a:xfrm>
            <a:off x="685800" y="2057400"/>
            <a:ext cx="9418320" cy="374904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FEB27-F7B9-49FE-9C81-6382A842D0EC}"/>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5" name="Footer Placeholder 4">
            <a:extLst>
              <a:ext uri="{FF2B5EF4-FFF2-40B4-BE49-F238E27FC236}">
                <a16:creationId xmlns:a16="http://schemas.microsoft.com/office/drawing/2014/main" id="{09024ADD-2A56-4926-B63A-D0B66E1BB3CD}"/>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grpSp>
        <p:nvGrpSpPr>
          <p:cNvPr id="9" name="Group 8">
            <a:extLst>
              <a:ext uri="{FF2B5EF4-FFF2-40B4-BE49-F238E27FC236}">
                <a16:creationId xmlns:a16="http://schemas.microsoft.com/office/drawing/2014/main" id="{80C084F4-4CEB-4145-8815-9F3E3FB49BD9}"/>
              </a:ext>
            </a:extLst>
          </p:cNvPr>
          <p:cNvGrpSpPr/>
          <p:nvPr userDrawn="1"/>
        </p:nvGrpSpPr>
        <p:grpSpPr>
          <a:xfrm>
            <a:off x="12382371" y="110076"/>
            <a:ext cx="2527429" cy="4431983"/>
            <a:chOff x="12382371" y="110076"/>
            <a:chExt cx="2527429" cy="4431983"/>
          </a:xfrm>
        </p:grpSpPr>
        <p:sp>
          <p:nvSpPr>
            <p:cNvPr id="10" name="TextBox 9">
              <a:extLst>
                <a:ext uri="{FF2B5EF4-FFF2-40B4-BE49-F238E27FC236}">
                  <a16:creationId xmlns:a16="http://schemas.microsoft.com/office/drawing/2014/main" id="{E301FE21-5C39-4FE7-B11C-302EF3BFDBF8}"/>
                </a:ext>
              </a:extLst>
            </p:cNvPr>
            <p:cNvSpPr txBox="1"/>
            <p:nvPr userDrawn="1"/>
          </p:nvSpPr>
          <p:spPr>
            <a:xfrm>
              <a:off x="12739676" y="110076"/>
              <a:ext cx="2170124" cy="4431983"/>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46"/>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Master Slide at the top of the list of layouts.</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1" name="Triangle 24">
              <a:extLst>
                <a:ext uri="{FF2B5EF4-FFF2-40B4-BE49-F238E27FC236}">
                  <a16:creationId xmlns:a16="http://schemas.microsoft.com/office/drawing/2014/main" id="{65CE2CDB-7937-49FA-B284-81530DA03FB9}"/>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5">
            <a:extLst>
              <a:ext uri="{FF2B5EF4-FFF2-40B4-BE49-F238E27FC236}">
                <a16:creationId xmlns:a16="http://schemas.microsoft.com/office/drawing/2014/main" id="{EF7EED56-E033-B293-BC07-7DA2462EFD1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6" name="Rectangle 15">
            <a:extLst>
              <a:ext uri="{FF2B5EF4-FFF2-40B4-BE49-F238E27FC236}">
                <a16:creationId xmlns:a16="http://schemas.microsoft.com/office/drawing/2014/main" id="{ACED744C-EBE7-5245-D4A5-119BBE537BF5}"/>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8E548D2-93A9-7F5D-43AD-90C191C07DFB}"/>
              </a:ext>
            </a:extLst>
          </p:cNvPr>
          <p:cNvPicPr>
            <a:picLocks/>
          </p:cNvPicPr>
          <p:nvPr userDrawn="1"/>
        </p:nvPicPr>
        <p:blipFill>
          <a:blip r:embed="rId47"/>
          <a:srcRect l="27730" t="2985" r="59507" b="1066"/>
          <a:stretch/>
        </p:blipFill>
        <p:spPr>
          <a:xfrm>
            <a:off x="10823712" y="0"/>
            <a:ext cx="1368287" cy="6858000"/>
          </a:xfrm>
          <a:prstGeom prst="rect">
            <a:avLst/>
          </a:prstGeom>
        </p:spPr>
      </p:pic>
      <p:grpSp>
        <p:nvGrpSpPr>
          <p:cNvPr id="7" name="Group 6">
            <a:extLst>
              <a:ext uri="{FF2B5EF4-FFF2-40B4-BE49-F238E27FC236}">
                <a16:creationId xmlns:a16="http://schemas.microsoft.com/office/drawing/2014/main" id="{78B36FA7-9440-BCD0-BD64-A01762926D8E}"/>
              </a:ext>
            </a:extLst>
          </p:cNvPr>
          <p:cNvGrpSpPr>
            <a:grpSpLocks noChangeAspect="1"/>
          </p:cNvGrpSpPr>
          <p:nvPr userDrawn="1"/>
        </p:nvGrpSpPr>
        <p:grpSpPr>
          <a:xfrm>
            <a:off x="10447264" y="2569464"/>
            <a:ext cx="754486" cy="1719072"/>
            <a:chOff x="5575665" y="2495416"/>
            <a:chExt cx="825056" cy="1879864"/>
          </a:xfrm>
          <a:solidFill>
            <a:schemeClr val="tx2"/>
          </a:solidFill>
        </p:grpSpPr>
        <p:sp>
          <p:nvSpPr>
            <p:cNvPr id="8" name="Rectangle 7">
              <a:extLst>
                <a:ext uri="{FF2B5EF4-FFF2-40B4-BE49-F238E27FC236}">
                  <a16:creationId xmlns:a16="http://schemas.microsoft.com/office/drawing/2014/main" id="{D11F7630-E0C8-E018-57AA-2E27D627828F}"/>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BE6887-ED61-1543-F380-DDC14A8AD601}"/>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00AADE05-C05B-6720-B952-D1166F881B5C}"/>
              </a:ext>
            </a:extLst>
          </p:cNvPr>
          <p:cNvPicPr>
            <a:picLocks noChangeAspect="1"/>
          </p:cNvPicPr>
          <p:nvPr userDrawn="1"/>
        </p:nvPicPr>
        <p:blipFill>
          <a:blip r:embed="rId48"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137396865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3" r:id="rId5"/>
    <p:sldLayoutId id="214748393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 id="2147483918" r:id="rId31"/>
    <p:sldLayoutId id="2147483919" r:id="rId32"/>
    <p:sldLayoutId id="2147483920" r:id="rId33"/>
    <p:sldLayoutId id="2147483921" r:id="rId34"/>
    <p:sldLayoutId id="2147483922" r:id="rId35"/>
    <p:sldLayoutId id="2147483923" r:id="rId36"/>
    <p:sldLayoutId id="2147483924" r:id="rId37"/>
    <p:sldLayoutId id="2147483925" r:id="rId38"/>
    <p:sldLayoutId id="2147483926" r:id="rId39"/>
    <p:sldLayoutId id="2147483927" r:id="rId40"/>
    <p:sldLayoutId id="2147483929" r:id="rId41"/>
    <p:sldLayoutId id="2147483930" r:id="rId42"/>
    <p:sldLayoutId id="2147483931" r:id="rId43"/>
    <p:sldLayoutId id="2147483932" r:id="rId44"/>
  </p:sldLayoutIdLst>
  <p:hf hdr="0" ftr="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70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1pPr>
      <a:lvl2pPr marL="458788"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D6837A-2A9C-4738-A1F2-CFA21596FD77}"/>
              </a:ext>
            </a:extLst>
          </p:cNvPr>
          <p:cNvSpPr>
            <a:spLocks noGrp="1"/>
          </p:cNvSpPr>
          <p:nvPr>
            <p:ph type="title"/>
          </p:nvPr>
        </p:nvSpPr>
        <p:spPr>
          <a:xfrm>
            <a:off x="694944" y="597154"/>
            <a:ext cx="9418320" cy="1069848"/>
          </a:xfrm>
          <a:prstGeom prst="rect">
            <a:avLst/>
          </a:prstGeom>
        </p:spPr>
        <p:txBody>
          <a:bodyPr vert="horz" lIns="0" tIns="45720" rIns="0" bIns="45720" rtlCol="0" anchor="b"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381514-6730-4ACD-B277-83705118772A}"/>
              </a:ext>
            </a:extLst>
          </p:cNvPr>
          <p:cNvSpPr>
            <a:spLocks noGrp="1"/>
          </p:cNvSpPr>
          <p:nvPr>
            <p:ph type="body" idx="1"/>
          </p:nvPr>
        </p:nvSpPr>
        <p:spPr>
          <a:xfrm>
            <a:off x="685800" y="2057400"/>
            <a:ext cx="9418320" cy="3749040"/>
          </a:xfrm>
          <a:prstGeom prst="rect">
            <a:avLst/>
          </a:prstGeom>
        </p:spPr>
        <p:txBody>
          <a:bodyPr vert="horz"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8FEB27-F7B9-49FE-9C81-6382A842D0EC}"/>
              </a:ext>
            </a:extLst>
          </p:cNvPr>
          <p:cNvSpPr>
            <a:spLocks noGrp="1"/>
          </p:cNvSpPr>
          <p:nvPr>
            <p:ph type="dt" sz="half" idx="2"/>
          </p:nvPr>
        </p:nvSpPr>
        <p:spPr>
          <a:xfrm>
            <a:off x="2502195" y="6391184"/>
            <a:ext cx="2286000" cy="136525"/>
          </a:xfrm>
          <a:prstGeom prst="rect">
            <a:avLst/>
          </a:prstGeom>
        </p:spPr>
        <p:txBody>
          <a:bodyPr vert="horz" lIns="0" tIns="0" rIns="0" bIns="0" rtlCol="0" anchor="ctr"/>
          <a:lstStyle>
            <a:lvl1pPr algn="ctr">
              <a:defRPr sz="800">
                <a:solidFill>
                  <a:schemeClr val="tx1"/>
                </a:solidFill>
              </a:defRPr>
            </a:lvl1pPr>
          </a:lstStyle>
          <a:p>
            <a:fld id="{C23F74A4-7460-4464-B794-A84A3BF1115B}" type="datetime4">
              <a:rPr lang="en-US" smtClean="0"/>
              <a:t>September 11, 2025</a:t>
            </a:fld>
            <a:endParaRPr lang="en-GB"/>
          </a:p>
        </p:txBody>
      </p:sp>
      <p:sp>
        <p:nvSpPr>
          <p:cNvPr id="5" name="Footer Placeholder 4">
            <a:extLst>
              <a:ext uri="{FF2B5EF4-FFF2-40B4-BE49-F238E27FC236}">
                <a16:creationId xmlns:a16="http://schemas.microsoft.com/office/drawing/2014/main" id="{09024ADD-2A56-4926-B63A-D0B66E1BB3CD}"/>
              </a:ext>
            </a:extLst>
          </p:cNvPr>
          <p:cNvSpPr>
            <a:spLocks noGrp="1"/>
          </p:cNvSpPr>
          <p:nvPr>
            <p:ph type="ftr" sz="quarter" idx="3"/>
          </p:nvPr>
        </p:nvSpPr>
        <p:spPr>
          <a:xfrm>
            <a:off x="4836094" y="6391183"/>
            <a:ext cx="3474720" cy="136526"/>
          </a:xfrm>
          <a:prstGeom prst="rect">
            <a:avLst/>
          </a:prstGeom>
        </p:spPr>
        <p:txBody>
          <a:bodyPr vert="horz" lIns="0" tIns="0" rIns="0" bIns="0" rtlCol="0" anchor="ctr"/>
          <a:lstStyle>
            <a:lvl1pPr algn="ctr">
              <a:defRPr lang="en-GB" sz="800" dirty="0"/>
            </a:lvl1pPr>
          </a:lstStyle>
          <a:p>
            <a:endParaRPr lang="en-GB"/>
          </a:p>
        </p:txBody>
      </p:sp>
      <p:grpSp>
        <p:nvGrpSpPr>
          <p:cNvPr id="9" name="Group 8">
            <a:extLst>
              <a:ext uri="{FF2B5EF4-FFF2-40B4-BE49-F238E27FC236}">
                <a16:creationId xmlns:a16="http://schemas.microsoft.com/office/drawing/2014/main" id="{80C084F4-4CEB-4145-8815-9F3E3FB49BD9}"/>
              </a:ext>
            </a:extLst>
          </p:cNvPr>
          <p:cNvGrpSpPr/>
          <p:nvPr userDrawn="1"/>
        </p:nvGrpSpPr>
        <p:grpSpPr>
          <a:xfrm>
            <a:off x="12382371" y="110076"/>
            <a:ext cx="2527429" cy="4431983"/>
            <a:chOff x="12382371" y="110076"/>
            <a:chExt cx="2527429" cy="4431983"/>
          </a:xfrm>
        </p:grpSpPr>
        <p:sp>
          <p:nvSpPr>
            <p:cNvPr id="10" name="TextBox 9">
              <a:extLst>
                <a:ext uri="{FF2B5EF4-FFF2-40B4-BE49-F238E27FC236}">
                  <a16:creationId xmlns:a16="http://schemas.microsoft.com/office/drawing/2014/main" id="{E301FE21-5C39-4FE7-B11C-302EF3BFDBF8}"/>
                </a:ext>
              </a:extLst>
            </p:cNvPr>
            <p:cNvSpPr txBox="1"/>
            <p:nvPr userDrawn="1"/>
          </p:nvSpPr>
          <p:spPr>
            <a:xfrm>
              <a:off x="12739676" y="110076"/>
              <a:ext cx="2170124" cy="4431983"/>
            </a:xfrm>
            <a:prstGeom prst="rect">
              <a:avLst/>
            </a:prstGeom>
            <a:solidFill>
              <a:schemeClr val="bg1"/>
            </a:solidFill>
          </p:spPr>
          <p:txBody>
            <a:bodyPr wrap="square" rtlCol="0" anchor="t" anchorCtr="0">
              <a:spAutoFit/>
            </a:bodyPr>
            <a:lstStyle/>
            <a:p>
              <a:pPr lvl="0" algn="l">
                <a:lnSpc>
                  <a:spcPct val="100000"/>
                </a:lnSpc>
              </a:pPr>
              <a:r>
                <a:rPr lang="en-US" sz="1200" b="1">
                  <a:solidFill>
                    <a:schemeClr val="bg1">
                      <a:lumMod val="65000"/>
                    </a:schemeClr>
                  </a:solidFill>
                  <a:latin typeface="Arial" charset="0"/>
                  <a:ea typeface="Arial" charset="0"/>
                  <a:cs typeface="Arial" charset="0"/>
                </a:rPr>
                <a:t>Background image</a:t>
              </a:r>
              <a:endParaRPr lang="en-US" sz="1200" b="1" baseline="0">
                <a:solidFill>
                  <a:schemeClr val="bg1">
                    <a:lumMod val="65000"/>
                  </a:schemeClr>
                </a:solidFill>
                <a:latin typeface="Arial" charset="0"/>
                <a:ea typeface="Arial" charset="0"/>
                <a:cs typeface="Arial" charset="0"/>
              </a:endParaRPr>
            </a:p>
            <a:p>
              <a:pPr lvl="0" algn="l">
                <a:lnSpc>
                  <a:spcPct val="100000"/>
                </a:lnSpc>
                <a:spcAft>
                  <a:spcPts val="300"/>
                </a:spcAft>
              </a:pPr>
              <a:r>
                <a:rPr lang="en-US" sz="1000">
                  <a:solidFill>
                    <a:schemeClr val="bg1">
                      <a:lumMod val="65000"/>
                    </a:schemeClr>
                  </a:solidFill>
                  <a:latin typeface="Arial" charset="0"/>
                  <a:ea typeface="Arial" charset="0"/>
                  <a:cs typeface="Arial" charset="0"/>
                </a:rPr>
                <a:t>This image can be replaced. </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000" b="1" baseline="0">
                  <a:solidFill>
                    <a:schemeClr val="bg1">
                      <a:lumMod val="65000"/>
                    </a:schemeClr>
                  </a:solidFill>
                  <a:latin typeface="Arial" charset="0"/>
                  <a:ea typeface="Arial" charset="0"/>
                  <a:cs typeface="Arial" charset="0"/>
                </a:rPr>
                <a:t>Choose an image from the approved </a:t>
              </a:r>
              <a:r>
                <a:rPr lang="en-US" sz="1000" b="1" baseline="0">
                  <a:solidFill>
                    <a:schemeClr val="bg1">
                      <a:lumMod val="65000"/>
                    </a:schemeClr>
                  </a:solidFill>
                  <a:latin typeface="Arial" charset="0"/>
                  <a:ea typeface="Arial" charset="0"/>
                  <a:cs typeface="Arial" charset="0"/>
                  <a:hlinkClick r:id="rId46"/>
                </a:rPr>
                <a:t>image library.</a:t>
              </a:r>
              <a:endParaRPr lang="en-US" sz="1000" b="1" baseline="0">
                <a:solidFill>
                  <a:schemeClr val="bg1">
                    <a:lumMod val="65000"/>
                  </a:schemeClr>
                </a:solidFill>
                <a:latin typeface="Arial" charset="0"/>
                <a:ea typeface="Arial" charset="0"/>
                <a:cs typeface="Arial" charset="0"/>
              </a:endParaRP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View &gt; Slide Master to open image library from hyperlink and download</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Master Slide at the top of the list of layouts.</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Select the image in the background (being sure not to move it) then right-click and select Change Picture &gt; From File and select your image. </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To reposition the image make sure it is selected then choose Picture Format &gt; Crop then move the image within the cropped area.</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Right-click the image and choose Send to Back to ensure the image does not obscure the slide content.</a:t>
              </a:r>
            </a:p>
            <a:p>
              <a:pPr marL="228600" lvl="0" indent="-228600" algn="l">
                <a:lnSpc>
                  <a:spcPct val="100000"/>
                </a:lnSpc>
                <a:spcAft>
                  <a:spcPts val="300"/>
                </a:spcAft>
                <a:buFont typeface="+mj-lt"/>
                <a:buAutoNum type="arabicPeriod"/>
              </a:pPr>
              <a:r>
                <a:rPr lang="en-US" sz="1000">
                  <a:solidFill>
                    <a:schemeClr val="bg1">
                      <a:lumMod val="65000"/>
                    </a:schemeClr>
                  </a:solidFill>
                  <a:latin typeface="Arial" charset="0"/>
                  <a:ea typeface="Arial" charset="0"/>
                  <a:cs typeface="Arial" charset="0"/>
                </a:rPr>
                <a:t>Remember to click View &gt; Normal to return to your slides</a:t>
              </a:r>
            </a:p>
            <a:p>
              <a:pPr lvl="0" algn="l">
                <a:lnSpc>
                  <a:spcPct val="100000"/>
                </a:lnSpc>
                <a:spcAft>
                  <a:spcPts val="300"/>
                </a:spcAft>
              </a:pPr>
              <a:endParaRPr lang="en-US" sz="1000">
                <a:solidFill>
                  <a:schemeClr val="bg1">
                    <a:lumMod val="65000"/>
                  </a:schemeClr>
                </a:solidFill>
                <a:latin typeface="Arial" charset="0"/>
                <a:ea typeface="Arial" charset="0"/>
                <a:cs typeface="Arial" charset="0"/>
              </a:endParaRPr>
            </a:p>
          </p:txBody>
        </p:sp>
        <p:sp>
          <p:nvSpPr>
            <p:cNvPr id="11" name="Triangle 24">
              <a:extLst>
                <a:ext uri="{FF2B5EF4-FFF2-40B4-BE49-F238E27FC236}">
                  <a16:creationId xmlns:a16="http://schemas.microsoft.com/office/drawing/2014/main" id="{65CE2CDB-7937-49FA-B284-81530DA03FB9}"/>
                </a:ext>
              </a:extLst>
            </p:cNvPr>
            <p:cNvSpPr/>
            <p:nvPr userDrawn="1"/>
          </p:nvSpPr>
          <p:spPr>
            <a:xfrm rot="16200000">
              <a:off x="12353787" y="318483"/>
              <a:ext cx="414474" cy="357306"/>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5">
            <a:extLst>
              <a:ext uri="{FF2B5EF4-FFF2-40B4-BE49-F238E27FC236}">
                <a16:creationId xmlns:a16="http://schemas.microsoft.com/office/drawing/2014/main" id="{EF7EED56-E033-B293-BC07-7DA2462EFD12}"/>
              </a:ext>
            </a:extLst>
          </p:cNvPr>
          <p:cNvSpPr>
            <a:spLocks noGrp="1"/>
          </p:cNvSpPr>
          <p:nvPr>
            <p:ph type="sldNum" sz="quarter" idx="4"/>
          </p:nvPr>
        </p:nvSpPr>
        <p:spPr>
          <a:xfrm>
            <a:off x="142827" y="6356350"/>
            <a:ext cx="274320" cy="136525"/>
          </a:xfrm>
          <a:prstGeom prst="rect">
            <a:avLst/>
          </a:prstGeom>
        </p:spPr>
        <p:txBody>
          <a:bodyPr vert="horz" wrap="none" lIns="0" tIns="0" rIns="0" bIns="0" rtlCol="0" anchor="ctr"/>
          <a:lstStyle>
            <a:lvl1pPr algn="r">
              <a:defRPr lang="en-GB" sz="800" smtClean="0">
                <a:solidFill>
                  <a:schemeClr val="tx1"/>
                </a:solidFill>
              </a:defRPr>
            </a:lvl1pPr>
          </a:lstStyle>
          <a:p>
            <a:fld id="{35CDB38E-7BB7-498E-99E5-8000D290A95C}" type="slidenum">
              <a:rPr lang="en-GB" smtClean="0"/>
              <a:pPr/>
              <a:t>‹#›</a:t>
            </a:fld>
            <a:endParaRPr lang="en-GB"/>
          </a:p>
        </p:txBody>
      </p:sp>
      <p:sp>
        <p:nvSpPr>
          <p:cNvPr id="16" name="Rectangle 15">
            <a:extLst>
              <a:ext uri="{FF2B5EF4-FFF2-40B4-BE49-F238E27FC236}">
                <a16:creationId xmlns:a16="http://schemas.microsoft.com/office/drawing/2014/main" id="{ACED744C-EBE7-5245-D4A5-119BBE537BF5}"/>
              </a:ext>
            </a:extLst>
          </p:cNvPr>
          <p:cNvSpPr/>
          <p:nvPr userDrawn="1"/>
        </p:nvSpPr>
        <p:spPr>
          <a:xfrm>
            <a:off x="519306" y="6356349"/>
            <a:ext cx="9144" cy="136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8E548D2-93A9-7F5D-43AD-90C191C07DFB}"/>
              </a:ext>
            </a:extLst>
          </p:cNvPr>
          <p:cNvPicPr>
            <a:picLocks/>
          </p:cNvPicPr>
          <p:nvPr userDrawn="1"/>
        </p:nvPicPr>
        <p:blipFill>
          <a:blip r:embed="rId47">
            <a:extLst>
              <a:ext uri="{28A0092B-C50C-407E-A947-70E740481C1C}">
                <a14:useLocalDpi xmlns:a14="http://schemas.microsoft.com/office/drawing/2010/main" val="0"/>
              </a:ext>
            </a:extLst>
          </a:blip>
          <a:srcRect l="61006" r="23144"/>
          <a:stretch/>
        </p:blipFill>
        <p:spPr>
          <a:xfrm>
            <a:off x="10823712" y="0"/>
            <a:ext cx="1368287" cy="6858000"/>
          </a:xfrm>
          <a:prstGeom prst="rect">
            <a:avLst/>
          </a:prstGeom>
        </p:spPr>
      </p:pic>
      <p:grpSp>
        <p:nvGrpSpPr>
          <p:cNvPr id="7" name="Group 6">
            <a:extLst>
              <a:ext uri="{FF2B5EF4-FFF2-40B4-BE49-F238E27FC236}">
                <a16:creationId xmlns:a16="http://schemas.microsoft.com/office/drawing/2014/main" id="{78B36FA7-9440-BCD0-BD64-A01762926D8E}"/>
              </a:ext>
            </a:extLst>
          </p:cNvPr>
          <p:cNvGrpSpPr>
            <a:grpSpLocks noChangeAspect="1"/>
          </p:cNvGrpSpPr>
          <p:nvPr userDrawn="1"/>
        </p:nvGrpSpPr>
        <p:grpSpPr>
          <a:xfrm>
            <a:off x="10447264" y="2569464"/>
            <a:ext cx="754486" cy="1719072"/>
            <a:chOff x="5575665" y="2495416"/>
            <a:chExt cx="825056" cy="1879864"/>
          </a:xfrm>
          <a:solidFill>
            <a:schemeClr val="tx2"/>
          </a:solidFill>
        </p:grpSpPr>
        <p:sp>
          <p:nvSpPr>
            <p:cNvPr id="8" name="Rectangle 7">
              <a:extLst>
                <a:ext uri="{FF2B5EF4-FFF2-40B4-BE49-F238E27FC236}">
                  <a16:creationId xmlns:a16="http://schemas.microsoft.com/office/drawing/2014/main" id="{D11F7630-E0C8-E018-57AA-2E27D627828F}"/>
                </a:ext>
              </a:extLst>
            </p:cNvPr>
            <p:cNvSpPr>
              <a:spLocks noChangeAspect="1"/>
            </p:cNvSpPr>
            <p:nvPr userDrawn="1"/>
          </p:nvSpPr>
          <p:spPr>
            <a:xfrm>
              <a:off x="5575665" y="2495416"/>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3BE6887-ED61-1543-F380-DDC14A8AD601}"/>
                </a:ext>
              </a:extLst>
            </p:cNvPr>
            <p:cNvSpPr>
              <a:spLocks noChangeAspect="1"/>
            </p:cNvSpPr>
            <p:nvPr userDrawn="1"/>
          </p:nvSpPr>
          <p:spPr>
            <a:xfrm>
              <a:off x="5575665" y="3552320"/>
              <a:ext cx="825056" cy="8229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00AADE05-C05B-6720-B952-D1166F881B5C}"/>
              </a:ext>
            </a:extLst>
          </p:cNvPr>
          <p:cNvPicPr>
            <a:picLocks noChangeAspect="1"/>
          </p:cNvPicPr>
          <p:nvPr userDrawn="1"/>
        </p:nvPicPr>
        <p:blipFill>
          <a:blip r:embed="rId48" cstate="screen">
            <a:extLst>
              <a:ext uri="{28A0092B-C50C-407E-A947-70E740481C1C}">
                <a14:useLocalDpi xmlns:a14="http://schemas.microsoft.com/office/drawing/2010/main"/>
              </a:ext>
            </a:extLst>
          </a:blip>
          <a:srcRect/>
          <a:stretch/>
        </p:blipFill>
        <p:spPr>
          <a:xfrm>
            <a:off x="680978" y="6310793"/>
            <a:ext cx="854964" cy="325353"/>
          </a:xfrm>
          <a:prstGeom prst="rect">
            <a:avLst/>
          </a:prstGeom>
        </p:spPr>
      </p:pic>
    </p:spTree>
    <p:extLst>
      <p:ext uri="{BB962C8B-B14F-4D97-AF65-F5344CB8AC3E}">
        <p14:creationId xmlns:p14="http://schemas.microsoft.com/office/powerpoint/2010/main" val="1162936050"/>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47" r:id="rId12"/>
    <p:sldLayoutId id="2147483948" r:id="rId13"/>
    <p:sldLayoutId id="2147483949" r:id="rId14"/>
    <p:sldLayoutId id="2147483950" r:id="rId15"/>
    <p:sldLayoutId id="2147483951" r:id="rId16"/>
    <p:sldLayoutId id="2147483952" r:id="rId17"/>
    <p:sldLayoutId id="2147483953" r:id="rId18"/>
    <p:sldLayoutId id="2147483954" r:id="rId19"/>
    <p:sldLayoutId id="2147483955" r:id="rId20"/>
    <p:sldLayoutId id="2147483956" r:id="rId21"/>
    <p:sldLayoutId id="2147483957" r:id="rId22"/>
    <p:sldLayoutId id="2147483958" r:id="rId23"/>
    <p:sldLayoutId id="2147483959" r:id="rId24"/>
    <p:sldLayoutId id="2147483960" r:id="rId25"/>
    <p:sldLayoutId id="2147483961" r:id="rId26"/>
    <p:sldLayoutId id="2147483962" r:id="rId27"/>
    <p:sldLayoutId id="2147483963" r:id="rId28"/>
    <p:sldLayoutId id="2147483964" r:id="rId29"/>
    <p:sldLayoutId id="2147483965" r:id="rId30"/>
    <p:sldLayoutId id="2147483966" r:id="rId31"/>
    <p:sldLayoutId id="2147483967" r:id="rId32"/>
    <p:sldLayoutId id="2147483968" r:id="rId33"/>
    <p:sldLayoutId id="2147483969" r:id="rId34"/>
    <p:sldLayoutId id="2147483970" r:id="rId35"/>
    <p:sldLayoutId id="2147483971" r:id="rId36"/>
    <p:sldLayoutId id="2147483972" r:id="rId37"/>
    <p:sldLayoutId id="2147483973" r:id="rId38"/>
    <p:sldLayoutId id="2147483974" r:id="rId39"/>
    <p:sldLayoutId id="2147483975" r:id="rId40"/>
    <p:sldLayoutId id="2147483976" r:id="rId41"/>
    <p:sldLayoutId id="2147483977" r:id="rId42"/>
    <p:sldLayoutId id="2147483978" r:id="rId43"/>
    <p:sldLayoutId id="2147483979" r:id="rId44"/>
  </p:sldLayoutIdLst>
  <p:hf hdr="0" ftr="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2270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1pPr>
      <a:lvl2pPr marL="458788"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mailto:name@foley.com" TargetMode="External"/><Relationship Id="rId2" Type="http://schemas.openxmlformats.org/officeDocument/2006/relationships/image" Target="../media/image14.jp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E98FC-D882-2641-8458-835F2B7AABBC}"/>
            </a:ext>
          </a:extLst>
        </p:cNvPr>
        <p:cNvGrpSpPr/>
        <p:nvPr/>
      </p:nvGrpSpPr>
      <p:grpSpPr>
        <a:xfrm>
          <a:off x="0" y="0"/>
          <a:ext cx="0" cy="0"/>
          <a:chOff x="0" y="0"/>
          <a:chExt cx="0" cy="0"/>
        </a:xfrm>
      </p:grpSpPr>
      <p:sp>
        <p:nvSpPr>
          <p:cNvPr id="7" name="Subtitle 6">
            <a:extLst>
              <a:ext uri="{FF2B5EF4-FFF2-40B4-BE49-F238E27FC236}">
                <a16:creationId xmlns:a16="http://schemas.microsoft.com/office/drawing/2014/main" id="{C177EA54-E248-D5BC-A46F-E7812A45F705}"/>
              </a:ext>
            </a:extLst>
          </p:cNvPr>
          <p:cNvSpPr>
            <a:spLocks noGrp="1"/>
          </p:cNvSpPr>
          <p:nvPr>
            <p:ph type="subTitle" idx="1"/>
          </p:nvPr>
        </p:nvSpPr>
        <p:spPr>
          <a:xfrm>
            <a:off x="6021726" y="3141166"/>
            <a:ext cx="5454340" cy="1077624"/>
          </a:xfrm>
        </p:spPr>
        <p:txBody>
          <a:bodyPr/>
          <a:lstStyle/>
          <a:p>
            <a:r>
              <a:rPr lang="en-GB" sz="2200" dirty="0"/>
              <a:t>IAKL Conference</a:t>
            </a:r>
          </a:p>
          <a:p>
            <a:r>
              <a:rPr lang="en-GB" dirty="0"/>
              <a:t>September 2025</a:t>
            </a:r>
            <a:endParaRPr lang="en-GB" sz="2200" dirty="0"/>
          </a:p>
          <a:p>
            <a:endParaRPr lang="en-US" dirty="0"/>
          </a:p>
        </p:txBody>
      </p:sp>
      <p:sp>
        <p:nvSpPr>
          <p:cNvPr id="6" name="Title 5">
            <a:extLst>
              <a:ext uri="{FF2B5EF4-FFF2-40B4-BE49-F238E27FC236}">
                <a16:creationId xmlns:a16="http://schemas.microsoft.com/office/drawing/2014/main" id="{B5AF2B46-F7F0-18C5-D3E9-71A8DBF936C6}"/>
              </a:ext>
            </a:extLst>
          </p:cNvPr>
          <p:cNvSpPr>
            <a:spLocks noGrp="1"/>
          </p:cNvSpPr>
          <p:nvPr>
            <p:ph type="ctrTitle"/>
          </p:nvPr>
        </p:nvSpPr>
        <p:spPr/>
        <p:txBody>
          <a:bodyPr/>
          <a:lstStyle/>
          <a:p>
            <a:r>
              <a:rPr lang="en-US" dirty="0"/>
              <a:t>Tariff Risk Mitigation and Antitrust</a:t>
            </a:r>
          </a:p>
        </p:txBody>
      </p:sp>
    </p:spTree>
    <p:extLst>
      <p:ext uri="{BB962C8B-B14F-4D97-AF65-F5344CB8AC3E}">
        <p14:creationId xmlns:p14="http://schemas.microsoft.com/office/powerpoint/2010/main" val="316433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0871-5824-DB7E-7161-F3AF72B65D2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F4180C-E225-9DF0-4388-09DD87AC4F87}"/>
              </a:ext>
            </a:extLst>
          </p:cNvPr>
          <p:cNvSpPr>
            <a:spLocks noGrp="1"/>
          </p:cNvSpPr>
          <p:nvPr>
            <p:ph idx="1"/>
          </p:nvPr>
        </p:nvSpPr>
        <p:spPr>
          <a:xfrm>
            <a:off x="4280519" y="1708240"/>
            <a:ext cx="7223503" cy="4130585"/>
          </a:xfrm>
        </p:spPr>
        <p:txBody>
          <a:bodyPr/>
          <a:lstStyle/>
          <a:p>
            <a:r>
              <a:rPr lang="en-US" dirty="0"/>
              <a:t>Richard Lee advises clients on matters involving antitrust, competition, and fair trade within the telecommunications, life sciences, and other high-technology sectors. His experience includes conducting fact finding, drafting, and strategy development for domestic and global antitrust investigations, litigation, and merger review. Richard also represents clients before the U.S. Department of Justice (DOJ), the Federal Trade Commission (FTC), and other European and Asian regulatory bodies investigating standard essential patent licensing practices and digital platforms.</a:t>
            </a:r>
          </a:p>
          <a:p>
            <a:r>
              <a:rPr lang="en-US" dirty="0"/>
              <a:t>Richard spent significant time working in South Korea both as in-house counsel to a multinational consumer electronics company and as a foreign legal consultant with one of South Korea’s largest international law firms.</a:t>
            </a:r>
          </a:p>
        </p:txBody>
      </p:sp>
      <p:sp>
        <p:nvSpPr>
          <p:cNvPr id="7" name="Slide Number Placeholder 6">
            <a:extLst>
              <a:ext uri="{FF2B5EF4-FFF2-40B4-BE49-F238E27FC236}">
                <a16:creationId xmlns:a16="http://schemas.microsoft.com/office/drawing/2014/main" id="{CCC99781-FB42-9154-FFC8-4F65094D3360}"/>
              </a:ext>
            </a:extLst>
          </p:cNvPr>
          <p:cNvSpPr>
            <a:spLocks noGrp="1"/>
          </p:cNvSpPr>
          <p:nvPr>
            <p:ph type="sldNum" sz="quarter" idx="4"/>
          </p:nvPr>
        </p:nvSpPr>
        <p:spPr/>
        <p:txBody>
          <a:bodyPr/>
          <a:lstStyle/>
          <a:p>
            <a:fld id="{35CDB38E-7BB7-498E-99E5-8000D290A95C}" type="slidenum">
              <a:rPr lang="en-GB" smtClean="0"/>
              <a:pPr/>
              <a:t>2</a:t>
            </a:fld>
            <a:endParaRPr lang="en-GB"/>
          </a:p>
        </p:txBody>
      </p:sp>
      <p:sp>
        <p:nvSpPr>
          <p:cNvPr id="2" name="Title 1">
            <a:extLst>
              <a:ext uri="{FF2B5EF4-FFF2-40B4-BE49-F238E27FC236}">
                <a16:creationId xmlns:a16="http://schemas.microsoft.com/office/drawing/2014/main" id="{49A17CA8-D2A6-D67C-0D52-72C681C0AE5F}"/>
              </a:ext>
            </a:extLst>
          </p:cNvPr>
          <p:cNvSpPr>
            <a:spLocks noGrp="1"/>
          </p:cNvSpPr>
          <p:nvPr>
            <p:ph type="title"/>
          </p:nvPr>
        </p:nvSpPr>
        <p:spPr/>
        <p:txBody>
          <a:bodyPr/>
          <a:lstStyle/>
          <a:p>
            <a:r>
              <a:rPr lang="en-US" dirty="0"/>
              <a:t>Richard G.S. Lee</a:t>
            </a:r>
          </a:p>
        </p:txBody>
      </p:sp>
      <p:pic>
        <p:nvPicPr>
          <p:cNvPr id="5" name="Picture Placeholder 4" descr="A person in a suit&#10;&#10;AI-generated content may be incorrect.">
            <a:extLst>
              <a:ext uri="{FF2B5EF4-FFF2-40B4-BE49-F238E27FC236}">
                <a16:creationId xmlns:a16="http://schemas.microsoft.com/office/drawing/2014/main" id="{CD89A0E1-0E08-393F-E40D-FAAF841F7F0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11" name="Content Placeholder 10">
            <a:extLst>
              <a:ext uri="{FF2B5EF4-FFF2-40B4-BE49-F238E27FC236}">
                <a16:creationId xmlns:a16="http://schemas.microsoft.com/office/drawing/2014/main" id="{68A7BB42-2FB0-35CA-5A03-3455DB579881}"/>
              </a:ext>
            </a:extLst>
          </p:cNvPr>
          <p:cNvSpPr>
            <a:spLocks noGrp="1"/>
          </p:cNvSpPr>
          <p:nvPr>
            <p:ph idx="14"/>
          </p:nvPr>
        </p:nvSpPr>
        <p:spPr/>
        <p:txBody>
          <a:bodyPr/>
          <a:lstStyle/>
          <a:p>
            <a:pPr lvl="0"/>
            <a:r>
              <a:rPr lang="en-US" noProof="0" dirty="0"/>
              <a:t>PRACTICE AREAS</a:t>
            </a:r>
          </a:p>
          <a:p>
            <a:pPr lvl="1"/>
            <a:r>
              <a:rPr lang="en-US" dirty="0"/>
              <a:t>Antitrust &amp; Competition</a:t>
            </a:r>
          </a:p>
          <a:p>
            <a:pPr lvl="1"/>
            <a:r>
              <a:rPr lang="en-US" dirty="0"/>
              <a:t>Litigation</a:t>
            </a:r>
          </a:p>
          <a:p>
            <a:pPr lvl="0"/>
            <a:r>
              <a:rPr lang="en-US" noProof="0" dirty="0"/>
              <a:t>EDUCATION</a:t>
            </a:r>
          </a:p>
          <a:p>
            <a:pPr lvl="1"/>
            <a:r>
              <a:rPr lang="en-US" dirty="0"/>
              <a:t>Columbia University School of Law (J.D., 2012)</a:t>
            </a:r>
          </a:p>
          <a:p>
            <a:pPr lvl="1"/>
            <a:r>
              <a:rPr lang="en-US" dirty="0"/>
              <a:t>University of California, Berkeley (B.A., 2008)</a:t>
            </a:r>
          </a:p>
          <a:p>
            <a:endParaRPr lang="en-US" dirty="0"/>
          </a:p>
          <a:p>
            <a:endParaRPr lang="en-US" dirty="0"/>
          </a:p>
        </p:txBody>
      </p:sp>
      <p:sp>
        <p:nvSpPr>
          <p:cNvPr id="15" name="Text Placeholder 14">
            <a:extLst>
              <a:ext uri="{FF2B5EF4-FFF2-40B4-BE49-F238E27FC236}">
                <a16:creationId xmlns:a16="http://schemas.microsoft.com/office/drawing/2014/main" id="{E2E53DF9-6304-58E6-F04E-2D8DA36856C5}"/>
              </a:ext>
            </a:extLst>
          </p:cNvPr>
          <p:cNvSpPr>
            <a:spLocks noGrp="1"/>
          </p:cNvSpPr>
          <p:nvPr>
            <p:ph type="body" sz="quarter" idx="15"/>
          </p:nvPr>
        </p:nvSpPr>
        <p:spPr/>
        <p:txBody>
          <a:bodyPr/>
          <a:lstStyle/>
          <a:p>
            <a:r>
              <a:rPr lang="en-GB" dirty="0"/>
              <a:t>Richard Lee</a:t>
            </a:r>
          </a:p>
          <a:p>
            <a:pPr lvl="1"/>
            <a:r>
              <a:rPr lang="en-GB" dirty="0"/>
              <a:t>Associate | Washington DC</a:t>
            </a:r>
          </a:p>
          <a:p>
            <a:r>
              <a:rPr lang="en-GB" b="0" dirty="0">
                <a:hlinkClick r:id="rId3"/>
              </a:rPr>
              <a:t>richard.lee@foley.com</a:t>
            </a:r>
            <a:endParaRPr lang="en-GB" b="0" dirty="0"/>
          </a:p>
          <a:p>
            <a:r>
              <a:rPr lang="en-GB" b="0" dirty="0"/>
              <a:t>202.295.4019</a:t>
            </a:r>
          </a:p>
          <a:p>
            <a:endParaRPr lang="en-GB" dirty="0"/>
          </a:p>
          <a:p>
            <a:endParaRPr lang="en-US" dirty="0"/>
          </a:p>
        </p:txBody>
      </p:sp>
    </p:spTree>
    <p:extLst>
      <p:ext uri="{BB962C8B-B14F-4D97-AF65-F5344CB8AC3E}">
        <p14:creationId xmlns:p14="http://schemas.microsoft.com/office/powerpoint/2010/main" val="3037143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D9A94-2905-2E29-4491-680D03257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18B6D-2DD9-ED77-880C-C12B0FE7188A}"/>
              </a:ext>
            </a:extLst>
          </p:cNvPr>
          <p:cNvSpPr>
            <a:spLocks noGrp="1"/>
          </p:cNvSpPr>
          <p:nvPr>
            <p:ph type="title"/>
          </p:nvPr>
        </p:nvSpPr>
        <p:spPr/>
        <p:txBody>
          <a:bodyPr/>
          <a:lstStyle/>
          <a:p>
            <a:r>
              <a:rPr lang="en-GB" dirty="0"/>
              <a:t>Tariff Mitigation Strategies</a:t>
            </a:r>
          </a:p>
        </p:txBody>
      </p:sp>
      <p:sp>
        <p:nvSpPr>
          <p:cNvPr id="3" name="Content Placeholder 2">
            <a:extLst>
              <a:ext uri="{FF2B5EF4-FFF2-40B4-BE49-F238E27FC236}">
                <a16:creationId xmlns:a16="http://schemas.microsoft.com/office/drawing/2014/main" id="{95B29015-B00D-902F-9EA7-74C94A3BE8D4}"/>
              </a:ext>
            </a:extLst>
          </p:cNvPr>
          <p:cNvSpPr>
            <a:spLocks noGrp="1"/>
          </p:cNvSpPr>
          <p:nvPr>
            <p:ph idx="1"/>
          </p:nvPr>
        </p:nvSpPr>
        <p:spPr>
          <a:xfrm>
            <a:off x="685800" y="2057400"/>
            <a:ext cx="4779818" cy="3962400"/>
          </a:xfrm>
        </p:spPr>
        <p:txBody>
          <a:bodyPr/>
          <a:lstStyle/>
          <a:p>
            <a:r>
              <a:rPr lang="en-US" dirty="0"/>
              <a:t>Changes to pricing</a:t>
            </a:r>
          </a:p>
          <a:p>
            <a:pPr lvl="1"/>
            <a:r>
              <a:rPr lang="en-US" dirty="0"/>
              <a:t>Absorption into list price</a:t>
            </a:r>
          </a:p>
          <a:p>
            <a:pPr lvl="1"/>
            <a:r>
              <a:rPr lang="en-US" dirty="0"/>
              <a:t>Tariff surcharges</a:t>
            </a:r>
          </a:p>
          <a:p>
            <a:pPr marL="0" indent="0">
              <a:buNone/>
            </a:pPr>
            <a:endParaRPr lang="en-US" dirty="0"/>
          </a:p>
          <a:p>
            <a:r>
              <a:rPr lang="en-US" dirty="0"/>
              <a:t>Information discovery</a:t>
            </a:r>
          </a:p>
          <a:p>
            <a:pPr lvl="1"/>
            <a:r>
              <a:rPr lang="en-US" dirty="0"/>
              <a:t>Price monitoring </a:t>
            </a:r>
          </a:p>
          <a:p>
            <a:pPr lvl="1"/>
            <a:r>
              <a:rPr lang="en-US" dirty="0"/>
              <a:t>Pricing studies</a:t>
            </a:r>
          </a:p>
          <a:p>
            <a:pPr marL="231775" lvl="1" indent="0">
              <a:buNone/>
            </a:pPr>
            <a:endParaRPr lang="en-US" dirty="0"/>
          </a:p>
          <a:p>
            <a:r>
              <a:rPr lang="en-US" dirty="0"/>
              <a:t>Negotiation with suppliers</a:t>
            </a:r>
          </a:p>
          <a:p>
            <a:pPr lvl="1"/>
            <a:endParaRPr lang="en-US" dirty="0"/>
          </a:p>
        </p:txBody>
      </p:sp>
      <p:sp>
        <p:nvSpPr>
          <p:cNvPr id="5" name="Slide Number Placeholder 4">
            <a:extLst>
              <a:ext uri="{FF2B5EF4-FFF2-40B4-BE49-F238E27FC236}">
                <a16:creationId xmlns:a16="http://schemas.microsoft.com/office/drawing/2014/main" id="{55352251-B838-8031-7262-ED88B6C05A4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DB38E-7BB7-498E-99E5-8000D290A95C}"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026" name="Picture 2">
            <a:extLst>
              <a:ext uri="{FF2B5EF4-FFF2-40B4-BE49-F238E27FC236}">
                <a16:creationId xmlns:a16="http://schemas.microsoft.com/office/drawing/2014/main" id="{541CCE31-629C-9D24-73E1-6DF083F854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340" y="1869607"/>
            <a:ext cx="3295462" cy="4391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99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C4D0E-8526-37FB-9889-B9DF57E426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7D298-FEA4-1B53-B9F6-6E7A307DBBEE}"/>
              </a:ext>
            </a:extLst>
          </p:cNvPr>
          <p:cNvSpPr>
            <a:spLocks noGrp="1"/>
          </p:cNvSpPr>
          <p:nvPr>
            <p:ph type="title"/>
          </p:nvPr>
        </p:nvSpPr>
        <p:spPr/>
        <p:txBody>
          <a:bodyPr/>
          <a:lstStyle/>
          <a:p>
            <a:r>
              <a:rPr lang="en-GB" dirty="0"/>
              <a:t>Antitrust and Fair Trade Laws</a:t>
            </a:r>
          </a:p>
        </p:txBody>
      </p:sp>
      <p:sp>
        <p:nvSpPr>
          <p:cNvPr id="5" name="Slide Number Placeholder 4">
            <a:extLst>
              <a:ext uri="{FF2B5EF4-FFF2-40B4-BE49-F238E27FC236}">
                <a16:creationId xmlns:a16="http://schemas.microsoft.com/office/drawing/2014/main" id="{4B3A3112-FC3B-BB2D-FE70-ACB22B7103E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DB38E-7BB7-498E-99E5-8000D290A95C}"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Content Placeholder 5">
            <a:extLst>
              <a:ext uri="{FF2B5EF4-FFF2-40B4-BE49-F238E27FC236}">
                <a16:creationId xmlns:a16="http://schemas.microsoft.com/office/drawing/2014/main" id="{FAFB2F40-76C9-C9C4-AEFC-31668F0C2411}"/>
              </a:ext>
            </a:extLst>
          </p:cNvPr>
          <p:cNvSpPr>
            <a:spLocks noGrp="1"/>
          </p:cNvSpPr>
          <p:nvPr>
            <p:ph idx="1"/>
          </p:nvPr>
        </p:nvSpPr>
        <p:spPr>
          <a:xfrm>
            <a:off x="685800" y="2057400"/>
            <a:ext cx="7914992" cy="1953285"/>
          </a:xfrm>
        </p:spPr>
        <p:txBody>
          <a:bodyPr/>
          <a:lstStyle/>
          <a:p>
            <a:r>
              <a:rPr lang="en-US" sz="2400" b="1" dirty="0"/>
              <a:t>US: </a:t>
            </a:r>
            <a:r>
              <a:rPr lang="en-US" sz="2400" dirty="0"/>
              <a:t>Sherman Act §§ 1, 2, FTC Act § 5, state laws</a:t>
            </a:r>
          </a:p>
          <a:p>
            <a:endParaRPr lang="en-US" sz="2400" b="1" dirty="0"/>
          </a:p>
          <a:p>
            <a:r>
              <a:rPr lang="en-US" sz="2400" b="1" dirty="0"/>
              <a:t>EU: </a:t>
            </a:r>
            <a:r>
              <a:rPr lang="en-US" sz="2400" dirty="0"/>
              <a:t>TFEU §§ 101, 102, national laws</a:t>
            </a:r>
          </a:p>
          <a:p>
            <a:pPr marL="0" indent="0">
              <a:buNone/>
            </a:pPr>
            <a:endParaRPr lang="en-US" sz="2400" dirty="0"/>
          </a:p>
          <a:p>
            <a:r>
              <a:rPr lang="en-US" sz="2400" b="1" dirty="0"/>
              <a:t>KOR: </a:t>
            </a:r>
            <a:r>
              <a:rPr lang="en-US" sz="2400" dirty="0"/>
              <a:t>MRFTA Art. 3-2, 19, 23</a:t>
            </a:r>
          </a:p>
          <a:p>
            <a:endParaRPr lang="en-US" b="1" dirty="0"/>
          </a:p>
        </p:txBody>
      </p:sp>
      <p:pic>
        <p:nvPicPr>
          <p:cNvPr id="3" name="Picture 2">
            <a:extLst>
              <a:ext uri="{FF2B5EF4-FFF2-40B4-BE49-F238E27FC236}">
                <a16:creationId xmlns:a16="http://schemas.microsoft.com/office/drawing/2014/main" id="{6249225D-DE19-4EE8-2F37-A61C562D186C}"/>
              </a:ext>
            </a:extLst>
          </p:cNvPr>
          <p:cNvPicPr>
            <a:picLocks noChangeAspect="1"/>
          </p:cNvPicPr>
          <p:nvPr/>
        </p:nvPicPr>
        <p:blipFill>
          <a:blip r:embed="rId2"/>
          <a:stretch>
            <a:fillRect/>
          </a:stretch>
        </p:blipFill>
        <p:spPr>
          <a:xfrm>
            <a:off x="7190586" y="2748544"/>
            <a:ext cx="2820411" cy="3662127"/>
          </a:xfrm>
          <a:prstGeom prst="rect">
            <a:avLst/>
          </a:prstGeom>
        </p:spPr>
      </p:pic>
    </p:spTree>
    <p:extLst>
      <p:ext uri="{BB962C8B-B14F-4D97-AF65-F5344CB8AC3E}">
        <p14:creationId xmlns:p14="http://schemas.microsoft.com/office/powerpoint/2010/main" val="371294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032F4-531B-7D39-35A0-AABB826CC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F1300-268C-F5AE-5065-21A5134EBA88}"/>
              </a:ext>
            </a:extLst>
          </p:cNvPr>
          <p:cNvSpPr>
            <a:spLocks noGrp="1"/>
          </p:cNvSpPr>
          <p:nvPr>
            <p:ph type="title"/>
          </p:nvPr>
        </p:nvSpPr>
        <p:spPr/>
        <p:txBody>
          <a:bodyPr/>
          <a:lstStyle/>
          <a:p>
            <a:r>
              <a:rPr lang="en-GB" dirty="0"/>
              <a:t>Price-Fixing</a:t>
            </a:r>
          </a:p>
        </p:txBody>
      </p:sp>
      <p:sp>
        <p:nvSpPr>
          <p:cNvPr id="5" name="Slide Number Placeholder 4">
            <a:extLst>
              <a:ext uri="{FF2B5EF4-FFF2-40B4-BE49-F238E27FC236}">
                <a16:creationId xmlns:a16="http://schemas.microsoft.com/office/drawing/2014/main" id="{50DECCA3-E34C-BC2C-F984-FABACD7C35A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DB38E-7BB7-498E-99E5-8000D290A95C}"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Content Placeholder 5">
            <a:extLst>
              <a:ext uri="{FF2B5EF4-FFF2-40B4-BE49-F238E27FC236}">
                <a16:creationId xmlns:a16="http://schemas.microsoft.com/office/drawing/2014/main" id="{8DA5FAA2-19DE-433F-9955-AAD0FC93A575}"/>
              </a:ext>
            </a:extLst>
          </p:cNvPr>
          <p:cNvSpPr>
            <a:spLocks noGrp="1"/>
          </p:cNvSpPr>
          <p:nvPr>
            <p:ph idx="1"/>
          </p:nvPr>
        </p:nvSpPr>
        <p:spPr>
          <a:xfrm>
            <a:off x="685799" y="2057400"/>
            <a:ext cx="5868909" cy="3962400"/>
          </a:xfrm>
        </p:spPr>
        <p:txBody>
          <a:bodyPr/>
          <a:lstStyle/>
          <a:p>
            <a:r>
              <a:rPr lang="en-US" dirty="0"/>
              <a:t>Elements</a:t>
            </a:r>
          </a:p>
          <a:p>
            <a:pPr lvl="1"/>
            <a:r>
              <a:rPr lang="en-GB" sz="1600" dirty="0"/>
              <a:t>Agreement (written, oral, or inferred from conduct) </a:t>
            </a:r>
          </a:p>
          <a:p>
            <a:pPr lvl="1"/>
            <a:r>
              <a:rPr lang="en-GB" sz="1600" dirty="0"/>
              <a:t>To raise, lower, maintain, or stabilize prices, wages, bids, customers, or sales areas</a:t>
            </a:r>
          </a:p>
          <a:p>
            <a:pPr lvl="1"/>
            <a:r>
              <a:rPr lang="en-GB" sz="1600" dirty="0"/>
              <a:t>“</a:t>
            </a:r>
            <a:r>
              <a:rPr lang="en-US" sz="1600" dirty="0"/>
              <a:t>Per se illegal” vs. </a:t>
            </a:r>
            <a:r>
              <a:rPr lang="en-GB" sz="1600" dirty="0"/>
              <a:t>“rule of reason”</a:t>
            </a:r>
            <a:endParaRPr lang="en-US" sz="1600" b="1" dirty="0"/>
          </a:p>
          <a:p>
            <a:r>
              <a:rPr lang="en-US" dirty="0"/>
              <a:t>Penalties (treble damages)</a:t>
            </a:r>
          </a:p>
          <a:p>
            <a:r>
              <a:rPr lang="en-US" dirty="0"/>
              <a:t>Conduct</a:t>
            </a:r>
          </a:p>
          <a:p>
            <a:pPr lvl="1"/>
            <a:r>
              <a:rPr lang="en-US" dirty="0"/>
              <a:t>Discussions with competitors</a:t>
            </a:r>
          </a:p>
          <a:p>
            <a:pPr lvl="1"/>
            <a:r>
              <a:rPr lang="en-US" dirty="0"/>
              <a:t>Pricing based on independent price monitoring and intelligence</a:t>
            </a:r>
          </a:p>
          <a:p>
            <a:endParaRPr lang="en-US" sz="2400" dirty="0"/>
          </a:p>
          <a:p>
            <a:pPr lvl="1"/>
            <a:endParaRPr lang="en-GB" dirty="0"/>
          </a:p>
          <a:p>
            <a:pPr lvl="1"/>
            <a:endParaRPr lang="en-GB" dirty="0"/>
          </a:p>
        </p:txBody>
      </p:sp>
      <p:sp>
        <p:nvSpPr>
          <p:cNvPr id="3" name="Content Placeholder 5">
            <a:extLst>
              <a:ext uri="{FF2B5EF4-FFF2-40B4-BE49-F238E27FC236}">
                <a16:creationId xmlns:a16="http://schemas.microsoft.com/office/drawing/2014/main" id="{08FCDB82-2B5C-E241-C640-7DBAD5260EBE}"/>
              </a:ext>
            </a:extLst>
          </p:cNvPr>
          <p:cNvSpPr txBox="1">
            <a:spLocks/>
          </p:cNvSpPr>
          <p:nvPr/>
        </p:nvSpPr>
        <p:spPr>
          <a:xfrm>
            <a:off x="4731189" y="1313507"/>
            <a:ext cx="5868909" cy="3962400"/>
          </a:xfrm>
          <a:prstGeom prst="rect">
            <a:avLst/>
          </a:prstGeom>
        </p:spPr>
        <p:txBody>
          <a:bodyPr vert="horz" lIns="0" tIns="45720" rIns="0" bIns="45720" rtlCol="0">
            <a:noAutofit/>
          </a:bodyPr>
          <a:lstStyle>
            <a:lvl1pPr marL="2270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1pPr>
            <a:lvl2pPr marL="458788"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600"/>
              </a:spcAft>
              <a:buClr>
                <a:schemeClr val="tx2"/>
              </a:buClr>
              <a:buFont typeface="Segoe UI" panose="020B0502040204020203" pitchFamily="34" charset="0"/>
              <a:buChar char="–"/>
              <a:tabLst/>
              <a:defRPr sz="18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600"/>
              </a:spcAft>
              <a:buClr>
                <a:schemeClr val="tx2"/>
              </a:buClr>
              <a:buFont typeface="Wingdings" panose="05000000000000000000" pitchFamily="2" charset="2"/>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lvl="1"/>
            <a:endParaRPr lang="en-GB" dirty="0"/>
          </a:p>
          <a:p>
            <a:pPr lvl="1"/>
            <a:endParaRPr lang="en-GB" dirty="0"/>
          </a:p>
        </p:txBody>
      </p:sp>
      <p:sp>
        <p:nvSpPr>
          <p:cNvPr id="9" name="Rectangle: Rounded Corners 8">
            <a:extLst>
              <a:ext uri="{FF2B5EF4-FFF2-40B4-BE49-F238E27FC236}">
                <a16:creationId xmlns:a16="http://schemas.microsoft.com/office/drawing/2014/main" id="{5415E608-BA5B-718F-DC99-D91CD5E65268}"/>
              </a:ext>
            </a:extLst>
          </p:cNvPr>
          <p:cNvSpPr/>
          <p:nvPr/>
        </p:nvSpPr>
        <p:spPr>
          <a:xfrm>
            <a:off x="6672404" y="2057400"/>
            <a:ext cx="3630440" cy="362817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t>“</a:t>
            </a:r>
            <a:r>
              <a:rPr lang="en-US" sz="1600" dirty="0">
                <a:solidFill>
                  <a:schemeClr val="tx1"/>
                </a:solidFill>
              </a:rPr>
              <a:t>If there's high tariff walls for foreign competition and then you go from only three competitors to two competitors, then you have dynamic pricing risk associated with that. So, we really need to be careful to watch for that when you do your market share calculations, when you do your analysis of anticompetitive conduct. We have to look to see … if the tariffs will, in any way, shape or form, impact.”</a:t>
            </a:r>
            <a:endParaRPr lang="en-GB" sz="1600" dirty="0">
              <a:solidFill>
                <a:schemeClr val="tx1"/>
              </a:solidFill>
            </a:endParaRPr>
          </a:p>
        </p:txBody>
      </p:sp>
      <p:sp>
        <p:nvSpPr>
          <p:cNvPr id="10" name="Rectangle: Rounded Corners 9">
            <a:extLst>
              <a:ext uri="{FF2B5EF4-FFF2-40B4-BE49-F238E27FC236}">
                <a16:creationId xmlns:a16="http://schemas.microsoft.com/office/drawing/2014/main" id="{34F21021-1228-0A23-1D3F-60FB06F58BA1}"/>
              </a:ext>
            </a:extLst>
          </p:cNvPr>
          <p:cNvSpPr/>
          <p:nvPr/>
        </p:nvSpPr>
        <p:spPr>
          <a:xfrm>
            <a:off x="7722606" y="5549774"/>
            <a:ext cx="2697934" cy="526200"/>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 Roger Alford (former) DAAG</a:t>
            </a:r>
          </a:p>
          <a:p>
            <a:pPr algn="ctr"/>
            <a:r>
              <a:rPr lang="en-US" sz="1400" dirty="0">
                <a:solidFill>
                  <a:schemeClr val="tx1"/>
                </a:solidFill>
              </a:rPr>
              <a:t>DOJ Antitrust Division</a:t>
            </a:r>
          </a:p>
        </p:txBody>
      </p:sp>
    </p:spTree>
    <p:extLst>
      <p:ext uri="{BB962C8B-B14F-4D97-AF65-F5344CB8AC3E}">
        <p14:creationId xmlns:p14="http://schemas.microsoft.com/office/powerpoint/2010/main" val="254084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123B2-8710-8E41-DE75-22C4E0E2FB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3B1D7-E94D-4D7D-14D8-361BB42A6065}"/>
              </a:ext>
            </a:extLst>
          </p:cNvPr>
          <p:cNvSpPr>
            <a:spLocks noGrp="1"/>
          </p:cNvSpPr>
          <p:nvPr>
            <p:ph type="title"/>
          </p:nvPr>
        </p:nvSpPr>
        <p:spPr/>
        <p:txBody>
          <a:bodyPr/>
          <a:lstStyle/>
          <a:p>
            <a:r>
              <a:rPr lang="en-GB" dirty="0"/>
              <a:t>Information Exchange</a:t>
            </a:r>
          </a:p>
        </p:txBody>
      </p:sp>
      <p:sp>
        <p:nvSpPr>
          <p:cNvPr id="5" name="Slide Number Placeholder 4">
            <a:extLst>
              <a:ext uri="{FF2B5EF4-FFF2-40B4-BE49-F238E27FC236}">
                <a16:creationId xmlns:a16="http://schemas.microsoft.com/office/drawing/2014/main" id="{1CF08CE8-691D-3D67-A208-3A02CD57455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DB38E-7BB7-498E-99E5-8000D290A95C}"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Content Placeholder 5">
            <a:extLst>
              <a:ext uri="{FF2B5EF4-FFF2-40B4-BE49-F238E27FC236}">
                <a16:creationId xmlns:a16="http://schemas.microsoft.com/office/drawing/2014/main" id="{B3F62DB2-219F-EA32-0DA5-4ABFE4FB5095}"/>
              </a:ext>
            </a:extLst>
          </p:cNvPr>
          <p:cNvSpPr>
            <a:spLocks noGrp="1"/>
          </p:cNvSpPr>
          <p:nvPr>
            <p:ph idx="1"/>
          </p:nvPr>
        </p:nvSpPr>
        <p:spPr>
          <a:xfrm>
            <a:off x="685800" y="2057400"/>
            <a:ext cx="9418320" cy="3962400"/>
          </a:xfrm>
        </p:spPr>
        <p:txBody>
          <a:bodyPr/>
          <a:lstStyle/>
          <a:p>
            <a:r>
              <a:rPr lang="en-US" dirty="0"/>
              <a:t>Overview</a:t>
            </a:r>
          </a:p>
          <a:p>
            <a:pPr lvl="1"/>
            <a:r>
              <a:rPr lang="en-GB" dirty="0"/>
              <a:t>Exchanges of pricing and other commercially sensitive information</a:t>
            </a:r>
          </a:p>
          <a:p>
            <a:pPr lvl="1"/>
            <a:r>
              <a:rPr lang="en-GB" dirty="0"/>
              <a:t>Generally subject to the rule of reason</a:t>
            </a:r>
          </a:p>
          <a:p>
            <a:pPr lvl="1"/>
            <a:r>
              <a:rPr lang="en-GB" dirty="0"/>
              <a:t>But could be used as evidence of a per-se illegal price fixing conspiracy</a:t>
            </a:r>
          </a:p>
          <a:p>
            <a:pPr marL="0" indent="0">
              <a:buNone/>
            </a:pPr>
            <a:endParaRPr lang="en-GB" dirty="0"/>
          </a:p>
          <a:p>
            <a:r>
              <a:rPr lang="en-GB" dirty="0"/>
              <a:t>Types of information</a:t>
            </a:r>
          </a:p>
          <a:p>
            <a:pPr lvl="1"/>
            <a:r>
              <a:rPr lang="en-GB" dirty="0"/>
              <a:t>Problematic information includes </a:t>
            </a:r>
            <a:r>
              <a:rPr lang="en-US" dirty="0"/>
              <a:t>price, cost, output, customers, or strategic planning, current or future operating and business plans</a:t>
            </a:r>
            <a:endParaRPr lang="en-GB" dirty="0"/>
          </a:p>
          <a:p>
            <a:pPr lvl="1"/>
            <a:r>
              <a:rPr lang="en-GB" dirty="0"/>
              <a:t>Consider aggregated/redacted/averaged data, data filtered through third parties</a:t>
            </a:r>
          </a:p>
          <a:p>
            <a:pPr marL="231775" lvl="1" indent="0">
              <a:buNone/>
            </a:pPr>
            <a:endParaRPr lang="en-US" b="1" dirty="0"/>
          </a:p>
          <a:p>
            <a:r>
              <a:rPr lang="en-US" dirty="0"/>
              <a:t>Pricing intelligence and studies</a:t>
            </a:r>
            <a:endParaRPr lang="en-GB" dirty="0"/>
          </a:p>
          <a:p>
            <a:pPr lvl="1"/>
            <a:endParaRPr lang="en-GB" dirty="0"/>
          </a:p>
        </p:txBody>
      </p:sp>
    </p:spTree>
    <p:extLst>
      <p:ext uri="{BB962C8B-B14F-4D97-AF65-F5344CB8AC3E}">
        <p14:creationId xmlns:p14="http://schemas.microsoft.com/office/powerpoint/2010/main" val="2577936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4FE3A-5077-7287-04C0-126D90BE6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AB9311-D1F5-919C-8B2B-638446755FEF}"/>
              </a:ext>
            </a:extLst>
          </p:cNvPr>
          <p:cNvSpPr>
            <a:spLocks noGrp="1"/>
          </p:cNvSpPr>
          <p:nvPr>
            <p:ph type="title"/>
          </p:nvPr>
        </p:nvSpPr>
        <p:spPr/>
        <p:txBody>
          <a:bodyPr/>
          <a:lstStyle/>
          <a:p>
            <a:r>
              <a:rPr lang="en-GB" dirty="0"/>
              <a:t>Takeaways</a:t>
            </a:r>
          </a:p>
        </p:txBody>
      </p:sp>
      <p:sp>
        <p:nvSpPr>
          <p:cNvPr id="5" name="Slide Number Placeholder 4">
            <a:extLst>
              <a:ext uri="{FF2B5EF4-FFF2-40B4-BE49-F238E27FC236}">
                <a16:creationId xmlns:a16="http://schemas.microsoft.com/office/drawing/2014/main" id="{EC755DB7-A5F8-2D26-37AA-AFD9217FA17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DB38E-7BB7-498E-99E5-8000D290A95C}" type="slidenum">
              <a:rPr kumimoji="0" lang="en-GB" sz="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Content Placeholder 5">
            <a:extLst>
              <a:ext uri="{FF2B5EF4-FFF2-40B4-BE49-F238E27FC236}">
                <a16:creationId xmlns:a16="http://schemas.microsoft.com/office/drawing/2014/main" id="{7743EAA0-38D2-6CA9-A642-E6911D49F79E}"/>
              </a:ext>
            </a:extLst>
          </p:cNvPr>
          <p:cNvSpPr>
            <a:spLocks noGrp="1"/>
          </p:cNvSpPr>
          <p:nvPr>
            <p:ph idx="1"/>
          </p:nvPr>
        </p:nvSpPr>
        <p:spPr>
          <a:xfrm>
            <a:off x="685800" y="2057400"/>
            <a:ext cx="9418320" cy="3962400"/>
          </a:xfrm>
        </p:spPr>
        <p:txBody>
          <a:bodyPr/>
          <a:lstStyle/>
          <a:p>
            <a:r>
              <a:rPr lang="en-US" sz="2400" dirty="0"/>
              <a:t>Document independent decisions and business rationales</a:t>
            </a:r>
          </a:p>
          <a:p>
            <a:pPr lvl="1"/>
            <a:r>
              <a:rPr lang="en-US" dirty="0"/>
              <a:t>Avoid agreements with competitors about tariff mitigation strategies, tariff pricing, and tariff surcharges</a:t>
            </a:r>
          </a:p>
          <a:p>
            <a:r>
              <a:rPr lang="en-US" sz="2400" dirty="0"/>
              <a:t>Avoid questionable competitor contacts and information</a:t>
            </a:r>
          </a:p>
          <a:p>
            <a:pPr lvl="1"/>
            <a:r>
              <a:rPr lang="en-US" dirty="0"/>
              <a:t>Rely on third parties and public information</a:t>
            </a:r>
          </a:p>
          <a:p>
            <a:pPr lvl="1">
              <a:spcAft>
                <a:spcPts val="1800"/>
              </a:spcAft>
            </a:pPr>
            <a:r>
              <a:rPr lang="en-US" dirty="0"/>
              <a:t>Exercise caution with forward-looking information</a:t>
            </a:r>
          </a:p>
          <a:p>
            <a:r>
              <a:rPr lang="en-GB" sz="2400" dirty="0"/>
              <a:t>Run drafts by antitrust counsel</a:t>
            </a:r>
          </a:p>
          <a:p>
            <a:pPr lvl="1"/>
            <a:endParaRPr lang="en-GB" dirty="0"/>
          </a:p>
        </p:txBody>
      </p:sp>
    </p:spTree>
    <p:extLst>
      <p:ext uri="{BB962C8B-B14F-4D97-AF65-F5344CB8AC3E}">
        <p14:creationId xmlns:p14="http://schemas.microsoft.com/office/powerpoint/2010/main" val="2521658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836C4-555B-A081-7D5D-D31B453BBA5E}"/>
            </a:ext>
          </a:extLst>
        </p:cNvPr>
        <p:cNvGrpSpPr/>
        <p:nvPr/>
      </p:nvGrpSpPr>
      <p:grpSpPr>
        <a:xfrm>
          <a:off x="0" y="0"/>
          <a:ext cx="0" cy="0"/>
          <a:chOff x="0" y="0"/>
          <a:chExt cx="0" cy="0"/>
        </a:xfrm>
      </p:grpSpPr>
    </p:spTree>
    <p:extLst>
      <p:ext uri="{BB962C8B-B14F-4D97-AF65-F5344CB8AC3E}">
        <p14:creationId xmlns:p14="http://schemas.microsoft.com/office/powerpoint/2010/main" val="3309840478"/>
      </p:ext>
    </p:extLst>
  </p:cSld>
  <p:clrMapOvr>
    <a:masterClrMapping/>
  </p:clrMapOvr>
</p:sld>
</file>

<file path=ppt/theme/theme1.xml><?xml version="1.0" encoding="utf-8"?>
<a:theme xmlns:a="http://schemas.openxmlformats.org/drawingml/2006/main" name="Foley Option 1">
  <a:themeElements>
    <a:clrScheme name="Foley Color">
      <a:dk1>
        <a:srgbClr val="000000"/>
      </a:dk1>
      <a:lt1>
        <a:srgbClr val="FFFFFF"/>
      </a:lt1>
      <a:dk2>
        <a:srgbClr val="0066BD"/>
      </a:dk2>
      <a:lt2>
        <a:srgbClr val="78ACDD"/>
      </a:lt2>
      <a:accent1>
        <a:srgbClr val="003861"/>
      </a:accent1>
      <a:accent2>
        <a:srgbClr val="0066BD"/>
      </a:accent2>
      <a:accent3>
        <a:srgbClr val="006C6C"/>
      </a:accent3>
      <a:accent4>
        <a:srgbClr val="00886C"/>
      </a:accent4>
      <a:accent5>
        <a:srgbClr val="78ACDD"/>
      </a:accent5>
      <a:accent6>
        <a:srgbClr val="EB6E00"/>
      </a:accent6>
      <a:hlink>
        <a:srgbClr val="0066BA"/>
      </a:hlink>
      <a:folHlink>
        <a:srgbClr val="0038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0" bIns="45720" rtlCol="0" anchor="b" anchorCtr="0">
        <a:noAutofit/>
      </a:bodyPr>
      <a:lstStyle>
        <a:defPPr algn="l">
          <a:defRPr dirty="0" smtClean="0"/>
        </a:defPPr>
      </a:lstStyle>
    </a:txDef>
  </a:objectDefaults>
  <a:extraClrSchemeLst/>
  <a:extLst>
    <a:ext uri="{05A4C25C-085E-4340-85A3-A5531E510DB2}">
      <thm15:themeFamily xmlns:thm15="http://schemas.microsoft.com/office/thememl/2012/main" name="ppt-widescreen.master" id="{B67E4A12-59E9-6A47-B5CE-8537C551086C}" vid="{54C92CBF-CD6E-5842-B268-B11D6939DFE2}"/>
    </a:ext>
  </a:extLst>
</a:theme>
</file>

<file path=ppt/theme/theme2.xml><?xml version="1.0" encoding="utf-8"?>
<a:theme xmlns:a="http://schemas.openxmlformats.org/drawingml/2006/main" name="Foley Option 2">
  <a:themeElements>
    <a:clrScheme name="Foley Color">
      <a:dk1>
        <a:srgbClr val="000000"/>
      </a:dk1>
      <a:lt1>
        <a:srgbClr val="FFFFFF"/>
      </a:lt1>
      <a:dk2>
        <a:srgbClr val="0066BD"/>
      </a:dk2>
      <a:lt2>
        <a:srgbClr val="78ACDD"/>
      </a:lt2>
      <a:accent1>
        <a:srgbClr val="003861"/>
      </a:accent1>
      <a:accent2>
        <a:srgbClr val="0066BD"/>
      </a:accent2>
      <a:accent3>
        <a:srgbClr val="006C6C"/>
      </a:accent3>
      <a:accent4>
        <a:srgbClr val="00886C"/>
      </a:accent4>
      <a:accent5>
        <a:srgbClr val="78ACDD"/>
      </a:accent5>
      <a:accent6>
        <a:srgbClr val="EB6E00"/>
      </a:accent6>
      <a:hlink>
        <a:srgbClr val="0066BA"/>
      </a:hlink>
      <a:folHlink>
        <a:srgbClr val="0038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0" bIns="45720" rtlCol="0" anchor="b" anchorCtr="0">
        <a:noAutofit/>
      </a:bodyPr>
      <a:lstStyle>
        <a:defPPr algn="l">
          <a:defRPr dirty="0" smtClean="0"/>
        </a:defPPr>
      </a:lstStyle>
    </a:txDef>
  </a:objectDefaults>
  <a:extraClrSchemeLst/>
  <a:extLst>
    <a:ext uri="{05A4C25C-085E-4340-85A3-A5531E510DB2}">
      <thm15:themeFamily xmlns:thm15="http://schemas.microsoft.com/office/thememl/2012/main" name="ppt-widescreen.master" id="{B67E4A12-59E9-6A47-B5CE-8537C551086C}" vid="{6A9E2426-6BFE-BD43-A02B-188E67491B0F}"/>
    </a:ext>
  </a:extLst>
</a:theme>
</file>

<file path=ppt/theme/theme3.xml><?xml version="1.0" encoding="utf-8"?>
<a:theme xmlns:a="http://schemas.openxmlformats.org/drawingml/2006/main" name="Foley Option 3">
  <a:themeElements>
    <a:clrScheme name="Foley Color">
      <a:dk1>
        <a:srgbClr val="000000"/>
      </a:dk1>
      <a:lt1>
        <a:srgbClr val="FFFFFF"/>
      </a:lt1>
      <a:dk2>
        <a:srgbClr val="0066BD"/>
      </a:dk2>
      <a:lt2>
        <a:srgbClr val="78ACDD"/>
      </a:lt2>
      <a:accent1>
        <a:srgbClr val="003861"/>
      </a:accent1>
      <a:accent2>
        <a:srgbClr val="0066BD"/>
      </a:accent2>
      <a:accent3>
        <a:srgbClr val="006C6C"/>
      </a:accent3>
      <a:accent4>
        <a:srgbClr val="00886C"/>
      </a:accent4>
      <a:accent5>
        <a:srgbClr val="78ACDD"/>
      </a:accent5>
      <a:accent6>
        <a:srgbClr val="EB6E00"/>
      </a:accent6>
      <a:hlink>
        <a:srgbClr val="0066BA"/>
      </a:hlink>
      <a:folHlink>
        <a:srgbClr val="0038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0" bIns="45720" rtlCol="0" anchor="b" anchorCtr="0">
        <a:noAutofit/>
      </a:bodyPr>
      <a:lstStyle>
        <a:defPPr algn="l">
          <a:defRPr dirty="0" smtClean="0"/>
        </a:defPPr>
      </a:lstStyle>
    </a:txDef>
  </a:objectDefaults>
  <a:extraClrSchemeLst/>
  <a:extLst>
    <a:ext uri="{05A4C25C-085E-4340-85A3-A5531E510DB2}">
      <thm15:themeFamily xmlns:thm15="http://schemas.microsoft.com/office/thememl/2012/main" name="ppt-widescreen.master" id="{B67E4A12-59E9-6A47-B5CE-8537C551086C}" vid="{C6D63637-EC8B-6E40-809D-A4A28F2256E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849866AE898054F91C794DCCB23B4B8" ma:contentTypeVersion="19" ma:contentTypeDescription="Create a new document." ma:contentTypeScope="" ma:versionID="2cf68fe2b5c3f5184d911cd3dbc358a8">
  <xsd:schema xmlns:xsd="http://www.w3.org/2001/XMLSchema" xmlns:xs="http://www.w3.org/2001/XMLSchema" xmlns:p="http://schemas.microsoft.com/office/2006/metadata/properties" xmlns:ns2="1f47434e-d791-49bd-853b-ade528cd1141" xmlns:ns3="12b203d3-d8d0-4e14-a81d-ff6c8ef63612" targetNamespace="http://schemas.microsoft.com/office/2006/metadata/properties" ma:root="true" ma:fieldsID="7083b200b0d1a6f288cf7a976907006d" ns2:_="" ns3:_="">
    <xsd:import namespace="1f47434e-d791-49bd-853b-ade528cd1141"/>
    <xsd:import namespace="12b203d3-d8d0-4e14-a81d-ff6c8ef6361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7434e-d791-49bd-853b-ade528cd11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881d8e8-aae0-44d7-aa5d-b6fa63a0fb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b203d3-d8d0-4e14-a81d-ff6c8ef6361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0cf75a1-bb2f-4388-be2f-24cb76533d14}" ma:internalName="TaxCatchAll" ma:showField="CatchAllData" ma:web="12b203d3-d8d0-4e14-a81d-ff6c8ef636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2b203d3-d8d0-4e14-a81d-ff6c8ef63612" xsi:nil="true"/>
    <lcf76f155ced4ddcb4097134ff3c332f xmlns="1f47434e-d791-49bd-853b-ade528cd11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F777416-9E3A-4A3E-BB4D-B383ACB3F8AE}">
  <ds:schemaRefs>
    <ds:schemaRef ds:uri="http://schemas.microsoft.com/sharepoint/v3/contenttype/forms"/>
  </ds:schemaRefs>
</ds:datastoreItem>
</file>

<file path=customXml/itemProps2.xml><?xml version="1.0" encoding="utf-8"?>
<ds:datastoreItem xmlns:ds="http://schemas.openxmlformats.org/officeDocument/2006/customXml" ds:itemID="{85A24354-814F-4766-BE4D-D7E34C248142}">
  <ds:schemaRefs>
    <ds:schemaRef ds:uri="12b203d3-d8d0-4e14-a81d-ff6c8ef63612"/>
    <ds:schemaRef ds:uri="1f47434e-d791-49bd-853b-ade528cd11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800640B-1963-406B-BC84-E77BD28F9338}">
  <ds:schemaRefs>
    <ds:schemaRef ds:uri="http://purl.org/dc/elements/1.1/"/>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2006/metadata/properties"/>
    <ds:schemaRef ds:uri="12b203d3-d8d0-4e14-a81d-ff6c8ef63612"/>
    <ds:schemaRef ds:uri="http://schemas.microsoft.com/office/infopath/2007/PartnerControls"/>
    <ds:schemaRef ds:uri="1f47434e-d791-49bd-853b-ade528cd114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465</TotalTime>
  <Words>525</Words>
  <Application>Microsoft Office PowerPoint</Application>
  <PresentationFormat>Widescreen</PresentationFormat>
  <Paragraphs>70</Paragraphs>
  <Slides>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8</vt:i4>
      </vt:variant>
    </vt:vector>
  </HeadingPairs>
  <TitlesOfParts>
    <vt:vector size="16" baseType="lpstr">
      <vt:lpstr>Arial</vt:lpstr>
      <vt:lpstr>Calibri</vt:lpstr>
      <vt:lpstr>Helvetica</vt:lpstr>
      <vt:lpstr>Segoe UI</vt:lpstr>
      <vt:lpstr>Wingdings</vt:lpstr>
      <vt:lpstr>Foley Option 1</vt:lpstr>
      <vt:lpstr>Foley Option 2</vt:lpstr>
      <vt:lpstr>Foley Option 3</vt:lpstr>
      <vt:lpstr>Tariff Risk Mitigation and Antitrust</vt:lpstr>
      <vt:lpstr>Richard G.S. Lee</vt:lpstr>
      <vt:lpstr>Tariff Mitigation Strategies</vt:lpstr>
      <vt:lpstr>Antitrust and Fair Trade Laws</vt:lpstr>
      <vt:lpstr>Price-Fixing</vt:lpstr>
      <vt:lpstr>Information Exchange</vt:lpstr>
      <vt:lpstr>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Lee, Richard G. S.</dc:creator>
  <cp:lastModifiedBy>Lee, Richard G. S.</cp:lastModifiedBy>
  <cp:revision>1</cp:revision>
  <dcterms:created xsi:type="dcterms:W3CDTF">2025-08-11T16:37:36Z</dcterms:created>
  <dcterms:modified xsi:type="dcterms:W3CDTF">2025-09-11T21:23:30Z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0x0101002849866AE898054F91C794DCCB23B4B8</vt:lpwstr>
  </property>
  <property fmtid="{D5CDD505-2E9C-101B-9397-08002B2CF9AE}" pid="3" name="_dlc_DocIdItemGuid">
    <vt:lpwstr>1a870c01-0e9f-4c52-a752-1ebc28460b0e</vt:lpwstr>
  </property>
  <property fmtid="{D5CDD505-2E9C-101B-9397-08002B2CF9AE}" pid="4" name="MediaServiceImageTags">
    <vt:lpwstr/>
  </property>
</Properties>
</file>