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&#65279;<?xml version="1.0" encoding="utf-8"?><Relationships xmlns="http://schemas.openxmlformats.org/package/2006/relationships"><Relationship Type="http://schemas.openxmlformats.org/package/2006/relationships/metadata/core-properties" Target="docProps/core.xml" Id="rId3" /><Relationship Type="http://schemas.openxmlformats.org/officeDocument/2006/relationships/officeDocument" Target="ppt/presentation.xml" Id="rId1" /><Relationship Type="http://schemas.openxmlformats.org/officeDocument/2006/relationships/custom-properties" Target="docProps/custom.xml" Id="rId5" /><Relationship Type="http://schemas.openxmlformats.org/officeDocument/2006/relationships/extended-properties" Target="docProps/app.xml" Id="rId4" /></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aveSubsetFonts="1">
  <p:sldMasterIdLst>
    <p:sldMasterId id="2147483674" r:id="rId4"/>
    <p:sldMasterId id="2147483710" r:id="rId5"/>
    <p:sldMasterId id="2147483743" r:id="rId6"/>
  </p:sldMasterIdLst>
  <p:notesMasterIdLst>
    <p:notesMasterId r:id="rId23"/>
  </p:notesMasterIdLst>
  <p:handoutMasterIdLst>
    <p:handoutMasterId r:id="rId24"/>
  </p:handoutMasterIdLst>
  <p:sldIdLst>
    <p:sldId id="538" r:id="rId7"/>
    <p:sldId id="865" r:id="rId8"/>
    <p:sldId id="554" r:id="rId9"/>
    <p:sldId id="869" r:id="rId10"/>
    <p:sldId id="641" r:id="rId11"/>
    <p:sldId id="868" r:id="rId12"/>
    <p:sldId id="862" r:id="rId13"/>
    <p:sldId id="555" r:id="rId14"/>
    <p:sldId id="257" r:id="rId15"/>
    <p:sldId id="871" r:id="rId16"/>
    <p:sldId id="870" r:id="rId17"/>
    <p:sldId id="872" r:id="rId18"/>
    <p:sldId id="873" r:id="rId19"/>
    <p:sldId id="874" r:id="rId20"/>
    <p:sldId id="866" r:id="rId21"/>
    <p:sldId id="867"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82" userDrawn="1">
          <p15:clr>
            <a:srgbClr val="A4A3A4"/>
          </p15:clr>
        </p15:guide>
        <p15:guide id="3" pos="604" userDrawn="1">
          <p15:clr>
            <a:srgbClr val="A4A3A4"/>
          </p15:clr>
        </p15:guide>
        <p15:guide id="4" pos="7076" userDrawn="1">
          <p15:clr>
            <a:srgbClr val="A4A3A4"/>
          </p15:clr>
        </p15:guide>
        <p15:guide id="5" orient="horz" pos="4133" userDrawn="1">
          <p15:clr>
            <a:srgbClr val="A4A3A4"/>
          </p15:clr>
        </p15:guide>
        <p15:guide id="13" orient="horz" pos="1026" userDrawn="1">
          <p15:clr>
            <a:srgbClr val="A4A3A4"/>
          </p15:clr>
        </p15:guide>
        <p15:guide id="14"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4A6C"/>
    <a:srgbClr val="EBECF0"/>
    <a:srgbClr val="666D88"/>
    <a:srgbClr val="C00000"/>
    <a:srgbClr val="02ACE8"/>
    <a:srgbClr val="8F98BB"/>
    <a:srgbClr val="B3B7C5"/>
    <a:srgbClr val="C9C8CD"/>
    <a:srgbClr val="A4E6FE"/>
    <a:srgbClr val="CADF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보통 스타일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11" autoAdjust="0"/>
    <p:restoredTop sz="95562" autoAdjust="0"/>
  </p:normalViewPr>
  <p:slideViewPr>
    <p:cSldViewPr snapToGrid="0">
      <p:cViewPr varScale="1">
        <p:scale>
          <a:sx n="102" d="100"/>
          <a:sy n="102" d="100"/>
        </p:scale>
        <p:origin x="738" y="102"/>
      </p:cViewPr>
      <p:guideLst>
        <p:guide orient="horz" pos="482"/>
        <p:guide pos="604"/>
        <p:guide pos="7076"/>
        <p:guide orient="horz" pos="4133"/>
        <p:guide orient="horz" pos="1026"/>
        <p:guide pos="3840"/>
      </p:guideLst>
    </p:cSldViewPr>
  </p:slideViewPr>
  <p:notesTextViewPr>
    <p:cViewPr>
      <p:scale>
        <a:sx n="3" d="2"/>
        <a:sy n="3" d="2"/>
      </p:scale>
      <p:origin x="0" y="0"/>
    </p:cViewPr>
  </p:notesTextViewPr>
  <p:notesViewPr>
    <p:cSldViewPr snapToGrid="0">
      <p:cViewPr varScale="1">
        <p:scale>
          <a:sx n="106" d="100"/>
          <a:sy n="106" d="100"/>
        </p:scale>
        <p:origin x="3114" y="96"/>
      </p:cViewPr>
      <p:guideLst/>
    </p:cSldViewPr>
  </p:notesViewPr>
  <p:gridSpacing cx="360000" cy="360000"/>
</p:viewPr>
</file>

<file path=ppt/_rels/presentation.xml.rels>&#65279;<?xml version="1.0" encoding="utf-8"?><Relationships xmlns="http://schemas.openxmlformats.org/package/2006/relationships"><Relationship Type="http://schemas.openxmlformats.org/officeDocument/2006/relationships/slide" Target="slides/slide2.xml" Id="rId8" /><Relationship Type="http://schemas.openxmlformats.org/officeDocument/2006/relationships/slide" Target="slides/slide7.xml" Id="rId13" /><Relationship Type="http://schemas.openxmlformats.org/officeDocument/2006/relationships/slide" Target="slides/slide12.xml" Id="rId18" /><Relationship Type="http://schemas.openxmlformats.org/officeDocument/2006/relationships/presProps" Target="presProps.xml" Id="rId26" /><Relationship Type="http://schemas.openxmlformats.org/officeDocument/2006/relationships/slide" Target="slides/slide15.xml" Id="rId21" /><Relationship Type="http://schemas.openxmlformats.org/officeDocument/2006/relationships/slide" Target="slides/slide1.xml" Id="rId7" /><Relationship Type="http://schemas.openxmlformats.org/officeDocument/2006/relationships/slide" Target="slides/slide6.xml" Id="rId12" /><Relationship Type="http://schemas.openxmlformats.org/officeDocument/2006/relationships/slide" Target="slides/slide11.xml" Id="rId17" /><Relationship Type="http://schemas.openxmlformats.org/officeDocument/2006/relationships/slide" Target="slides/slide10.xml" Id="rId16" /><Relationship Type="http://schemas.openxmlformats.org/officeDocument/2006/relationships/slide" Target="slides/slide14.xml" Id="rId20" /><Relationship Type="http://schemas.openxmlformats.org/officeDocument/2006/relationships/tableStyles" Target="tableStyles.xml" Id="rId29" /><Relationship Type="http://schemas.openxmlformats.org/officeDocument/2006/relationships/slideMaster" Target="slideMasters/slideMaster3.xml" Id="rId6" /><Relationship Type="http://schemas.openxmlformats.org/officeDocument/2006/relationships/slide" Target="slides/slide5.xml" Id="rId11" /><Relationship Type="http://schemas.openxmlformats.org/officeDocument/2006/relationships/handoutMaster" Target="handoutMasters/handoutMaster1.xml" Id="rId24" /><Relationship Type="http://schemas.openxmlformats.org/officeDocument/2006/relationships/slideMaster" Target="slideMasters/slideMaster2.xml" Id="rId5" /><Relationship Type="http://schemas.openxmlformats.org/officeDocument/2006/relationships/slide" Target="slides/slide9.xml" Id="rId15" /><Relationship Type="http://schemas.openxmlformats.org/officeDocument/2006/relationships/notesMaster" Target="notesMasters/notesMaster1.xml" Id="rId23" /><Relationship Type="http://schemas.openxmlformats.org/officeDocument/2006/relationships/theme" Target="theme/theme1.xml" Id="rId28" /><Relationship Type="http://schemas.openxmlformats.org/officeDocument/2006/relationships/slide" Target="slides/slide4.xml" Id="rId10" /><Relationship Type="http://schemas.openxmlformats.org/officeDocument/2006/relationships/slide" Target="slides/slide13.xml" Id="rId19" /><Relationship Type="http://schemas.openxmlformats.org/officeDocument/2006/relationships/slideMaster" Target="slideMasters/slideMaster1.xml" Id="rId4" /><Relationship Type="http://schemas.openxmlformats.org/officeDocument/2006/relationships/slide" Target="slides/slide3.xml" Id="rId9" /><Relationship Type="http://schemas.openxmlformats.org/officeDocument/2006/relationships/slide" Target="slides/slide8.xml" Id="rId14" /><Relationship Type="http://schemas.openxmlformats.org/officeDocument/2006/relationships/slide" Target="slides/slide16.xml" Id="rId22" /><Relationship Type="http://schemas.openxmlformats.org/officeDocument/2006/relationships/viewProps" Target="viewProps.xml" Id="rId27" /><Relationship Type="http://schemas.microsoft.com/office/2016/11/relationships/changesInfo" Target="changesInfos/changesInfo1.xml" Id="rId30" /></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in J. Baik" userId="8f5e0486-7bd9-4b41-8fa3-9878df0e02cf" providerId="ADAL" clId="{81A566F5-4EBC-4818-9363-400E1E666567}"/>
    <pc:docChg chg="undo custSel modSld">
      <pc:chgData name="Robin J. Baik" userId="8f5e0486-7bd9-4b41-8fa3-9878df0e02cf" providerId="ADAL" clId="{81A566F5-4EBC-4818-9363-400E1E666567}" dt="2025-09-15T12:39:31.114" v="165" actId="6549"/>
      <pc:docMkLst>
        <pc:docMk/>
      </pc:docMkLst>
      <pc:sldChg chg="modSp mod">
        <pc:chgData name="Robin J. Baik" userId="8f5e0486-7bd9-4b41-8fa3-9878df0e02cf" providerId="ADAL" clId="{81A566F5-4EBC-4818-9363-400E1E666567}" dt="2025-09-15T12:39:31.114" v="165" actId="6549"/>
        <pc:sldMkLst>
          <pc:docMk/>
          <pc:sldMk cId="1647615149" sldId="554"/>
        </pc:sldMkLst>
        <pc:spChg chg="mod">
          <ac:chgData name="Robin J. Baik" userId="8f5e0486-7bd9-4b41-8fa3-9878df0e02cf" providerId="ADAL" clId="{81A566F5-4EBC-4818-9363-400E1E666567}" dt="2025-09-15T12:39:31.114" v="165" actId="6549"/>
          <ac:spMkLst>
            <pc:docMk/>
            <pc:sldMk cId="1647615149" sldId="554"/>
            <ac:spMk id="5" creationId="{58C23B38-2EBF-3EF8-D7CC-B05013751A32}"/>
          </ac:spMkLst>
        </pc:spChg>
        <pc:spChg chg="mod">
          <ac:chgData name="Robin J. Baik" userId="8f5e0486-7bd9-4b41-8fa3-9878df0e02cf" providerId="ADAL" clId="{81A566F5-4EBC-4818-9363-400E1E666567}" dt="2025-09-15T12:39:26.235" v="158" actId="20577"/>
          <ac:spMkLst>
            <pc:docMk/>
            <pc:sldMk cId="1647615149" sldId="554"/>
            <ac:spMk id="25" creationId="{D1C808B7-FAE5-2FB4-E03F-B0C74E4153C0}"/>
          </ac:spMkLst>
        </pc:spChg>
      </pc:sldChg>
      <pc:sldChg chg="modSp mod">
        <pc:chgData name="Robin J. Baik" userId="8f5e0486-7bd9-4b41-8fa3-9878df0e02cf" providerId="ADAL" clId="{81A566F5-4EBC-4818-9363-400E1E666567}" dt="2025-09-15T12:39:10.436" v="149" actId="1076"/>
        <pc:sldMkLst>
          <pc:docMk/>
          <pc:sldMk cId="456575009" sldId="865"/>
        </pc:sldMkLst>
        <pc:spChg chg="mod">
          <ac:chgData name="Robin J. Baik" userId="8f5e0486-7bd9-4b41-8fa3-9878df0e02cf" providerId="ADAL" clId="{81A566F5-4EBC-4818-9363-400E1E666567}" dt="2025-09-15T12:33:49.486" v="36" actId="20577"/>
          <ac:spMkLst>
            <pc:docMk/>
            <pc:sldMk cId="456575009" sldId="865"/>
            <ac:spMk id="16" creationId="{0E5B59D0-A816-05D3-C79F-3B0B0AAC236A}"/>
          </ac:spMkLst>
        </pc:spChg>
        <pc:spChg chg="mod">
          <ac:chgData name="Robin J. Baik" userId="8f5e0486-7bd9-4b41-8fa3-9878df0e02cf" providerId="ADAL" clId="{81A566F5-4EBC-4818-9363-400E1E666567}" dt="2025-09-15T12:33:55.055" v="46" actId="20577"/>
          <ac:spMkLst>
            <pc:docMk/>
            <pc:sldMk cId="456575009" sldId="865"/>
            <ac:spMk id="21" creationId="{FD989584-B77E-F19B-3F98-1B25A958B491}"/>
          </ac:spMkLst>
        </pc:spChg>
        <pc:spChg chg="mod">
          <ac:chgData name="Robin J. Baik" userId="8f5e0486-7bd9-4b41-8fa3-9878df0e02cf" providerId="ADAL" clId="{81A566F5-4EBC-4818-9363-400E1E666567}" dt="2025-09-15T12:38:08.327" v="139" actId="1076"/>
          <ac:spMkLst>
            <pc:docMk/>
            <pc:sldMk cId="456575009" sldId="865"/>
            <ac:spMk id="28" creationId="{29BE3781-A5A6-2D16-951B-BF84FB619B89}"/>
          </ac:spMkLst>
        </pc:spChg>
        <pc:spChg chg="mod">
          <ac:chgData name="Robin J. Baik" userId="8f5e0486-7bd9-4b41-8fa3-9878df0e02cf" providerId="ADAL" clId="{81A566F5-4EBC-4818-9363-400E1E666567}" dt="2025-09-15T12:38:15.837" v="141" actId="1076"/>
          <ac:spMkLst>
            <pc:docMk/>
            <pc:sldMk cId="456575009" sldId="865"/>
            <ac:spMk id="29" creationId="{E90BC6F3-ED2A-796D-14CF-EFFC2C8B1E36}"/>
          </ac:spMkLst>
        </pc:spChg>
        <pc:spChg chg="mod">
          <ac:chgData name="Robin J. Baik" userId="8f5e0486-7bd9-4b41-8fa3-9878df0e02cf" providerId="ADAL" clId="{81A566F5-4EBC-4818-9363-400E1E666567}" dt="2025-09-15T12:38:12.651" v="140" actId="1076"/>
          <ac:spMkLst>
            <pc:docMk/>
            <pc:sldMk cId="456575009" sldId="865"/>
            <ac:spMk id="30" creationId="{4A1FCB7B-CD9E-0752-7F11-ED24C6A28845}"/>
          </ac:spMkLst>
        </pc:spChg>
        <pc:spChg chg="mod">
          <ac:chgData name="Robin J. Baik" userId="8f5e0486-7bd9-4b41-8fa3-9878df0e02cf" providerId="ADAL" clId="{81A566F5-4EBC-4818-9363-400E1E666567}" dt="2025-09-15T12:38:59.774" v="148" actId="255"/>
          <ac:spMkLst>
            <pc:docMk/>
            <pc:sldMk cId="456575009" sldId="865"/>
            <ac:spMk id="31" creationId="{4EFB7406-1CF7-C547-8009-D208A9810DAA}"/>
          </ac:spMkLst>
        </pc:spChg>
        <pc:spChg chg="mod">
          <ac:chgData name="Robin J. Baik" userId="8f5e0486-7bd9-4b41-8fa3-9878df0e02cf" providerId="ADAL" clId="{81A566F5-4EBC-4818-9363-400E1E666567}" dt="2025-09-15T12:38:45.564" v="146" actId="1076"/>
          <ac:spMkLst>
            <pc:docMk/>
            <pc:sldMk cId="456575009" sldId="865"/>
            <ac:spMk id="32" creationId="{5AF25E9E-1FC5-531E-0FB9-5099834084A5}"/>
          </ac:spMkLst>
        </pc:spChg>
        <pc:spChg chg="mod">
          <ac:chgData name="Robin J. Baik" userId="8f5e0486-7bd9-4b41-8fa3-9878df0e02cf" providerId="ADAL" clId="{81A566F5-4EBC-4818-9363-400E1E666567}" dt="2025-09-15T12:38:49.681" v="147" actId="1076"/>
          <ac:spMkLst>
            <pc:docMk/>
            <pc:sldMk cId="456575009" sldId="865"/>
            <ac:spMk id="33" creationId="{2D7E98DC-0F60-0EC0-5588-52B860541FDE}"/>
          </ac:spMkLst>
        </pc:spChg>
        <pc:grpChg chg="mod">
          <ac:chgData name="Robin J. Baik" userId="8f5e0486-7bd9-4b41-8fa3-9878df0e02cf" providerId="ADAL" clId="{81A566F5-4EBC-4818-9363-400E1E666567}" dt="2025-09-15T12:36:59.160" v="126" actId="1076"/>
          <ac:grpSpMkLst>
            <pc:docMk/>
            <pc:sldMk cId="456575009" sldId="865"/>
            <ac:grpSpMk id="17" creationId="{6ED033F0-C3B7-70D8-3ACD-8AFD7C1030E9}"/>
          </ac:grpSpMkLst>
        </pc:grpChg>
        <pc:grpChg chg="mod">
          <ac:chgData name="Robin J. Baik" userId="8f5e0486-7bd9-4b41-8fa3-9878df0e02cf" providerId="ADAL" clId="{81A566F5-4EBC-4818-9363-400E1E666567}" dt="2025-09-15T12:38:01.174" v="137" actId="14100"/>
          <ac:grpSpMkLst>
            <pc:docMk/>
            <pc:sldMk cId="456575009" sldId="865"/>
            <ac:grpSpMk id="18" creationId="{1B8443AA-7D75-4B7D-8BF8-DAAD307CC9B1}"/>
          </ac:grpSpMkLst>
        </pc:grpChg>
        <pc:picChg chg="mod">
          <ac:chgData name="Robin J. Baik" userId="8f5e0486-7bd9-4b41-8fa3-9878df0e02cf" providerId="ADAL" clId="{81A566F5-4EBC-4818-9363-400E1E666567}" dt="2025-09-15T12:38:32.099" v="143" actId="14100"/>
          <ac:picMkLst>
            <pc:docMk/>
            <pc:sldMk cId="456575009" sldId="865"/>
            <ac:picMk id="8" creationId="{0F8DBDB2-76BE-D403-4F1C-050C8BA82EEB}"/>
          </ac:picMkLst>
        </pc:picChg>
        <pc:picChg chg="mod">
          <ac:chgData name="Robin J. Baik" userId="8f5e0486-7bd9-4b41-8fa3-9878df0e02cf" providerId="ADAL" clId="{81A566F5-4EBC-4818-9363-400E1E666567}" dt="2025-09-15T12:38:38.032" v="144" actId="1076"/>
          <ac:picMkLst>
            <pc:docMk/>
            <pc:sldMk cId="456575009" sldId="865"/>
            <ac:picMk id="9" creationId="{06D3BC38-A4A9-DDEC-DE8C-884D8DB02317}"/>
          </ac:picMkLst>
        </pc:picChg>
        <pc:picChg chg="mod">
          <ac:chgData name="Robin J. Baik" userId="8f5e0486-7bd9-4b41-8fa3-9878df0e02cf" providerId="ADAL" clId="{81A566F5-4EBC-4818-9363-400E1E666567}" dt="2025-09-15T12:39:10.436" v="149" actId="1076"/>
          <ac:picMkLst>
            <pc:docMk/>
            <pc:sldMk cId="456575009" sldId="865"/>
            <ac:picMk id="10" creationId="{8A8BF404-A76D-8B9C-8FBC-01C181B9E65B}"/>
          </ac:picMkLst>
        </pc:picChg>
        <pc:picChg chg="mod">
          <ac:chgData name="Robin J. Baik" userId="8f5e0486-7bd9-4b41-8fa3-9878df0e02cf" providerId="ADAL" clId="{81A566F5-4EBC-4818-9363-400E1E666567}" dt="2025-09-15T12:38:23.189" v="142" actId="1076"/>
          <ac:picMkLst>
            <pc:docMk/>
            <pc:sldMk cId="456575009" sldId="865"/>
            <ac:picMk id="11" creationId="{5328289B-CA2E-5150-32BA-AAE4D74063B1}"/>
          </ac:picMkLst>
        </pc:picChg>
        <pc:picChg chg="mod">
          <ac:chgData name="Robin J. Baik" userId="8f5e0486-7bd9-4b41-8fa3-9878df0e02cf" providerId="ADAL" clId="{81A566F5-4EBC-4818-9363-400E1E666567}" dt="2025-09-15T12:38:41.650" v="145" actId="1076"/>
          <ac:picMkLst>
            <pc:docMk/>
            <pc:sldMk cId="456575009" sldId="865"/>
            <ac:picMk id="12" creationId="{BB2CD12B-DB5C-8B02-C7FD-9058386F27A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sp="http://schemas.microsoft.com/office/drawing/2008/diagram" xmlns:dgm14="http://schemas.microsoft.com/office/drawing/2010/diagram" xmlns:dgm="http://schemas.openxmlformats.org/drawingml/2006/diagram" xmlns:a="http://schemas.openxmlformats.org/drawingml/2006/main">
  <dgm:ptLst>
    <dgm:pt modelId="{E4DD2E26-A1BD-4012-ADBA-420EB3EF536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966C18F-46E6-404D-BF61-475483B5FF4D}">
      <dgm:prSet/>
      <dgm:spPr>
        <a:solidFill>
          <a:schemeClr val="accent5">
            <a:lumMod val="50000"/>
          </a:schemeClr>
        </a:solidFill>
      </dgm:spPr>
      <dgm:t>
        <a:bodyPr/>
        <a:lstStyle/>
        <a:p>
          <a:r>
            <a:rPr lang="en-US" dirty="0">
              <a:latin typeface="Arial Nova" panose="020B0504020202020204" pitchFamily="34" charset="0"/>
            </a:rPr>
            <a:t>Common Arbitration Agreement Pitfalls that Can Drive up Costs/Cause delays in litigation</a:t>
          </a:r>
        </a:p>
      </dgm:t>
    </dgm:pt>
    <dgm:pt modelId="{9E9C6618-F209-4C4D-ABD1-CA43EE8D3820}" type="parTrans" cxnId="{463B4603-7572-49D3-AEBE-A1BFA16538EE}">
      <dgm:prSet/>
      <dgm:spPr/>
      <dgm:t>
        <a:bodyPr/>
        <a:lstStyle/>
        <a:p>
          <a:endParaRPr lang="en-US">
            <a:latin typeface="Arial Nova" panose="020B0504020202020204" pitchFamily="34" charset="0"/>
          </a:endParaRPr>
        </a:p>
      </dgm:t>
    </dgm:pt>
    <dgm:pt modelId="{281C6122-2970-4F96-8476-E58029B27D91}" type="sibTrans" cxnId="{463B4603-7572-49D3-AEBE-A1BFA16538EE}">
      <dgm:prSet/>
      <dgm:spPr/>
      <dgm:t>
        <a:bodyPr/>
        <a:lstStyle/>
        <a:p>
          <a:endParaRPr lang="en-US">
            <a:latin typeface="Arial Nova" panose="020B0504020202020204" pitchFamily="34" charset="0"/>
          </a:endParaRPr>
        </a:p>
      </dgm:t>
    </dgm:pt>
    <dgm:pt modelId="{6A8B085F-F9A3-4640-991B-869B6F102992}">
      <dgm:prSet/>
      <dgm:spPr/>
      <dgm:t>
        <a:bodyPr/>
        <a:lstStyle/>
        <a:p>
          <a:r>
            <a:rPr lang="en-US" dirty="0">
              <a:latin typeface="Arial Nova" panose="020B0504020202020204" pitchFamily="34" charset="0"/>
            </a:rPr>
            <a:t>One Size Does Not Fit All</a:t>
          </a:r>
        </a:p>
      </dgm:t>
    </dgm:pt>
    <dgm:pt modelId="{2BD5A711-BA0D-4FBB-90AB-11F70792423D}" type="parTrans" cxnId="{4B833308-6BAC-4698-9A6C-78B1D9E05C1C}">
      <dgm:prSet/>
      <dgm:spPr/>
      <dgm:t>
        <a:bodyPr/>
        <a:lstStyle/>
        <a:p>
          <a:endParaRPr lang="en-US">
            <a:latin typeface="Arial Nova" panose="020B0504020202020204" pitchFamily="34" charset="0"/>
          </a:endParaRPr>
        </a:p>
      </dgm:t>
    </dgm:pt>
    <dgm:pt modelId="{678F66DF-A775-4802-9679-16B9B8DEBD15}" type="sibTrans" cxnId="{4B833308-6BAC-4698-9A6C-78B1D9E05C1C}">
      <dgm:prSet/>
      <dgm:spPr/>
      <dgm:t>
        <a:bodyPr/>
        <a:lstStyle/>
        <a:p>
          <a:endParaRPr lang="en-US">
            <a:latin typeface="Arial Nova" panose="020B0504020202020204" pitchFamily="34" charset="0"/>
          </a:endParaRPr>
        </a:p>
      </dgm:t>
    </dgm:pt>
    <dgm:pt modelId="{8B655480-66E1-46D4-98A6-E40D960541BA}">
      <dgm:prSet/>
      <dgm:spPr/>
      <dgm:t>
        <a:bodyPr/>
        <a:lstStyle/>
        <a:p>
          <a:r>
            <a:rPr lang="en-US">
              <a:latin typeface="Arial Nova" panose="020B0504020202020204" pitchFamily="34" charset="0"/>
            </a:rPr>
            <a:t>Clear choice of Law Provision</a:t>
          </a:r>
        </a:p>
      </dgm:t>
    </dgm:pt>
    <dgm:pt modelId="{79A64750-61C3-4636-973B-C325161EEBE0}" type="parTrans" cxnId="{13AEA48C-EF64-45A4-A315-092566F667C1}">
      <dgm:prSet/>
      <dgm:spPr/>
      <dgm:t>
        <a:bodyPr/>
        <a:lstStyle/>
        <a:p>
          <a:endParaRPr lang="en-US">
            <a:latin typeface="Arial Nova" panose="020B0504020202020204" pitchFamily="34" charset="0"/>
          </a:endParaRPr>
        </a:p>
      </dgm:t>
    </dgm:pt>
    <dgm:pt modelId="{716AD949-6417-4D12-B7BF-A20B7FA1EDE9}" type="sibTrans" cxnId="{13AEA48C-EF64-45A4-A315-092566F667C1}">
      <dgm:prSet/>
      <dgm:spPr/>
      <dgm:t>
        <a:bodyPr/>
        <a:lstStyle/>
        <a:p>
          <a:endParaRPr lang="en-US">
            <a:latin typeface="Arial Nova" panose="020B0504020202020204" pitchFamily="34" charset="0"/>
          </a:endParaRPr>
        </a:p>
      </dgm:t>
    </dgm:pt>
    <dgm:pt modelId="{5289886A-95FD-472B-A56D-7FB804C41FF3}">
      <dgm:prSet/>
      <dgm:spPr/>
      <dgm:t>
        <a:bodyPr/>
        <a:lstStyle/>
        <a:p>
          <a:r>
            <a:rPr lang="en-US" dirty="0">
              <a:latin typeface="Arial Nova" panose="020B0504020202020204" pitchFamily="34" charset="0"/>
            </a:rPr>
            <a:t>Seat v. Venue </a:t>
          </a:r>
        </a:p>
      </dgm:t>
    </dgm:pt>
    <dgm:pt modelId="{F5FBD0A9-14FB-4824-B5C8-CCB811781625}" type="parTrans" cxnId="{18E66197-6900-4A83-857F-116E1C2A55D7}">
      <dgm:prSet/>
      <dgm:spPr/>
      <dgm:t>
        <a:bodyPr/>
        <a:lstStyle/>
        <a:p>
          <a:endParaRPr lang="en-US">
            <a:latin typeface="Arial Nova" panose="020B0504020202020204" pitchFamily="34" charset="0"/>
          </a:endParaRPr>
        </a:p>
      </dgm:t>
    </dgm:pt>
    <dgm:pt modelId="{31E06C36-1E07-47B2-A28A-2BEFE8644635}" type="sibTrans" cxnId="{18E66197-6900-4A83-857F-116E1C2A55D7}">
      <dgm:prSet/>
      <dgm:spPr/>
      <dgm:t>
        <a:bodyPr/>
        <a:lstStyle/>
        <a:p>
          <a:endParaRPr lang="en-US">
            <a:latin typeface="Arial Nova" panose="020B0504020202020204" pitchFamily="34" charset="0"/>
          </a:endParaRPr>
        </a:p>
      </dgm:t>
    </dgm:pt>
    <dgm:pt modelId="{4D6EA4AA-94B1-401B-8EF5-C499584403A9}">
      <dgm:prSet/>
      <dgm:spPr/>
      <dgm:t>
        <a:bodyPr/>
        <a:lstStyle/>
        <a:p>
          <a:r>
            <a:rPr lang="en-US">
              <a:latin typeface="Arial Nova" panose="020B0504020202020204" pitchFamily="34" charset="0"/>
            </a:rPr>
            <a:t>Inconsistency between Jurisdiction and Arbitration clauses</a:t>
          </a:r>
        </a:p>
      </dgm:t>
    </dgm:pt>
    <dgm:pt modelId="{F68122FD-AB55-49E4-B004-C1DF35ABE98F}" type="parTrans" cxnId="{3A1CF551-3BD9-4453-92C6-A3AED5730732}">
      <dgm:prSet/>
      <dgm:spPr/>
      <dgm:t>
        <a:bodyPr/>
        <a:lstStyle/>
        <a:p>
          <a:endParaRPr lang="en-US">
            <a:latin typeface="Arial Nova" panose="020B0504020202020204" pitchFamily="34" charset="0"/>
          </a:endParaRPr>
        </a:p>
      </dgm:t>
    </dgm:pt>
    <dgm:pt modelId="{E5D46741-1823-4425-BDA6-A5E50E8AC29E}" type="sibTrans" cxnId="{3A1CF551-3BD9-4453-92C6-A3AED5730732}">
      <dgm:prSet/>
      <dgm:spPr/>
      <dgm:t>
        <a:bodyPr/>
        <a:lstStyle/>
        <a:p>
          <a:endParaRPr lang="en-US">
            <a:latin typeface="Arial Nova" panose="020B0504020202020204" pitchFamily="34" charset="0"/>
          </a:endParaRPr>
        </a:p>
      </dgm:t>
    </dgm:pt>
    <dgm:pt modelId="{3CA9538A-DAB2-4124-BEB4-42D2F10B97EC}">
      <dgm:prSet/>
      <dgm:spPr>
        <a:solidFill>
          <a:schemeClr val="accent5">
            <a:lumMod val="50000"/>
          </a:schemeClr>
        </a:solidFill>
      </dgm:spPr>
      <dgm:t>
        <a:bodyPr/>
        <a:lstStyle/>
        <a:p>
          <a:r>
            <a:rPr lang="en-US" dirty="0">
              <a:latin typeface="Arial Nova" panose="020B0504020202020204" pitchFamily="34" charset="0"/>
            </a:rPr>
            <a:t>Jurisdiction/Forum related questions</a:t>
          </a:r>
        </a:p>
      </dgm:t>
    </dgm:pt>
    <dgm:pt modelId="{5722F002-7ED8-4FBD-8394-BA991CD2DA26}" type="parTrans" cxnId="{CBEAFB87-7C93-4A4B-B87A-253932EFCB0C}">
      <dgm:prSet/>
      <dgm:spPr/>
      <dgm:t>
        <a:bodyPr/>
        <a:lstStyle/>
        <a:p>
          <a:endParaRPr lang="en-US">
            <a:latin typeface="Arial Nova" panose="020B0504020202020204" pitchFamily="34" charset="0"/>
          </a:endParaRPr>
        </a:p>
      </dgm:t>
    </dgm:pt>
    <dgm:pt modelId="{B36BBDF8-3F1F-4A02-BC09-672ECCF66C3F}" type="sibTrans" cxnId="{CBEAFB87-7C93-4A4B-B87A-253932EFCB0C}">
      <dgm:prSet/>
      <dgm:spPr/>
      <dgm:t>
        <a:bodyPr/>
        <a:lstStyle/>
        <a:p>
          <a:endParaRPr lang="en-US">
            <a:latin typeface="Arial Nova" panose="020B0504020202020204" pitchFamily="34" charset="0"/>
          </a:endParaRPr>
        </a:p>
      </dgm:t>
    </dgm:pt>
    <dgm:pt modelId="{43F83A2E-171A-4CA7-B19B-D4EE161D0F6A}">
      <dgm:prSet/>
      <dgm:spPr/>
      <dgm:t>
        <a:bodyPr/>
        <a:lstStyle/>
        <a:p>
          <a:pPr>
            <a:spcAft>
              <a:spcPct val="20000"/>
            </a:spcAft>
          </a:pPr>
          <a:r>
            <a:rPr lang="en-US" dirty="0">
              <a:latin typeface="Arial Nova" panose="020B0504020202020204" pitchFamily="34" charset="0"/>
            </a:rPr>
            <a:t>Geo-political realities</a:t>
          </a:r>
        </a:p>
      </dgm:t>
    </dgm:pt>
    <dgm:pt modelId="{A4ECCFBA-BE1A-4C38-AFAD-6610983E7FF4}" type="parTrans" cxnId="{5E75E196-5D26-4946-A459-F6DFB8F16F8B}">
      <dgm:prSet/>
      <dgm:spPr/>
      <dgm:t>
        <a:bodyPr/>
        <a:lstStyle/>
        <a:p>
          <a:endParaRPr lang="en-US">
            <a:latin typeface="Arial Nova" panose="020B0504020202020204" pitchFamily="34" charset="0"/>
          </a:endParaRPr>
        </a:p>
      </dgm:t>
    </dgm:pt>
    <dgm:pt modelId="{7EB9BABB-4493-4D3B-AC4F-D665A03B8F08}" type="sibTrans" cxnId="{5E75E196-5D26-4946-A459-F6DFB8F16F8B}">
      <dgm:prSet/>
      <dgm:spPr/>
      <dgm:t>
        <a:bodyPr/>
        <a:lstStyle/>
        <a:p>
          <a:endParaRPr lang="en-US">
            <a:latin typeface="Arial Nova" panose="020B0504020202020204" pitchFamily="34" charset="0"/>
          </a:endParaRPr>
        </a:p>
      </dgm:t>
    </dgm:pt>
    <dgm:pt modelId="{76453ABF-1669-445D-8BC4-BE087420934D}">
      <dgm:prSet/>
      <dgm:spPr/>
      <dgm:t>
        <a:bodyPr/>
        <a:lstStyle/>
        <a:p>
          <a:pPr>
            <a:spcAft>
              <a:spcPct val="20000"/>
            </a:spcAft>
            <a:buFont typeface="Courier New" panose="02070309020205020404" pitchFamily="49" charset="0"/>
            <a:buChar char="o"/>
          </a:pPr>
          <a:r>
            <a:rPr lang="en-US" dirty="0">
              <a:latin typeface="Arial Nova" panose="020B0504020202020204" pitchFamily="34" charset="0"/>
            </a:rPr>
            <a:t>Who are the parties? Who controls them?</a:t>
          </a:r>
        </a:p>
      </dgm:t>
    </dgm:pt>
    <dgm:pt modelId="{F5898602-503D-4234-B6D7-07BB69F7916F}" type="parTrans" cxnId="{743EE5D6-7437-43A3-869D-5683DDDF87C3}">
      <dgm:prSet/>
      <dgm:spPr/>
      <dgm:t>
        <a:bodyPr/>
        <a:lstStyle/>
        <a:p>
          <a:endParaRPr lang="en-US">
            <a:latin typeface="Arial Nova" panose="020B0504020202020204" pitchFamily="34" charset="0"/>
          </a:endParaRPr>
        </a:p>
      </dgm:t>
    </dgm:pt>
    <dgm:pt modelId="{D6E5095B-2B8E-4E51-A423-EA576D2B5422}" type="sibTrans" cxnId="{743EE5D6-7437-43A3-869D-5683DDDF87C3}">
      <dgm:prSet/>
      <dgm:spPr/>
      <dgm:t>
        <a:bodyPr/>
        <a:lstStyle/>
        <a:p>
          <a:endParaRPr lang="en-US">
            <a:latin typeface="Arial Nova" panose="020B0504020202020204" pitchFamily="34" charset="0"/>
          </a:endParaRPr>
        </a:p>
      </dgm:t>
    </dgm:pt>
    <dgm:pt modelId="{0449C9B9-2F32-4F11-BB39-97D84250B5F5}">
      <dgm:prSet/>
      <dgm:spPr/>
      <dgm:t>
        <a:bodyPr/>
        <a:lstStyle/>
        <a:p>
          <a:pPr>
            <a:spcAft>
              <a:spcPct val="20000"/>
            </a:spcAft>
            <a:buFont typeface="Courier New" panose="02070309020205020404" pitchFamily="49" charset="0"/>
            <a:buChar char="o"/>
          </a:pPr>
          <a:r>
            <a:rPr lang="en-US">
              <a:latin typeface="Arial Nova" panose="020B0504020202020204" pitchFamily="34" charset="0"/>
            </a:rPr>
            <a:t>Judgment enforcement</a:t>
          </a:r>
        </a:p>
      </dgm:t>
    </dgm:pt>
    <dgm:pt modelId="{3CB27167-DEB0-4229-B07F-8AF1C5AFE802}" type="parTrans" cxnId="{4BEF3BE5-8F34-4D07-9F63-74232D02B86E}">
      <dgm:prSet/>
      <dgm:spPr/>
      <dgm:t>
        <a:bodyPr/>
        <a:lstStyle/>
        <a:p>
          <a:endParaRPr lang="en-US">
            <a:latin typeface="Arial Nova" panose="020B0504020202020204" pitchFamily="34" charset="0"/>
          </a:endParaRPr>
        </a:p>
      </dgm:t>
    </dgm:pt>
    <dgm:pt modelId="{1CD5DE23-1A40-4F96-B062-8C7DBAEC2356}" type="sibTrans" cxnId="{4BEF3BE5-8F34-4D07-9F63-74232D02B86E}">
      <dgm:prSet/>
      <dgm:spPr/>
      <dgm:t>
        <a:bodyPr/>
        <a:lstStyle/>
        <a:p>
          <a:endParaRPr lang="en-US">
            <a:latin typeface="Arial Nova" panose="020B0504020202020204" pitchFamily="34" charset="0"/>
          </a:endParaRPr>
        </a:p>
      </dgm:t>
    </dgm:pt>
    <dgm:pt modelId="{C61E5C51-9D9A-4BD7-99CD-68AAC547B37F}">
      <dgm:prSet/>
      <dgm:spPr/>
      <dgm:t>
        <a:bodyPr/>
        <a:lstStyle/>
        <a:p>
          <a:pPr>
            <a:spcAft>
              <a:spcPts val="600"/>
            </a:spcAft>
            <a:buFont typeface="Courier New" panose="02070309020205020404" pitchFamily="49" charset="0"/>
            <a:buChar char="o"/>
          </a:pPr>
          <a:r>
            <a:rPr lang="en-US" dirty="0">
              <a:latin typeface="Arial Nova" panose="020B0504020202020204" pitchFamily="34" charset="0"/>
            </a:rPr>
            <a:t>Neutrality or Home Court advantage?</a:t>
          </a:r>
        </a:p>
      </dgm:t>
    </dgm:pt>
    <dgm:pt modelId="{97DE25C8-9FF6-450E-8724-9F4E460FC687}" type="parTrans" cxnId="{8735842C-AB5C-4CA1-8A0E-45E9F5D544A8}">
      <dgm:prSet/>
      <dgm:spPr/>
      <dgm:t>
        <a:bodyPr/>
        <a:lstStyle/>
        <a:p>
          <a:endParaRPr lang="en-US">
            <a:latin typeface="Arial Nova" panose="020B0504020202020204" pitchFamily="34" charset="0"/>
          </a:endParaRPr>
        </a:p>
      </dgm:t>
    </dgm:pt>
    <dgm:pt modelId="{BA6E41F7-570E-4AC1-99BC-33936E141F8E}" type="sibTrans" cxnId="{8735842C-AB5C-4CA1-8A0E-45E9F5D544A8}">
      <dgm:prSet/>
      <dgm:spPr/>
      <dgm:t>
        <a:bodyPr/>
        <a:lstStyle/>
        <a:p>
          <a:endParaRPr lang="en-US">
            <a:latin typeface="Arial Nova" panose="020B0504020202020204" pitchFamily="34" charset="0"/>
          </a:endParaRPr>
        </a:p>
      </dgm:t>
    </dgm:pt>
    <dgm:pt modelId="{A7B790BF-A150-44E0-B297-2430825DDF37}">
      <dgm:prSet/>
      <dgm:spPr/>
      <dgm:t>
        <a:bodyPr/>
        <a:lstStyle/>
        <a:p>
          <a:pPr>
            <a:spcAft>
              <a:spcPct val="20000"/>
            </a:spcAft>
          </a:pPr>
          <a:r>
            <a:rPr lang="en-US" dirty="0">
              <a:latin typeface="Arial Nova" panose="020B0504020202020204" pitchFamily="34" charset="0"/>
            </a:rPr>
            <a:t>AAA, ICC, LCIA, UNCITRAL, ICSID, JAMS</a:t>
          </a:r>
        </a:p>
      </dgm:t>
    </dgm:pt>
    <dgm:pt modelId="{C9C21494-47C8-4CF2-9D9D-C3A1DFFCB91A}" type="parTrans" cxnId="{65E334D3-7820-42C4-973F-789FBC8217AE}">
      <dgm:prSet/>
      <dgm:spPr/>
      <dgm:t>
        <a:bodyPr/>
        <a:lstStyle/>
        <a:p>
          <a:endParaRPr lang="en-US">
            <a:latin typeface="Arial Nova" panose="020B0504020202020204" pitchFamily="34" charset="0"/>
          </a:endParaRPr>
        </a:p>
      </dgm:t>
    </dgm:pt>
    <dgm:pt modelId="{FA102B87-D1DB-499C-8F96-89DAE392EA1B}" type="sibTrans" cxnId="{65E334D3-7820-42C4-973F-789FBC8217AE}">
      <dgm:prSet/>
      <dgm:spPr/>
      <dgm:t>
        <a:bodyPr/>
        <a:lstStyle/>
        <a:p>
          <a:endParaRPr lang="en-US">
            <a:latin typeface="Arial Nova" panose="020B0504020202020204" pitchFamily="34" charset="0"/>
          </a:endParaRPr>
        </a:p>
      </dgm:t>
    </dgm:pt>
    <dgm:pt modelId="{D569F838-73DC-4251-83F7-D86A637A23C7}">
      <dgm:prSet/>
      <dgm:spPr>
        <a:solidFill>
          <a:schemeClr val="accent5">
            <a:lumMod val="50000"/>
          </a:schemeClr>
        </a:solidFill>
      </dgm:spPr>
      <dgm:t>
        <a:bodyPr/>
        <a:lstStyle/>
        <a:p>
          <a:r>
            <a:rPr lang="en-US">
              <a:latin typeface="Arial Nova" panose="020B0504020202020204" pitchFamily="34" charset="0"/>
            </a:rPr>
            <a:t>Discovery</a:t>
          </a:r>
        </a:p>
      </dgm:t>
    </dgm:pt>
    <dgm:pt modelId="{BD28498A-B5E0-49EC-AB60-0C0D5ECD0C11}" type="parTrans" cxnId="{08C1BA6F-39F7-4EA8-9DA1-70E871E04265}">
      <dgm:prSet/>
      <dgm:spPr/>
      <dgm:t>
        <a:bodyPr/>
        <a:lstStyle/>
        <a:p>
          <a:endParaRPr lang="en-US">
            <a:latin typeface="Arial Nova" panose="020B0504020202020204" pitchFamily="34" charset="0"/>
          </a:endParaRPr>
        </a:p>
      </dgm:t>
    </dgm:pt>
    <dgm:pt modelId="{3CE161CC-EDDB-40A8-9558-74501E169B30}" type="sibTrans" cxnId="{08C1BA6F-39F7-4EA8-9DA1-70E871E04265}">
      <dgm:prSet/>
      <dgm:spPr/>
      <dgm:t>
        <a:bodyPr/>
        <a:lstStyle/>
        <a:p>
          <a:endParaRPr lang="en-US">
            <a:latin typeface="Arial Nova" panose="020B0504020202020204" pitchFamily="34" charset="0"/>
          </a:endParaRPr>
        </a:p>
      </dgm:t>
    </dgm:pt>
    <dgm:pt modelId="{FA334777-E162-44BB-80C4-078E80280F5A}">
      <dgm:prSet/>
      <dgm:spPr/>
      <dgm:t>
        <a:bodyPr/>
        <a:lstStyle/>
        <a:p>
          <a:r>
            <a:rPr lang="en-US" dirty="0">
              <a:latin typeface="Arial Nova" panose="020B0504020202020204" pitchFamily="34" charset="0"/>
            </a:rPr>
            <a:t>Advantages/Disadvantages of Requests for Production in Arbitration</a:t>
          </a:r>
        </a:p>
      </dgm:t>
    </dgm:pt>
    <dgm:pt modelId="{4BBBDA8B-F04A-4463-8EE3-C0A692BD0C77}" type="parTrans" cxnId="{EDEA016B-594E-4819-BF55-7FE433C1BA9B}">
      <dgm:prSet/>
      <dgm:spPr/>
      <dgm:t>
        <a:bodyPr/>
        <a:lstStyle/>
        <a:p>
          <a:endParaRPr lang="en-US">
            <a:latin typeface="Arial Nova" panose="020B0504020202020204" pitchFamily="34" charset="0"/>
          </a:endParaRPr>
        </a:p>
      </dgm:t>
    </dgm:pt>
    <dgm:pt modelId="{D67370F4-7697-406E-9E6A-BF93B9611796}" type="sibTrans" cxnId="{EDEA016B-594E-4819-BF55-7FE433C1BA9B}">
      <dgm:prSet/>
      <dgm:spPr/>
      <dgm:t>
        <a:bodyPr/>
        <a:lstStyle/>
        <a:p>
          <a:endParaRPr lang="en-US">
            <a:latin typeface="Arial Nova" panose="020B0504020202020204" pitchFamily="34" charset="0"/>
          </a:endParaRPr>
        </a:p>
      </dgm:t>
    </dgm:pt>
    <dgm:pt modelId="{45F1ECE8-1F84-4D8B-B081-DBAD7E7F0785}">
      <dgm:prSet/>
      <dgm:spPr/>
      <dgm:t>
        <a:bodyPr/>
        <a:lstStyle/>
        <a:p>
          <a:r>
            <a:rPr lang="en-US" dirty="0">
              <a:latin typeface="Arial Nova" panose="020B0504020202020204" pitchFamily="34" charset="0"/>
            </a:rPr>
            <a:t>28 USC 1782</a:t>
          </a:r>
        </a:p>
      </dgm:t>
    </dgm:pt>
    <dgm:pt modelId="{74339E07-1200-40F2-AEA6-A033113D3D0C}" type="parTrans" cxnId="{83458741-3D07-4EFD-AF5B-8D622534DB0F}">
      <dgm:prSet/>
      <dgm:spPr/>
      <dgm:t>
        <a:bodyPr/>
        <a:lstStyle/>
        <a:p>
          <a:endParaRPr lang="en-US">
            <a:latin typeface="Arial Nova" panose="020B0504020202020204" pitchFamily="34" charset="0"/>
          </a:endParaRPr>
        </a:p>
      </dgm:t>
    </dgm:pt>
    <dgm:pt modelId="{45486AB1-352E-42E0-82D6-836AD2A56B8D}" type="sibTrans" cxnId="{83458741-3D07-4EFD-AF5B-8D622534DB0F}">
      <dgm:prSet/>
      <dgm:spPr/>
      <dgm:t>
        <a:bodyPr/>
        <a:lstStyle/>
        <a:p>
          <a:endParaRPr lang="en-US">
            <a:latin typeface="Arial Nova" panose="020B0504020202020204" pitchFamily="34" charset="0"/>
          </a:endParaRPr>
        </a:p>
      </dgm:t>
    </dgm:pt>
    <dgm:pt modelId="{344C522C-017C-44C5-AED2-2D15D67A1CD2}" type="pres">
      <dgm:prSet presAssocID="{E4DD2E26-A1BD-4012-ADBA-420EB3EF5362}" presName="linear" presStyleCnt="0">
        <dgm:presLayoutVars>
          <dgm:animLvl val="lvl"/>
          <dgm:resizeHandles val="exact"/>
        </dgm:presLayoutVars>
      </dgm:prSet>
      <dgm:spPr/>
    </dgm:pt>
    <dgm:pt modelId="{AC89C786-5384-491D-9859-E7A3B00A3CD8}" type="pres">
      <dgm:prSet presAssocID="{B966C18F-46E6-404D-BF61-475483B5FF4D}" presName="parentText" presStyleLbl="node1" presStyleIdx="0" presStyleCnt="3" custLinFactNeighborX="-1453" custLinFactNeighborY="-61673">
        <dgm:presLayoutVars>
          <dgm:chMax val="0"/>
          <dgm:bulletEnabled val="1"/>
        </dgm:presLayoutVars>
      </dgm:prSet>
      <dgm:spPr/>
    </dgm:pt>
    <dgm:pt modelId="{59DF6267-132B-4E16-BC8A-9618E58FE80A}" type="pres">
      <dgm:prSet presAssocID="{B966C18F-46E6-404D-BF61-475483B5FF4D}" presName="childText" presStyleLbl="revTx" presStyleIdx="0" presStyleCnt="3" custLinFactNeighborX="-465" custLinFactNeighborY="-57380">
        <dgm:presLayoutVars>
          <dgm:bulletEnabled val="1"/>
        </dgm:presLayoutVars>
      </dgm:prSet>
      <dgm:spPr/>
    </dgm:pt>
    <dgm:pt modelId="{2F5E599D-3592-4CC8-99EE-532EA1683593}" type="pres">
      <dgm:prSet presAssocID="{3CA9538A-DAB2-4124-BEB4-42D2F10B97EC}" presName="parentText" presStyleLbl="node1" presStyleIdx="1" presStyleCnt="3" custLinFactNeighborX="-279" custLinFactNeighborY="-8302">
        <dgm:presLayoutVars>
          <dgm:chMax val="0"/>
          <dgm:bulletEnabled val="1"/>
        </dgm:presLayoutVars>
      </dgm:prSet>
      <dgm:spPr/>
    </dgm:pt>
    <dgm:pt modelId="{EBB65F35-A4A3-4953-AFB4-B655C9A100C9}" type="pres">
      <dgm:prSet presAssocID="{3CA9538A-DAB2-4124-BEB4-42D2F10B97EC}" presName="childText" presStyleLbl="revTx" presStyleIdx="1" presStyleCnt="3" custLinFactNeighborX="-186" custLinFactNeighborY="-6045">
        <dgm:presLayoutVars>
          <dgm:bulletEnabled val="1"/>
        </dgm:presLayoutVars>
      </dgm:prSet>
      <dgm:spPr/>
    </dgm:pt>
    <dgm:pt modelId="{BA6FC0BA-BB9D-4D46-ABE6-A89502C25284}" type="pres">
      <dgm:prSet presAssocID="{D569F838-73DC-4251-83F7-D86A637A23C7}" presName="parentText" presStyleLbl="node1" presStyleIdx="2" presStyleCnt="3" custLinFactNeighborX="93" custLinFactNeighborY="40286">
        <dgm:presLayoutVars>
          <dgm:chMax val="0"/>
          <dgm:bulletEnabled val="1"/>
        </dgm:presLayoutVars>
      </dgm:prSet>
      <dgm:spPr/>
    </dgm:pt>
    <dgm:pt modelId="{31962F38-BF79-4FC3-A938-1B8A3B6EB65B}" type="pres">
      <dgm:prSet presAssocID="{D569F838-73DC-4251-83F7-D86A637A23C7}" presName="childText" presStyleLbl="revTx" presStyleIdx="2" presStyleCnt="3" custLinFactNeighborX="-372" custLinFactNeighborY="61193">
        <dgm:presLayoutVars>
          <dgm:bulletEnabled val="1"/>
        </dgm:presLayoutVars>
      </dgm:prSet>
      <dgm:spPr/>
    </dgm:pt>
  </dgm:ptLst>
  <dgm:cxnLst>
    <dgm:cxn modelId="{463B4603-7572-49D3-AEBE-A1BFA16538EE}" srcId="{E4DD2E26-A1BD-4012-ADBA-420EB3EF5362}" destId="{B966C18F-46E6-404D-BF61-475483B5FF4D}" srcOrd="0" destOrd="0" parTransId="{9E9C6618-F209-4C4D-ABD1-CA43EE8D3820}" sibTransId="{281C6122-2970-4F96-8476-E58029B27D91}"/>
    <dgm:cxn modelId="{4B833308-6BAC-4698-9A6C-78B1D9E05C1C}" srcId="{B966C18F-46E6-404D-BF61-475483B5FF4D}" destId="{6A8B085F-F9A3-4640-991B-869B6F102992}" srcOrd="0" destOrd="0" parTransId="{2BD5A711-BA0D-4FBB-90AB-11F70792423D}" sibTransId="{678F66DF-A775-4802-9679-16B9B8DEBD15}"/>
    <dgm:cxn modelId="{56517E27-E6EA-480A-B6B0-7D62838F36ED}" type="presOf" srcId="{A7B790BF-A150-44E0-B297-2430825DDF37}" destId="{EBB65F35-A4A3-4953-AFB4-B655C9A100C9}" srcOrd="0" destOrd="4" presId="urn:microsoft.com/office/officeart/2005/8/layout/vList2"/>
    <dgm:cxn modelId="{8735842C-AB5C-4CA1-8A0E-45E9F5D544A8}" srcId="{43F83A2E-171A-4CA7-B19B-D4EE161D0F6A}" destId="{C61E5C51-9D9A-4BD7-99CD-68AAC547B37F}" srcOrd="2" destOrd="0" parTransId="{97DE25C8-9FF6-450E-8724-9F4E460FC687}" sibTransId="{BA6E41F7-570E-4AC1-99BC-33936E141F8E}"/>
    <dgm:cxn modelId="{E63EBC3A-1211-4B58-AF58-65B2538160B4}" type="presOf" srcId="{0449C9B9-2F32-4F11-BB39-97D84250B5F5}" destId="{EBB65F35-A4A3-4953-AFB4-B655C9A100C9}" srcOrd="0" destOrd="2" presId="urn:microsoft.com/office/officeart/2005/8/layout/vList2"/>
    <dgm:cxn modelId="{83458741-3D07-4EFD-AF5B-8D622534DB0F}" srcId="{D569F838-73DC-4251-83F7-D86A637A23C7}" destId="{45F1ECE8-1F84-4D8B-B081-DBAD7E7F0785}" srcOrd="1" destOrd="0" parTransId="{74339E07-1200-40F2-AEA6-A033113D3D0C}" sibTransId="{45486AB1-352E-42E0-82D6-836AD2A56B8D}"/>
    <dgm:cxn modelId="{EDEA016B-594E-4819-BF55-7FE433C1BA9B}" srcId="{D569F838-73DC-4251-83F7-D86A637A23C7}" destId="{FA334777-E162-44BB-80C4-078E80280F5A}" srcOrd="0" destOrd="0" parTransId="{4BBBDA8B-F04A-4463-8EE3-C0A692BD0C77}" sibTransId="{D67370F4-7697-406E-9E6A-BF93B9611796}"/>
    <dgm:cxn modelId="{F35E456C-11E5-42DA-9BCF-607D099AE61D}" type="presOf" srcId="{FA334777-E162-44BB-80C4-078E80280F5A}" destId="{31962F38-BF79-4FC3-A938-1B8A3B6EB65B}" srcOrd="0" destOrd="0" presId="urn:microsoft.com/office/officeart/2005/8/layout/vList2"/>
    <dgm:cxn modelId="{08C1BA6F-39F7-4EA8-9DA1-70E871E04265}" srcId="{E4DD2E26-A1BD-4012-ADBA-420EB3EF5362}" destId="{D569F838-73DC-4251-83F7-D86A637A23C7}" srcOrd="2" destOrd="0" parTransId="{BD28498A-B5E0-49EC-AB60-0C0D5ECD0C11}" sibTransId="{3CE161CC-EDDB-40A8-9558-74501E169B30}"/>
    <dgm:cxn modelId="{3A1CF551-3BD9-4453-92C6-A3AED5730732}" srcId="{B966C18F-46E6-404D-BF61-475483B5FF4D}" destId="{4D6EA4AA-94B1-401B-8EF5-C499584403A9}" srcOrd="3" destOrd="0" parTransId="{F68122FD-AB55-49E4-B004-C1DF35ABE98F}" sibTransId="{E5D46741-1823-4425-BDA6-A5E50E8AC29E}"/>
    <dgm:cxn modelId="{CBEAFB87-7C93-4A4B-B87A-253932EFCB0C}" srcId="{E4DD2E26-A1BD-4012-ADBA-420EB3EF5362}" destId="{3CA9538A-DAB2-4124-BEB4-42D2F10B97EC}" srcOrd="1" destOrd="0" parTransId="{5722F002-7ED8-4FBD-8394-BA991CD2DA26}" sibTransId="{B36BBDF8-3F1F-4A02-BC09-672ECCF66C3F}"/>
    <dgm:cxn modelId="{13AEA48C-EF64-45A4-A315-092566F667C1}" srcId="{B966C18F-46E6-404D-BF61-475483B5FF4D}" destId="{8B655480-66E1-46D4-98A6-E40D960541BA}" srcOrd="1" destOrd="0" parTransId="{79A64750-61C3-4636-973B-C325161EEBE0}" sibTransId="{716AD949-6417-4D12-B7BF-A20B7FA1EDE9}"/>
    <dgm:cxn modelId="{5E75E196-5D26-4946-A459-F6DFB8F16F8B}" srcId="{3CA9538A-DAB2-4124-BEB4-42D2F10B97EC}" destId="{43F83A2E-171A-4CA7-B19B-D4EE161D0F6A}" srcOrd="0" destOrd="0" parTransId="{A4ECCFBA-BE1A-4C38-AFAD-6610983E7FF4}" sibTransId="{7EB9BABB-4493-4D3B-AC4F-D665A03B8F08}"/>
    <dgm:cxn modelId="{18E66197-6900-4A83-857F-116E1C2A55D7}" srcId="{B966C18F-46E6-404D-BF61-475483B5FF4D}" destId="{5289886A-95FD-472B-A56D-7FB804C41FF3}" srcOrd="2" destOrd="0" parTransId="{F5FBD0A9-14FB-4824-B5C8-CCB811781625}" sibTransId="{31E06C36-1E07-47B2-A28A-2BEFE8644635}"/>
    <dgm:cxn modelId="{16E4309B-74A1-4180-A405-56E304A239E9}" type="presOf" srcId="{B966C18F-46E6-404D-BF61-475483B5FF4D}" destId="{AC89C786-5384-491D-9859-E7A3B00A3CD8}" srcOrd="0" destOrd="0" presId="urn:microsoft.com/office/officeart/2005/8/layout/vList2"/>
    <dgm:cxn modelId="{EE5D159C-DD77-4991-B614-72F14FC65F69}" type="presOf" srcId="{E4DD2E26-A1BD-4012-ADBA-420EB3EF5362}" destId="{344C522C-017C-44C5-AED2-2D15D67A1CD2}" srcOrd="0" destOrd="0" presId="urn:microsoft.com/office/officeart/2005/8/layout/vList2"/>
    <dgm:cxn modelId="{5E251BB5-5B79-45A9-9A03-71D7E26DBD24}" type="presOf" srcId="{43F83A2E-171A-4CA7-B19B-D4EE161D0F6A}" destId="{EBB65F35-A4A3-4953-AFB4-B655C9A100C9}" srcOrd="0" destOrd="0" presId="urn:microsoft.com/office/officeart/2005/8/layout/vList2"/>
    <dgm:cxn modelId="{F0C5C1BA-C009-4555-8EF5-AC8755C4ED18}" type="presOf" srcId="{6A8B085F-F9A3-4640-991B-869B6F102992}" destId="{59DF6267-132B-4E16-BC8A-9618E58FE80A}" srcOrd="0" destOrd="0" presId="urn:microsoft.com/office/officeart/2005/8/layout/vList2"/>
    <dgm:cxn modelId="{C85FE4C8-2840-4D78-BADB-1609C2AEAB10}" type="presOf" srcId="{D569F838-73DC-4251-83F7-D86A637A23C7}" destId="{BA6FC0BA-BB9D-4D46-ABE6-A89502C25284}" srcOrd="0" destOrd="0" presId="urn:microsoft.com/office/officeart/2005/8/layout/vList2"/>
    <dgm:cxn modelId="{0D74DACE-87C2-4C8D-A1EC-5D232B482BF9}" type="presOf" srcId="{8B655480-66E1-46D4-98A6-E40D960541BA}" destId="{59DF6267-132B-4E16-BC8A-9618E58FE80A}" srcOrd="0" destOrd="1" presId="urn:microsoft.com/office/officeart/2005/8/layout/vList2"/>
    <dgm:cxn modelId="{65E334D3-7820-42C4-973F-789FBC8217AE}" srcId="{3CA9538A-DAB2-4124-BEB4-42D2F10B97EC}" destId="{A7B790BF-A150-44E0-B297-2430825DDF37}" srcOrd="1" destOrd="0" parTransId="{C9C21494-47C8-4CF2-9D9D-C3A1DFFCB91A}" sibTransId="{FA102B87-D1DB-499C-8F96-89DAE392EA1B}"/>
    <dgm:cxn modelId="{7E0933D4-DB6A-4675-8923-8B658F8B52E2}" type="presOf" srcId="{5289886A-95FD-472B-A56D-7FB804C41FF3}" destId="{59DF6267-132B-4E16-BC8A-9618E58FE80A}" srcOrd="0" destOrd="2" presId="urn:microsoft.com/office/officeart/2005/8/layout/vList2"/>
    <dgm:cxn modelId="{743EE5D6-7437-43A3-869D-5683DDDF87C3}" srcId="{43F83A2E-171A-4CA7-B19B-D4EE161D0F6A}" destId="{76453ABF-1669-445D-8BC4-BE087420934D}" srcOrd="0" destOrd="0" parTransId="{F5898602-503D-4234-B6D7-07BB69F7916F}" sibTransId="{D6E5095B-2B8E-4E51-A423-EA576D2B5422}"/>
    <dgm:cxn modelId="{B0EB4FDA-92A9-456E-A77F-11D18CE5B2FC}" type="presOf" srcId="{76453ABF-1669-445D-8BC4-BE087420934D}" destId="{EBB65F35-A4A3-4953-AFB4-B655C9A100C9}" srcOrd="0" destOrd="1" presId="urn:microsoft.com/office/officeart/2005/8/layout/vList2"/>
    <dgm:cxn modelId="{0616EDE2-9807-434A-9029-248A40952DEC}" type="presOf" srcId="{4D6EA4AA-94B1-401B-8EF5-C499584403A9}" destId="{59DF6267-132B-4E16-BC8A-9618E58FE80A}" srcOrd="0" destOrd="3" presId="urn:microsoft.com/office/officeart/2005/8/layout/vList2"/>
    <dgm:cxn modelId="{4BEF3BE5-8F34-4D07-9F63-74232D02B86E}" srcId="{43F83A2E-171A-4CA7-B19B-D4EE161D0F6A}" destId="{0449C9B9-2F32-4F11-BB39-97D84250B5F5}" srcOrd="1" destOrd="0" parTransId="{3CB27167-DEB0-4229-B07F-8AF1C5AFE802}" sibTransId="{1CD5DE23-1A40-4F96-B062-8C7DBAEC2356}"/>
    <dgm:cxn modelId="{C11390EC-2159-4198-B7CF-8238E29B9123}" type="presOf" srcId="{3CA9538A-DAB2-4124-BEB4-42D2F10B97EC}" destId="{2F5E599D-3592-4CC8-99EE-532EA1683593}" srcOrd="0" destOrd="0" presId="urn:microsoft.com/office/officeart/2005/8/layout/vList2"/>
    <dgm:cxn modelId="{4D00C6FA-DE53-4380-AD23-A2AA722D948E}" type="presOf" srcId="{C61E5C51-9D9A-4BD7-99CD-68AAC547B37F}" destId="{EBB65F35-A4A3-4953-AFB4-B655C9A100C9}" srcOrd="0" destOrd="3" presId="urn:microsoft.com/office/officeart/2005/8/layout/vList2"/>
    <dgm:cxn modelId="{45E9DAFA-B5C5-45E8-ACB8-C8A1905B69C6}" type="presOf" srcId="{45F1ECE8-1F84-4D8B-B081-DBAD7E7F0785}" destId="{31962F38-BF79-4FC3-A938-1B8A3B6EB65B}" srcOrd="0" destOrd="1" presId="urn:microsoft.com/office/officeart/2005/8/layout/vList2"/>
    <dgm:cxn modelId="{B1CE2C9C-838E-45AD-82BB-B6AE8CACC59E}" type="presParOf" srcId="{344C522C-017C-44C5-AED2-2D15D67A1CD2}" destId="{AC89C786-5384-491D-9859-E7A3B00A3CD8}" srcOrd="0" destOrd="0" presId="urn:microsoft.com/office/officeart/2005/8/layout/vList2"/>
    <dgm:cxn modelId="{579BB0BC-5EFE-4681-A617-B9449DCA0194}" type="presParOf" srcId="{344C522C-017C-44C5-AED2-2D15D67A1CD2}" destId="{59DF6267-132B-4E16-BC8A-9618E58FE80A}" srcOrd="1" destOrd="0" presId="urn:microsoft.com/office/officeart/2005/8/layout/vList2"/>
    <dgm:cxn modelId="{226B714D-2181-4939-8089-2A2B7A722264}" type="presParOf" srcId="{344C522C-017C-44C5-AED2-2D15D67A1CD2}" destId="{2F5E599D-3592-4CC8-99EE-532EA1683593}" srcOrd="2" destOrd="0" presId="urn:microsoft.com/office/officeart/2005/8/layout/vList2"/>
    <dgm:cxn modelId="{7DB11A51-8C8A-4B58-AC8D-F1B8935D494A}" type="presParOf" srcId="{344C522C-017C-44C5-AED2-2D15D67A1CD2}" destId="{EBB65F35-A4A3-4953-AFB4-B655C9A100C9}" srcOrd="3" destOrd="0" presId="urn:microsoft.com/office/officeart/2005/8/layout/vList2"/>
    <dgm:cxn modelId="{233651BE-16E4-4D3A-95FD-0267B0B259F2}" type="presParOf" srcId="{344C522C-017C-44C5-AED2-2D15D67A1CD2}" destId="{BA6FC0BA-BB9D-4D46-ABE6-A89502C25284}" srcOrd="4" destOrd="0" presId="urn:microsoft.com/office/officeart/2005/8/layout/vList2"/>
    <dgm:cxn modelId="{80774C55-277A-4AE5-8AA5-59AD2B7A34AA}" type="presParOf" srcId="{344C522C-017C-44C5-AED2-2D15D67A1CD2}" destId="{31962F38-BF79-4FC3-A938-1B8A3B6EB65B}"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sp="http://schemas.microsoft.com/office/drawing/2008/diagram" xmlns:dgm="http://schemas.openxmlformats.org/drawingml/2006/diagram" xmlns:a="http://schemas.openxmlformats.org/drawingml/2006/main">
  <dgm:ptLst>
    <dgm:pt modelId="{04EDFFD0-9081-49FF-84B8-333FDF93E45D}" type="doc">
      <dgm:prSet loTypeId="urn:microsoft.com/office/officeart/2005/8/layout/default" loCatId="list" qsTypeId="urn:microsoft.com/office/officeart/2005/8/quickstyle/simple1" qsCatId="simple" csTypeId="urn:microsoft.com/office/officeart/2005/8/colors/accent4_5" csCatId="accent4" phldr="1"/>
      <dgm:spPr/>
      <dgm:t>
        <a:bodyPr/>
        <a:lstStyle/>
        <a:p>
          <a:endParaRPr lang="en-GB"/>
        </a:p>
      </dgm:t>
    </dgm:pt>
    <dgm:pt modelId="{41ED5515-5A33-4E81-93AC-2D5EC6218808}">
      <dgm:prSet phldrT="[Text]" custT="1"/>
      <dgm:spPr>
        <a:solidFill>
          <a:schemeClr val="bg1">
            <a:lumMod val="95000"/>
            <a:alpha val="90000"/>
          </a:schemeClr>
        </a:solidFill>
      </dgm:spPr>
      <dgm:t>
        <a:bodyPr/>
        <a:lstStyle/>
        <a:p>
          <a:r>
            <a:rPr lang="en-US" altLang="ko-KR" sz="1800" b="0" spc="-30" dirty="0">
              <a:solidFill>
                <a:schemeClr val="tx1">
                  <a:lumMod val="50000"/>
                </a:schemeClr>
              </a:solidFill>
              <a:latin typeface="Arial Nova" panose="020B0504020202020204" pitchFamily="34" charset="0"/>
              <a:ea typeface="맑은 고딕" panose="020B0503020000020004" pitchFamily="34" charset="-127"/>
              <a:cs typeface="Arial" panose="020B0604020202020204" pitchFamily="34" charset="0"/>
            </a:rPr>
            <a:t>Case Involving an </a:t>
          </a:r>
          <a:r>
            <a:rPr lang="en-US" altLang="ko-KR" sz="1800" b="0" spc="-30" dirty="0">
              <a:solidFill>
                <a:schemeClr val="accent1">
                  <a:lumMod val="50000"/>
                </a:schemeClr>
              </a:solidFill>
              <a:latin typeface="Arial Nova" panose="020B0504020202020204" pitchFamily="34" charset="0"/>
              <a:ea typeface="맑은 고딕" panose="020B0503020000020004" pitchFamily="34" charset="-127"/>
              <a:cs typeface="Arial" panose="020B0604020202020204" pitchFamily="34" charset="0"/>
            </a:rPr>
            <a:t>Arbitral Award </a:t>
          </a:r>
          <a:r>
            <a:rPr lang="en-US" altLang="ko-KR" sz="1800" b="0" spc="-30" dirty="0">
              <a:solidFill>
                <a:schemeClr val="tx1">
                  <a:lumMod val="50000"/>
                </a:schemeClr>
              </a:solidFill>
              <a:latin typeface="Arial Nova" panose="020B0504020202020204" pitchFamily="34" charset="0"/>
              <a:ea typeface="맑은 고딕" panose="020B0503020000020004" pitchFamily="34" charset="-127"/>
              <a:cs typeface="Arial" panose="020B0604020202020204" pitchFamily="34" charset="0"/>
            </a:rPr>
            <a:t>Arising From a Cross-Border Share Purchase Agreement (“SPA”) </a:t>
          </a:r>
          <a:endParaRPr lang="en-GB" sz="1800" b="0" dirty="0">
            <a:solidFill>
              <a:schemeClr val="tx1">
                <a:lumMod val="50000"/>
              </a:schemeClr>
            </a:solidFill>
            <a:latin typeface="Arial Nova" panose="020B0504020202020204" pitchFamily="34" charset="0"/>
          </a:endParaRPr>
        </a:p>
      </dgm:t>
    </dgm:pt>
    <dgm:pt modelId="{2CAF46B4-CACE-4561-B352-A94BB4F5B43F}" type="parTrans" cxnId="{5124948D-D261-4CC2-BACD-197ECE5B41E7}">
      <dgm:prSet/>
      <dgm:spPr/>
      <dgm:t>
        <a:bodyPr/>
        <a:lstStyle/>
        <a:p>
          <a:endParaRPr lang="en-GB"/>
        </a:p>
      </dgm:t>
    </dgm:pt>
    <dgm:pt modelId="{CD6C4E7B-C1D9-49A8-9AA8-79CB4526897B}" type="sibTrans" cxnId="{5124948D-D261-4CC2-BACD-197ECE5B41E7}">
      <dgm:prSet/>
      <dgm:spPr/>
      <dgm:t>
        <a:bodyPr/>
        <a:lstStyle/>
        <a:p>
          <a:endParaRPr lang="en-GB"/>
        </a:p>
      </dgm:t>
    </dgm:pt>
    <dgm:pt modelId="{BFFB3812-B886-49C9-B6D2-C0AC5D54BFFF}" type="pres">
      <dgm:prSet presAssocID="{04EDFFD0-9081-49FF-84B8-333FDF93E45D}" presName="diagram" presStyleCnt="0">
        <dgm:presLayoutVars>
          <dgm:dir/>
          <dgm:resizeHandles val="exact"/>
        </dgm:presLayoutVars>
      </dgm:prSet>
      <dgm:spPr/>
    </dgm:pt>
    <dgm:pt modelId="{A73C2065-3A39-490C-BF4D-7CA3BFF0B88F}" type="pres">
      <dgm:prSet presAssocID="{41ED5515-5A33-4E81-93AC-2D5EC6218808}" presName="node" presStyleLbl="node1" presStyleIdx="0" presStyleCnt="1" custScaleX="242367" custScaleY="22020" custLinFactNeighborX="393" custLinFactNeighborY="-59">
        <dgm:presLayoutVars>
          <dgm:bulletEnabled val="1"/>
        </dgm:presLayoutVars>
      </dgm:prSet>
      <dgm:spPr>
        <a:prstGeom prst="roundRect">
          <a:avLst/>
        </a:prstGeom>
      </dgm:spPr>
    </dgm:pt>
  </dgm:ptLst>
  <dgm:cxnLst>
    <dgm:cxn modelId="{34B40112-F169-4441-8A68-AFFC82953D0D}" type="presOf" srcId="{41ED5515-5A33-4E81-93AC-2D5EC6218808}" destId="{A73C2065-3A39-490C-BF4D-7CA3BFF0B88F}" srcOrd="0" destOrd="0" presId="urn:microsoft.com/office/officeart/2005/8/layout/default"/>
    <dgm:cxn modelId="{5124948D-D261-4CC2-BACD-197ECE5B41E7}" srcId="{04EDFFD0-9081-49FF-84B8-333FDF93E45D}" destId="{41ED5515-5A33-4E81-93AC-2D5EC6218808}" srcOrd="0" destOrd="0" parTransId="{2CAF46B4-CACE-4561-B352-A94BB4F5B43F}" sibTransId="{CD6C4E7B-C1D9-49A8-9AA8-79CB4526897B}"/>
    <dgm:cxn modelId="{B2153DCF-29A0-45D2-9A3D-7BA271EF2344}" type="presOf" srcId="{04EDFFD0-9081-49FF-84B8-333FDF93E45D}" destId="{BFFB3812-B886-49C9-B6D2-C0AC5D54BFFF}" srcOrd="0" destOrd="0" presId="urn:microsoft.com/office/officeart/2005/8/layout/default"/>
    <dgm:cxn modelId="{7560CB54-8108-41D4-A993-683F6EDCD6F6}" type="presParOf" srcId="{BFFB3812-B886-49C9-B6D2-C0AC5D54BFFF}" destId="{A73C2065-3A39-490C-BF4D-7CA3BFF0B88F}"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sp="http://schemas.microsoft.com/office/drawing/2008/diagram" xmlns:dgm="http://schemas.openxmlformats.org/drawingml/2006/diagram" xmlns:a="http://schemas.openxmlformats.org/drawingml/2006/main">
  <dgm:ptLst>
    <dgm:pt modelId="{04EDFFD0-9081-49FF-84B8-333FDF93E45D}" type="doc">
      <dgm:prSet loTypeId="urn:microsoft.com/office/officeart/2005/8/layout/default" loCatId="list" qsTypeId="urn:microsoft.com/office/officeart/2005/8/quickstyle/simple1" qsCatId="simple" csTypeId="urn:microsoft.com/office/officeart/2005/8/colors/accent4_5" csCatId="accent4" phldr="1"/>
      <dgm:spPr/>
      <dgm:t>
        <a:bodyPr/>
        <a:lstStyle/>
        <a:p>
          <a:endParaRPr lang="en-GB"/>
        </a:p>
      </dgm:t>
    </dgm:pt>
    <dgm:pt modelId="{41ED5515-5A33-4E81-93AC-2D5EC6218808}">
      <dgm:prSet phldrT="[Text]" custT="1"/>
      <dgm:spPr>
        <a:solidFill>
          <a:schemeClr val="bg1">
            <a:lumMod val="95000"/>
            <a:alpha val="90000"/>
          </a:schemeClr>
        </a:solidFill>
      </dgm:spPr>
      <dgm:t>
        <a:bodyPr/>
        <a:lstStyle/>
        <a:p>
          <a:r>
            <a:rPr lang="en-US" altLang="ko-KR" sz="1800" b="0" spc="-30" dirty="0">
              <a:solidFill>
                <a:schemeClr val="tx1">
                  <a:lumMod val="50000"/>
                </a:schemeClr>
              </a:solidFill>
              <a:latin typeface="Arial Nova" panose="020B0504020202020204" pitchFamily="34" charset="0"/>
              <a:ea typeface="맑은 고딕" panose="020B0503020000020004" pitchFamily="34" charset="-127"/>
              <a:cs typeface="Arial" panose="020B0604020202020204" pitchFamily="34" charset="0"/>
            </a:rPr>
            <a:t>Case Involving a </a:t>
          </a:r>
          <a:r>
            <a:rPr lang="en-US" altLang="ko-KR" sz="1800" b="0" spc="-30" dirty="0">
              <a:solidFill>
                <a:schemeClr val="accent1">
                  <a:lumMod val="50000"/>
                </a:schemeClr>
              </a:solidFill>
              <a:latin typeface="Arial Nova" panose="020B0504020202020204" pitchFamily="34" charset="0"/>
              <a:ea typeface="맑은 고딕" panose="020B0503020000020004" pitchFamily="34" charset="-127"/>
              <a:cs typeface="Arial" panose="020B0604020202020204" pitchFamily="34" charset="0"/>
            </a:rPr>
            <a:t>U.S. District Court Judgment </a:t>
          </a:r>
          <a:r>
            <a:rPr lang="en-US" altLang="ko-KR" sz="1800" b="0" spc="-30" dirty="0">
              <a:solidFill>
                <a:schemeClr val="tx1">
                  <a:lumMod val="50000"/>
                </a:schemeClr>
              </a:solidFill>
              <a:latin typeface="Arial Nova" panose="020B0504020202020204" pitchFamily="34" charset="0"/>
              <a:ea typeface="맑은 고딕" panose="020B0503020000020004" pitchFamily="34" charset="-127"/>
              <a:cs typeface="Arial" panose="020B0604020202020204" pitchFamily="34" charset="0"/>
            </a:rPr>
            <a:t>Arising from a Cross-Border JV Agreement</a:t>
          </a:r>
          <a:endParaRPr lang="en-GB" altLang="ko-KR" sz="1800" b="0" spc="-30" dirty="0">
            <a:solidFill>
              <a:schemeClr val="tx1">
                <a:lumMod val="50000"/>
              </a:schemeClr>
            </a:solidFill>
            <a:latin typeface="Arial Nova" panose="020B0504020202020204" pitchFamily="34" charset="0"/>
            <a:ea typeface="맑은 고딕" panose="020B0503020000020004" pitchFamily="34" charset="-127"/>
            <a:cs typeface="Arial" panose="020B0604020202020204" pitchFamily="34" charset="0"/>
          </a:endParaRPr>
        </a:p>
      </dgm:t>
    </dgm:pt>
    <dgm:pt modelId="{2CAF46B4-CACE-4561-B352-A94BB4F5B43F}" type="parTrans" cxnId="{5124948D-D261-4CC2-BACD-197ECE5B41E7}">
      <dgm:prSet/>
      <dgm:spPr/>
      <dgm:t>
        <a:bodyPr/>
        <a:lstStyle/>
        <a:p>
          <a:endParaRPr lang="en-GB"/>
        </a:p>
      </dgm:t>
    </dgm:pt>
    <dgm:pt modelId="{CD6C4E7B-C1D9-49A8-9AA8-79CB4526897B}" type="sibTrans" cxnId="{5124948D-D261-4CC2-BACD-197ECE5B41E7}">
      <dgm:prSet/>
      <dgm:spPr/>
      <dgm:t>
        <a:bodyPr/>
        <a:lstStyle/>
        <a:p>
          <a:endParaRPr lang="en-GB"/>
        </a:p>
      </dgm:t>
    </dgm:pt>
    <dgm:pt modelId="{BFFB3812-B886-49C9-B6D2-C0AC5D54BFFF}" type="pres">
      <dgm:prSet presAssocID="{04EDFFD0-9081-49FF-84B8-333FDF93E45D}" presName="diagram" presStyleCnt="0">
        <dgm:presLayoutVars>
          <dgm:dir/>
          <dgm:resizeHandles val="exact"/>
        </dgm:presLayoutVars>
      </dgm:prSet>
      <dgm:spPr/>
    </dgm:pt>
    <dgm:pt modelId="{A73C2065-3A39-490C-BF4D-7CA3BFF0B88F}" type="pres">
      <dgm:prSet presAssocID="{41ED5515-5A33-4E81-93AC-2D5EC6218808}" presName="node" presStyleLbl="node1" presStyleIdx="0" presStyleCnt="1" custScaleX="242367" custScaleY="22020" custLinFactNeighborX="393" custLinFactNeighborY="-59">
        <dgm:presLayoutVars>
          <dgm:bulletEnabled val="1"/>
        </dgm:presLayoutVars>
      </dgm:prSet>
      <dgm:spPr>
        <a:prstGeom prst="roundRect">
          <a:avLst/>
        </a:prstGeom>
      </dgm:spPr>
    </dgm:pt>
  </dgm:ptLst>
  <dgm:cxnLst>
    <dgm:cxn modelId="{34B40112-F169-4441-8A68-AFFC82953D0D}" type="presOf" srcId="{41ED5515-5A33-4E81-93AC-2D5EC6218808}" destId="{A73C2065-3A39-490C-BF4D-7CA3BFF0B88F}" srcOrd="0" destOrd="0" presId="urn:microsoft.com/office/officeart/2005/8/layout/default"/>
    <dgm:cxn modelId="{5124948D-D261-4CC2-BACD-197ECE5B41E7}" srcId="{04EDFFD0-9081-49FF-84B8-333FDF93E45D}" destId="{41ED5515-5A33-4E81-93AC-2D5EC6218808}" srcOrd="0" destOrd="0" parTransId="{2CAF46B4-CACE-4561-B352-A94BB4F5B43F}" sibTransId="{CD6C4E7B-C1D9-49A8-9AA8-79CB4526897B}"/>
    <dgm:cxn modelId="{B2153DCF-29A0-45D2-9A3D-7BA271EF2344}" type="presOf" srcId="{04EDFFD0-9081-49FF-84B8-333FDF93E45D}" destId="{BFFB3812-B886-49C9-B6D2-C0AC5D54BFFF}" srcOrd="0" destOrd="0" presId="urn:microsoft.com/office/officeart/2005/8/layout/default"/>
    <dgm:cxn modelId="{7560CB54-8108-41D4-A993-683F6EDCD6F6}" type="presParOf" srcId="{BFFB3812-B886-49C9-B6D2-C0AC5D54BFFF}" destId="{A73C2065-3A39-490C-BF4D-7CA3BFF0B88F}" srcOrd="0" destOrd="0" presId="urn:microsoft.com/office/officeart/2005/8/layout/defaul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sp="http://schemas.microsoft.com/office/drawing/2008/diagram" xmlns:dgm="http://schemas.openxmlformats.org/drawingml/2006/diagram" xmlns:a="http://schemas.openxmlformats.org/drawingml/2006/main">
  <dgm:ptLst>
    <dgm:pt modelId="{04EDFFD0-9081-49FF-84B8-333FDF93E45D}" type="doc">
      <dgm:prSet loTypeId="urn:microsoft.com/office/officeart/2005/8/layout/default" loCatId="list" qsTypeId="urn:microsoft.com/office/officeart/2005/8/quickstyle/simple1" qsCatId="simple" csTypeId="urn:microsoft.com/office/officeart/2005/8/colors/accent4_5" csCatId="accent4" phldr="1"/>
      <dgm:spPr/>
      <dgm:t>
        <a:bodyPr/>
        <a:lstStyle/>
        <a:p>
          <a:endParaRPr lang="en-GB"/>
        </a:p>
      </dgm:t>
    </dgm:pt>
    <dgm:pt modelId="{41ED5515-5A33-4E81-93AC-2D5EC6218808}">
      <dgm:prSet phldrT="[Text]" custT="1"/>
      <dgm:spPr>
        <a:solidFill>
          <a:schemeClr val="bg1">
            <a:lumMod val="95000"/>
            <a:alpha val="90000"/>
          </a:schemeClr>
        </a:solidFill>
      </dgm:spPr>
      <dgm:t>
        <a:bodyPr/>
        <a:lstStyle/>
        <a:p>
          <a:r>
            <a:rPr lang="en-US" altLang="ko-KR" sz="1600" b="0" kern="1200" spc="-30" dirty="0">
              <a:solidFill>
                <a:srgbClr val="EBECF0">
                  <a:lumMod val="25000"/>
                </a:srgbClr>
              </a:solidFill>
              <a:latin typeface="Arial Nova" panose="020B0504020202020204" pitchFamily="34" charset="0"/>
              <a:ea typeface="맑은 고딕" panose="020B0503020000020004" pitchFamily="34" charset="-127"/>
              <a:cs typeface="Arial" panose="020B0604020202020204" pitchFamily="34" charset="0"/>
            </a:rPr>
            <a:t>Answer: </a:t>
          </a:r>
          <a:r>
            <a:rPr lang="en-US" altLang="ko-KR" sz="1600" b="0" u="sng" kern="1200" spc="-30" dirty="0">
              <a:solidFill>
                <a:schemeClr val="accent1">
                  <a:lumMod val="50000"/>
                </a:schemeClr>
              </a:solidFill>
              <a:latin typeface="Arial Nova" panose="020B0504020202020204" pitchFamily="34" charset="0"/>
              <a:ea typeface="맑은 고딕" panose="020B0503020000020004" pitchFamily="34" charset="-127"/>
              <a:cs typeface="Arial" panose="020B0604020202020204" pitchFamily="34" charset="0"/>
            </a:rPr>
            <a:t>Enforceable</a:t>
          </a:r>
          <a:r>
            <a:rPr lang="en-US" altLang="ko-KR" sz="1600" b="0" kern="1200" spc="-30" dirty="0">
              <a:solidFill>
                <a:schemeClr val="accent1">
                  <a:lumMod val="50000"/>
                </a:schemeClr>
              </a:solidFill>
              <a:latin typeface="Arial Nova" panose="020B0504020202020204" pitchFamily="34" charset="0"/>
              <a:ea typeface="맑은 고딕" panose="020B0503020000020004" pitchFamily="34" charset="-127"/>
              <a:cs typeface="Arial" panose="020B0604020202020204" pitchFamily="34" charset="0"/>
            </a:rPr>
            <a:t>, </a:t>
          </a:r>
          <a:r>
            <a:rPr lang="en-US" altLang="ko-KR" sz="1600" b="0" kern="1200" spc="-30" dirty="0">
              <a:solidFill>
                <a:srgbClr val="EBECF0">
                  <a:lumMod val="25000"/>
                </a:srgbClr>
              </a:solidFill>
              <a:latin typeface="Arial Nova" panose="020B0504020202020204" pitchFamily="34" charset="0"/>
              <a:ea typeface="맑은 고딕" panose="020B0503020000020004" pitchFamily="34" charset="-127"/>
              <a:cs typeface="Arial" panose="020B0604020202020204" pitchFamily="34" charset="0"/>
            </a:rPr>
            <a:t>subject to certain reservations </a:t>
          </a:r>
          <a:br>
            <a:rPr lang="en-US" altLang="ko-KR" sz="1600" b="0" kern="1200" spc="-30" dirty="0">
              <a:solidFill>
                <a:srgbClr val="EBECF0">
                  <a:lumMod val="25000"/>
                </a:srgbClr>
              </a:solidFill>
              <a:latin typeface="Arial Nova" panose="020B0504020202020204" pitchFamily="34" charset="0"/>
              <a:ea typeface="맑은 고딕" panose="020B0503020000020004" pitchFamily="34" charset="-127"/>
              <a:cs typeface="Arial" panose="020B0604020202020204" pitchFamily="34" charset="0"/>
            </a:rPr>
          </a:br>
          <a:r>
            <a:rPr lang="en-US" altLang="ko-KR" sz="1600" b="0" kern="1200" spc="-30" dirty="0">
              <a:solidFill>
                <a:srgbClr val="EBECF0">
                  <a:lumMod val="25000"/>
                </a:srgbClr>
              </a:solidFill>
              <a:latin typeface="Arial Nova" panose="020B0504020202020204" pitchFamily="34" charset="0"/>
              <a:ea typeface="맑은 고딕" panose="020B0503020000020004" pitchFamily="34" charset="-127"/>
              <a:cs typeface="Arial" panose="020B0604020202020204" pitchFamily="34" charset="0"/>
            </a:rPr>
            <a:t>(</a:t>
          </a:r>
          <a:r>
            <a:rPr lang="en-US" altLang="ko-KR" sz="1600" b="0" i="1" kern="1200" spc="-30" dirty="0">
              <a:solidFill>
                <a:srgbClr val="EBECF0">
                  <a:lumMod val="25000"/>
                </a:srgbClr>
              </a:solidFill>
              <a:latin typeface="Arial Nova" panose="020B0504020202020204" pitchFamily="34" charset="0"/>
              <a:ea typeface="맑은 고딕" panose="020B0503020000020004" pitchFamily="34" charset="-127"/>
              <a:cs typeface="Arial" panose="020B0604020202020204" pitchFamily="34" charset="0"/>
            </a:rPr>
            <a:t>See </a:t>
          </a:r>
          <a:r>
            <a:rPr lang="en-US" altLang="ko-KR" sz="1600" b="0" kern="1200" spc="-30" dirty="0">
              <a:solidFill>
                <a:srgbClr val="EBECF0">
                  <a:lumMod val="25000"/>
                </a:srgbClr>
              </a:solidFill>
              <a:latin typeface="Arial Nova" panose="020B0504020202020204" pitchFamily="34" charset="0"/>
              <a:ea typeface="맑은 고딕" panose="020B0503020000020004" pitchFamily="34" charset="-127"/>
              <a:cs typeface="Arial" panose="020B0604020202020204" pitchFamily="34" charset="0"/>
            </a:rPr>
            <a:t>Korean Supreme Court Decision dated November 28, 2024, Case No. 2023Ma6248)</a:t>
          </a:r>
          <a:endParaRPr lang="en-GB" sz="1600" b="0" kern="1200" dirty="0">
            <a:solidFill>
              <a:schemeClr val="tx1"/>
            </a:solidFill>
            <a:latin typeface="Arial Nova" panose="020B0504020202020204" pitchFamily="34" charset="0"/>
            <a:ea typeface="+mn-ea"/>
            <a:cs typeface="+mn-cs"/>
          </a:endParaRPr>
        </a:p>
      </dgm:t>
    </dgm:pt>
    <dgm:pt modelId="{2CAF46B4-CACE-4561-B352-A94BB4F5B43F}" type="parTrans" cxnId="{5124948D-D261-4CC2-BACD-197ECE5B41E7}">
      <dgm:prSet/>
      <dgm:spPr/>
      <dgm:t>
        <a:bodyPr/>
        <a:lstStyle/>
        <a:p>
          <a:endParaRPr lang="en-GB"/>
        </a:p>
      </dgm:t>
    </dgm:pt>
    <dgm:pt modelId="{CD6C4E7B-C1D9-49A8-9AA8-79CB4526897B}" type="sibTrans" cxnId="{5124948D-D261-4CC2-BACD-197ECE5B41E7}">
      <dgm:prSet/>
      <dgm:spPr/>
      <dgm:t>
        <a:bodyPr/>
        <a:lstStyle/>
        <a:p>
          <a:endParaRPr lang="en-GB"/>
        </a:p>
      </dgm:t>
    </dgm:pt>
    <dgm:pt modelId="{BFFB3812-B886-49C9-B6D2-C0AC5D54BFFF}" type="pres">
      <dgm:prSet presAssocID="{04EDFFD0-9081-49FF-84B8-333FDF93E45D}" presName="diagram" presStyleCnt="0">
        <dgm:presLayoutVars>
          <dgm:dir/>
          <dgm:resizeHandles val="exact"/>
        </dgm:presLayoutVars>
      </dgm:prSet>
      <dgm:spPr/>
    </dgm:pt>
    <dgm:pt modelId="{A73C2065-3A39-490C-BF4D-7CA3BFF0B88F}" type="pres">
      <dgm:prSet presAssocID="{41ED5515-5A33-4E81-93AC-2D5EC6218808}" presName="node" presStyleLbl="node1" presStyleIdx="0" presStyleCnt="1" custScaleX="242367" custScaleY="22020" custLinFactNeighborX="144" custLinFactNeighborY="2569">
        <dgm:presLayoutVars>
          <dgm:bulletEnabled val="1"/>
        </dgm:presLayoutVars>
      </dgm:prSet>
      <dgm:spPr>
        <a:prstGeom prst="roundRect">
          <a:avLst/>
        </a:prstGeom>
      </dgm:spPr>
    </dgm:pt>
  </dgm:ptLst>
  <dgm:cxnLst>
    <dgm:cxn modelId="{34B40112-F169-4441-8A68-AFFC82953D0D}" type="presOf" srcId="{41ED5515-5A33-4E81-93AC-2D5EC6218808}" destId="{A73C2065-3A39-490C-BF4D-7CA3BFF0B88F}" srcOrd="0" destOrd="0" presId="urn:microsoft.com/office/officeart/2005/8/layout/default"/>
    <dgm:cxn modelId="{5124948D-D261-4CC2-BACD-197ECE5B41E7}" srcId="{04EDFFD0-9081-49FF-84B8-333FDF93E45D}" destId="{41ED5515-5A33-4E81-93AC-2D5EC6218808}" srcOrd="0" destOrd="0" parTransId="{2CAF46B4-CACE-4561-B352-A94BB4F5B43F}" sibTransId="{CD6C4E7B-C1D9-49A8-9AA8-79CB4526897B}"/>
    <dgm:cxn modelId="{B2153DCF-29A0-45D2-9A3D-7BA271EF2344}" type="presOf" srcId="{04EDFFD0-9081-49FF-84B8-333FDF93E45D}" destId="{BFFB3812-B886-49C9-B6D2-C0AC5D54BFFF}" srcOrd="0" destOrd="0" presId="urn:microsoft.com/office/officeart/2005/8/layout/default"/>
    <dgm:cxn modelId="{7560CB54-8108-41D4-A993-683F6EDCD6F6}" type="presParOf" srcId="{BFFB3812-B886-49C9-B6D2-C0AC5D54BFFF}" destId="{A73C2065-3A39-490C-BF4D-7CA3BFF0B88F}"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sp="http://schemas.microsoft.com/office/drawing/2008/diagram" xmlns:dgm="http://schemas.openxmlformats.org/drawingml/2006/diagram" xmlns:a="http://schemas.openxmlformats.org/drawingml/2006/main">
  <dgm:ptLst>
    <dgm:pt modelId="{04EDFFD0-9081-49FF-84B8-333FDF93E45D}" type="doc">
      <dgm:prSet loTypeId="urn:microsoft.com/office/officeart/2005/8/layout/default" loCatId="list" qsTypeId="urn:microsoft.com/office/officeart/2005/8/quickstyle/simple1" qsCatId="simple" csTypeId="urn:microsoft.com/office/officeart/2005/8/colors/accent4_5" csCatId="accent4" phldr="1"/>
      <dgm:spPr/>
      <dgm:t>
        <a:bodyPr/>
        <a:lstStyle/>
        <a:p>
          <a:endParaRPr lang="en-GB"/>
        </a:p>
      </dgm:t>
    </dgm:pt>
    <dgm:pt modelId="{41ED5515-5A33-4E81-93AC-2D5EC6218808}">
      <dgm:prSet phldrT="[Text]" custT="1"/>
      <dgm:spPr>
        <a:solidFill>
          <a:schemeClr val="bg1">
            <a:lumMod val="95000"/>
            <a:alpha val="90000"/>
          </a:schemeClr>
        </a:solidFill>
      </dgm:spPr>
      <dgm:t>
        <a:bodyPr/>
        <a:lstStyle/>
        <a:p>
          <a:r>
            <a:rPr lang="en-US" altLang="ko-KR" sz="1600" b="0" spc="-30" dirty="0">
              <a:solidFill>
                <a:srgbClr val="EBECF0">
                  <a:lumMod val="25000"/>
                </a:srgbClr>
              </a:solidFill>
              <a:latin typeface="Arial" panose="020B0604020202020204" pitchFamily="34" charset="0"/>
              <a:ea typeface="맑은 고딕" panose="020B0503020000020004" pitchFamily="34" charset="-127"/>
              <a:cs typeface="Arial" panose="020B0604020202020204" pitchFamily="34" charset="0"/>
            </a:rPr>
            <a:t>Answer: </a:t>
          </a:r>
          <a:r>
            <a:rPr lang="en-US" altLang="ko-KR" sz="1600" b="0" u="sng" spc="-30" dirty="0">
              <a:solidFill>
                <a:schemeClr val="accent1">
                  <a:lumMod val="50000"/>
                </a:schemeClr>
              </a:solidFill>
              <a:latin typeface="Arial" panose="020B0604020202020204" pitchFamily="34" charset="0"/>
              <a:ea typeface="맑은 고딕" panose="020B0503020000020004" pitchFamily="34" charset="-127"/>
              <a:cs typeface="Arial" panose="020B0604020202020204" pitchFamily="34" charset="0"/>
            </a:rPr>
            <a:t>Unenforceable</a:t>
          </a:r>
          <a:br>
            <a:rPr lang="en-US" altLang="ko-KR" sz="1600" b="0" spc="-30" dirty="0">
              <a:solidFill>
                <a:srgbClr val="EBECF0">
                  <a:lumMod val="25000"/>
                </a:srgbClr>
              </a:solidFill>
              <a:latin typeface="Arial" panose="020B0604020202020204" pitchFamily="34" charset="0"/>
              <a:ea typeface="맑은 고딕" panose="020B0503020000020004" pitchFamily="34" charset="-127"/>
              <a:cs typeface="Arial" panose="020B0604020202020204" pitchFamily="34" charset="0"/>
            </a:rPr>
          </a:br>
          <a:r>
            <a:rPr lang="en-US" altLang="ko-KR" sz="1600" b="0" spc="-30" dirty="0">
              <a:solidFill>
                <a:srgbClr val="EBECF0">
                  <a:lumMod val="25000"/>
                </a:srgbClr>
              </a:solidFill>
              <a:latin typeface="Arial" panose="020B0604020202020204" pitchFamily="34" charset="0"/>
              <a:ea typeface="맑은 고딕" panose="020B0503020000020004" pitchFamily="34" charset="-127"/>
              <a:cs typeface="Arial" panose="020B0604020202020204" pitchFamily="34" charset="0"/>
            </a:rPr>
            <a:t>(</a:t>
          </a:r>
          <a:r>
            <a:rPr lang="en-US" altLang="ko-KR" sz="1600" b="0" i="1" spc="-30" dirty="0">
              <a:solidFill>
                <a:srgbClr val="EBECF0">
                  <a:lumMod val="25000"/>
                </a:srgbClr>
              </a:solidFill>
              <a:latin typeface="Arial" panose="020B0604020202020204" pitchFamily="34" charset="0"/>
              <a:ea typeface="맑은 고딕" panose="020B0503020000020004" pitchFamily="34" charset="-127"/>
              <a:cs typeface="Arial" panose="020B0604020202020204" pitchFamily="34" charset="0"/>
            </a:rPr>
            <a:t>See </a:t>
          </a:r>
          <a:r>
            <a:rPr lang="en-US" altLang="ko-KR" sz="1600" b="0" spc="-30" dirty="0">
              <a:solidFill>
                <a:srgbClr val="EBECF0">
                  <a:lumMod val="25000"/>
                </a:srgbClr>
              </a:solidFill>
              <a:latin typeface="Arial" panose="020B0604020202020204" pitchFamily="34" charset="0"/>
              <a:ea typeface="맑은 고딕" panose="020B0503020000020004" pitchFamily="34" charset="-127"/>
              <a:cs typeface="Arial" panose="020B0604020202020204" pitchFamily="34" charset="0"/>
            </a:rPr>
            <a:t>Korean Supreme Court Judgment dated May 30, 2017, Case No. 2012Da23932)</a:t>
          </a:r>
          <a:endParaRPr lang="en-GB" altLang="ko-KR" sz="1600" b="0" spc="-30" dirty="0">
            <a:solidFill>
              <a:schemeClr val="tx1">
                <a:lumMod val="50000"/>
              </a:schemeClr>
            </a:solidFill>
            <a:latin typeface="Arial Nova" panose="020B0504020202020204" pitchFamily="34" charset="0"/>
            <a:ea typeface="맑은 고딕" panose="020B0503020000020004" pitchFamily="34" charset="-127"/>
            <a:cs typeface="Arial" panose="020B0604020202020204" pitchFamily="34" charset="0"/>
          </a:endParaRPr>
        </a:p>
      </dgm:t>
    </dgm:pt>
    <dgm:pt modelId="{2CAF46B4-CACE-4561-B352-A94BB4F5B43F}" type="parTrans" cxnId="{5124948D-D261-4CC2-BACD-197ECE5B41E7}">
      <dgm:prSet/>
      <dgm:spPr/>
      <dgm:t>
        <a:bodyPr/>
        <a:lstStyle/>
        <a:p>
          <a:endParaRPr lang="en-GB"/>
        </a:p>
      </dgm:t>
    </dgm:pt>
    <dgm:pt modelId="{CD6C4E7B-C1D9-49A8-9AA8-79CB4526897B}" type="sibTrans" cxnId="{5124948D-D261-4CC2-BACD-197ECE5B41E7}">
      <dgm:prSet/>
      <dgm:spPr/>
      <dgm:t>
        <a:bodyPr/>
        <a:lstStyle/>
        <a:p>
          <a:endParaRPr lang="en-GB"/>
        </a:p>
      </dgm:t>
    </dgm:pt>
    <dgm:pt modelId="{BFFB3812-B886-49C9-B6D2-C0AC5D54BFFF}" type="pres">
      <dgm:prSet presAssocID="{04EDFFD0-9081-49FF-84B8-333FDF93E45D}" presName="diagram" presStyleCnt="0">
        <dgm:presLayoutVars>
          <dgm:dir/>
          <dgm:resizeHandles val="exact"/>
        </dgm:presLayoutVars>
      </dgm:prSet>
      <dgm:spPr/>
    </dgm:pt>
    <dgm:pt modelId="{A73C2065-3A39-490C-BF4D-7CA3BFF0B88F}" type="pres">
      <dgm:prSet presAssocID="{41ED5515-5A33-4E81-93AC-2D5EC6218808}" presName="node" presStyleLbl="node1" presStyleIdx="0" presStyleCnt="1" custScaleX="242367" custScaleY="22020" custLinFactNeighborX="393" custLinFactNeighborY="-59">
        <dgm:presLayoutVars>
          <dgm:bulletEnabled val="1"/>
        </dgm:presLayoutVars>
      </dgm:prSet>
      <dgm:spPr>
        <a:prstGeom prst="roundRect">
          <a:avLst/>
        </a:prstGeom>
      </dgm:spPr>
    </dgm:pt>
  </dgm:ptLst>
  <dgm:cxnLst>
    <dgm:cxn modelId="{34B40112-F169-4441-8A68-AFFC82953D0D}" type="presOf" srcId="{41ED5515-5A33-4E81-93AC-2D5EC6218808}" destId="{A73C2065-3A39-490C-BF4D-7CA3BFF0B88F}" srcOrd="0" destOrd="0" presId="urn:microsoft.com/office/officeart/2005/8/layout/default"/>
    <dgm:cxn modelId="{5124948D-D261-4CC2-BACD-197ECE5B41E7}" srcId="{04EDFFD0-9081-49FF-84B8-333FDF93E45D}" destId="{41ED5515-5A33-4E81-93AC-2D5EC6218808}" srcOrd="0" destOrd="0" parTransId="{2CAF46B4-CACE-4561-B352-A94BB4F5B43F}" sibTransId="{CD6C4E7B-C1D9-49A8-9AA8-79CB4526897B}"/>
    <dgm:cxn modelId="{B2153DCF-29A0-45D2-9A3D-7BA271EF2344}" type="presOf" srcId="{04EDFFD0-9081-49FF-84B8-333FDF93E45D}" destId="{BFFB3812-B886-49C9-B6D2-C0AC5D54BFFF}" srcOrd="0" destOrd="0" presId="urn:microsoft.com/office/officeart/2005/8/layout/default"/>
    <dgm:cxn modelId="{7560CB54-8108-41D4-A993-683F6EDCD6F6}" type="presParOf" srcId="{BFFB3812-B886-49C9-B6D2-C0AC5D54BFFF}" destId="{A73C2065-3A39-490C-BF4D-7CA3BFF0B88F}" srcOrd="0"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89C786-5384-491D-9859-E7A3B00A3CD8}">
      <dsp:nvSpPr>
        <dsp:cNvPr id="0" name=""/>
        <dsp:cNvSpPr/>
      </dsp:nvSpPr>
      <dsp:spPr>
        <a:xfrm>
          <a:off x="0" y="0"/>
          <a:ext cx="11433058" cy="527670"/>
        </a:xfrm>
        <a:prstGeom prst="roundRect">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Arial Nova" panose="020B0504020202020204" pitchFamily="34" charset="0"/>
            </a:rPr>
            <a:t>Common Arbitration Agreement Pitfalls that Can Drive up Costs/Cause delays in litigation</a:t>
          </a:r>
        </a:p>
      </dsp:txBody>
      <dsp:txXfrm>
        <a:off x="25759" y="25759"/>
        <a:ext cx="11381540" cy="476152"/>
      </dsp:txXfrm>
    </dsp:sp>
    <dsp:sp modelId="{59DF6267-132B-4E16-BC8A-9618E58FE80A}">
      <dsp:nvSpPr>
        <dsp:cNvPr id="0" name=""/>
        <dsp:cNvSpPr/>
      </dsp:nvSpPr>
      <dsp:spPr>
        <a:xfrm>
          <a:off x="0" y="665868"/>
          <a:ext cx="11433058" cy="1161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300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latin typeface="Arial Nova" panose="020B0504020202020204" pitchFamily="34" charset="0"/>
            </a:rPr>
            <a:t>One Size Does Not Fit All</a:t>
          </a:r>
        </a:p>
        <a:p>
          <a:pPr marL="171450" lvl="1" indent="-171450" algn="l" defTabSz="755650">
            <a:lnSpc>
              <a:spcPct val="90000"/>
            </a:lnSpc>
            <a:spcBef>
              <a:spcPct val="0"/>
            </a:spcBef>
            <a:spcAft>
              <a:spcPct val="20000"/>
            </a:spcAft>
            <a:buChar char="•"/>
          </a:pPr>
          <a:r>
            <a:rPr lang="en-US" sz="1700" kern="1200">
              <a:latin typeface="Arial Nova" panose="020B0504020202020204" pitchFamily="34" charset="0"/>
            </a:rPr>
            <a:t>Clear choice of Law Provision</a:t>
          </a:r>
        </a:p>
        <a:p>
          <a:pPr marL="171450" lvl="1" indent="-171450" algn="l" defTabSz="755650">
            <a:lnSpc>
              <a:spcPct val="90000"/>
            </a:lnSpc>
            <a:spcBef>
              <a:spcPct val="0"/>
            </a:spcBef>
            <a:spcAft>
              <a:spcPct val="20000"/>
            </a:spcAft>
            <a:buChar char="•"/>
          </a:pPr>
          <a:r>
            <a:rPr lang="en-US" sz="1700" kern="1200" dirty="0">
              <a:latin typeface="Arial Nova" panose="020B0504020202020204" pitchFamily="34" charset="0"/>
            </a:rPr>
            <a:t>Seat v. Venue </a:t>
          </a:r>
        </a:p>
        <a:p>
          <a:pPr marL="171450" lvl="1" indent="-171450" algn="l" defTabSz="755650">
            <a:lnSpc>
              <a:spcPct val="90000"/>
            </a:lnSpc>
            <a:spcBef>
              <a:spcPct val="0"/>
            </a:spcBef>
            <a:spcAft>
              <a:spcPct val="20000"/>
            </a:spcAft>
            <a:buChar char="•"/>
          </a:pPr>
          <a:r>
            <a:rPr lang="en-US" sz="1700" kern="1200">
              <a:latin typeface="Arial Nova" panose="020B0504020202020204" pitchFamily="34" charset="0"/>
            </a:rPr>
            <a:t>Inconsistency between Jurisdiction and Arbitration clauses</a:t>
          </a:r>
        </a:p>
      </dsp:txBody>
      <dsp:txXfrm>
        <a:off x="0" y="665868"/>
        <a:ext cx="11433058" cy="1161270"/>
      </dsp:txXfrm>
    </dsp:sp>
    <dsp:sp modelId="{2F5E599D-3592-4CC8-99EE-532EA1683593}">
      <dsp:nvSpPr>
        <dsp:cNvPr id="0" name=""/>
        <dsp:cNvSpPr/>
      </dsp:nvSpPr>
      <dsp:spPr>
        <a:xfrm>
          <a:off x="0" y="2005151"/>
          <a:ext cx="11433058" cy="527670"/>
        </a:xfrm>
        <a:prstGeom prst="roundRect">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Arial Nova" panose="020B0504020202020204" pitchFamily="34" charset="0"/>
            </a:rPr>
            <a:t>Jurisdiction/Forum related questions</a:t>
          </a:r>
        </a:p>
      </dsp:txBody>
      <dsp:txXfrm>
        <a:off x="25759" y="2030910"/>
        <a:ext cx="11381540" cy="476152"/>
      </dsp:txXfrm>
    </dsp:sp>
    <dsp:sp modelId="{EBB65F35-A4A3-4953-AFB4-B655C9A100C9}">
      <dsp:nvSpPr>
        <dsp:cNvPr id="0" name=""/>
        <dsp:cNvSpPr/>
      </dsp:nvSpPr>
      <dsp:spPr>
        <a:xfrm>
          <a:off x="0" y="2625687"/>
          <a:ext cx="11433058" cy="1502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300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latin typeface="Arial Nova" panose="020B0504020202020204" pitchFamily="34" charset="0"/>
            </a:rPr>
            <a:t>Geo-political realities</a:t>
          </a:r>
        </a:p>
        <a:p>
          <a:pPr marL="342900" lvl="2" indent="-171450" algn="l" defTabSz="755650">
            <a:lnSpc>
              <a:spcPct val="90000"/>
            </a:lnSpc>
            <a:spcBef>
              <a:spcPct val="0"/>
            </a:spcBef>
            <a:spcAft>
              <a:spcPct val="20000"/>
            </a:spcAft>
            <a:buFont typeface="Courier New" panose="02070309020205020404" pitchFamily="49" charset="0"/>
            <a:buChar char="o"/>
          </a:pPr>
          <a:r>
            <a:rPr lang="en-US" sz="1700" kern="1200" dirty="0">
              <a:latin typeface="Arial Nova" panose="020B0504020202020204" pitchFamily="34" charset="0"/>
            </a:rPr>
            <a:t>Who are the parties? Who controls them?</a:t>
          </a:r>
        </a:p>
        <a:p>
          <a:pPr marL="342900" lvl="2" indent="-171450" algn="l" defTabSz="755650">
            <a:lnSpc>
              <a:spcPct val="90000"/>
            </a:lnSpc>
            <a:spcBef>
              <a:spcPct val="0"/>
            </a:spcBef>
            <a:spcAft>
              <a:spcPct val="20000"/>
            </a:spcAft>
            <a:buFont typeface="Courier New" panose="02070309020205020404" pitchFamily="49" charset="0"/>
            <a:buChar char="o"/>
          </a:pPr>
          <a:r>
            <a:rPr lang="en-US" sz="1700" kern="1200">
              <a:latin typeface="Arial Nova" panose="020B0504020202020204" pitchFamily="34" charset="0"/>
            </a:rPr>
            <a:t>Judgment enforcement</a:t>
          </a:r>
        </a:p>
        <a:p>
          <a:pPr marL="342900" lvl="2" indent="-171450" algn="l" defTabSz="755650">
            <a:lnSpc>
              <a:spcPct val="90000"/>
            </a:lnSpc>
            <a:spcBef>
              <a:spcPct val="0"/>
            </a:spcBef>
            <a:spcAft>
              <a:spcPts val="600"/>
            </a:spcAft>
            <a:buFont typeface="Courier New" panose="02070309020205020404" pitchFamily="49" charset="0"/>
            <a:buChar char="o"/>
          </a:pPr>
          <a:r>
            <a:rPr lang="en-US" sz="1700" kern="1200" dirty="0">
              <a:latin typeface="Arial Nova" panose="020B0504020202020204" pitchFamily="34" charset="0"/>
            </a:rPr>
            <a:t>Neutrality or Home Court advantage?</a:t>
          </a:r>
        </a:p>
        <a:p>
          <a:pPr marL="171450" lvl="1" indent="-171450" algn="l" defTabSz="755650">
            <a:lnSpc>
              <a:spcPct val="90000"/>
            </a:lnSpc>
            <a:spcBef>
              <a:spcPct val="0"/>
            </a:spcBef>
            <a:spcAft>
              <a:spcPct val="20000"/>
            </a:spcAft>
            <a:buChar char="•"/>
          </a:pPr>
          <a:r>
            <a:rPr lang="en-US" sz="1700" kern="1200" dirty="0">
              <a:latin typeface="Arial Nova" panose="020B0504020202020204" pitchFamily="34" charset="0"/>
            </a:rPr>
            <a:t>AAA, ICC, LCIA, UNCITRAL, ICSID, JAMS</a:t>
          </a:r>
        </a:p>
      </dsp:txBody>
      <dsp:txXfrm>
        <a:off x="0" y="2625687"/>
        <a:ext cx="11433058" cy="1502820"/>
      </dsp:txXfrm>
    </dsp:sp>
    <dsp:sp modelId="{BA6FC0BA-BB9D-4D46-ABE6-A89502C25284}">
      <dsp:nvSpPr>
        <dsp:cNvPr id="0" name=""/>
        <dsp:cNvSpPr/>
      </dsp:nvSpPr>
      <dsp:spPr>
        <a:xfrm>
          <a:off x="0" y="4394320"/>
          <a:ext cx="11433058" cy="527670"/>
        </a:xfrm>
        <a:prstGeom prst="roundRect">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latin typeface="Arial Nova" panose="020B0504020202020204" pitchFamily="34" charset="0"/>
            </a:rPr>
            <a:t>Discovery</a:t>
          </a:r>
        </a:p>
      </dsp:txBody>
      <dsp:txXfrm>
        <a:off x="25759" y="4420079"/>
        <a:ext cx="11381540" cy="476152"/>
      </dsp:txXfrm>
    </dsp:sp>
    <dsp:sp modelId="{31962F38-BF79-4FC3-A938-1B8A3B6EB65B}">
      <dsp:nvSpPr>
        <dsp:cNvPr id="0" name=""/>
        <dsp:cNvSpPr/>
      </dsp:nvSpPr>
      <dsp:spPr>
        <a:xfrm>
          <a:off x="0" y="5010972"/>
          <a:ext cx="11433058" cy="580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300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latin typeface="Arial Nova" panose="020B0504020202020204" pitchFamily="34" charset="0"/>
            </a:rPr>
            <a:t>Advantages/Disadvantages of Requests for Production in Arbitration</a:t>
          </a:r>
        </a:p>
        <a:p>
          <a:pPr marL="171450" lvl="1" indent="-171450" algn="l" defTabSz="755650">
            <a:lnSpc>
              <a:spcPct val="90000"/>
            </a:lnSpc>
            <a:spcBef>
              <a:spcPct val="0"/>
            </a:spcBef>
            <a:spcAft>
              <a:spcPct val="20000"/>
            </a:spcAft>
            <a:buChar char="•"/>
          </a:pPr>
          <a:r>
            <a:rPr lang="en-US" sz="1700" kern="1200" dirty="0">
              <a:latin typeface="Arial Nova" panose="020B0504020202020204" pitchFamily="34" charset="0"/>
            </a:rPr>
            <a:t>28 USC 1782</a:t>
          </a:r>
        </a:p>
      </dsp:txBody>
      <dsp:txXfrm>
        <a:off x="0" y="5010972"/>
        <a:ext cx="11433058" cy="5806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3C2065-3A39-490C-BF4D-7CA3BFF0B88F}">
      <dsp:nvSpPr>
        <dsp:cNvPr id="0" name=""/>
        <dsp:cNvSpPr/>
      </dsp:nvSpPr>
      <dsp:spPr>
        <a:xfrm>
          <a:off x="11759" y="51070"/>
          <a:ext cx="9929682" cy="541290"/>
        </a:xfrm>
        <a:prstGeom prst="roundRect">
          <a:avLst/>
        </a:prstGeom>
        <a:solidFill>
          <a:schemeClr val="bg1">
            <a:lumMod val="9500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ko-KR" sz="1800" b="0" kern="1200" spc="-30" dirty="0">
              <a:solidFill>
                <a:schemeClr val="tx1">
                  <a:lumMod val="50000"/>
                </a:schemeClr>
              </a:solidFill>
              <a:latin typeface="Arial Nova" panose="020B0504020202020204" pitchFamily="34" charset="0"/>
              <a:ea typeface="맑은 고딕" panose="020B0503020000020004" pitchFamily="34" charset="-127"/>
              <a:cs typeface="Arial" panose="020B0604020202020204" pitchFamily="34" charset="0"/>
            </a:rPr>
            <a:t>Case Involving an </a:t>
          </a:r>
          <a:r>
            <a:rPr lang="en-US" altLang="ko-KR" sz="1800" b="0" kern="1200" spc="-30" dirty="0">
              <a:solidFill>
                <a:schemeClr val="accent1">
                  <a:lumMod val="50000"/>
                </a:schemeClr>
              </a:solidFill>
              <a:latin typeface="Arial Nova" panose="020B0504020202020204" pitchFamily="34" charset="0"/>
              <a:ea typeface="맑은 고딕" panose="020B0503020000020004" pitchFamily="34" charset="-127"/>
              <a:cs typeface="Arial" panose="020B0604020202020204" pitchFamily="34" charset="0"/>
            </a:rPr>
            <a:t>Arbitral Award </a:t>
          </a:r>
          <a:r>
            <a:rPr lang="en-US" altLang="ko-KR" sz="1800" b="0" kern="1200" spc="-30" dirty="0">
              <a:solidFill>
                <a:schemeClr val="tx1">
                  <a:lumMod val="50000"/>
                </a:schemeClr>
              </a:solidFill>
              <a:latin typeface="Arial Nova" panose="020B0504020202020204" pitchFamily="34" charset="0"/>
              <a:ea typeface="맑은 고딕" panose="020B0503020000020004" pitchFamily="34" charset="-127"/>
              <a:cs typeface="Arial" panose="020B0604020202020204" pitchFamily="34" charset="0"/>
            </a:rPr>
            <a:t>Arising From a Cross-Border Share Purchase Agreement (“SPA”) </a:t>
          </a:r>
          <a:endParaRPr lang="en-GB" sz="1800" b="0" kern="1200" dirty="0">
            <a:solidFill>
              <a:schemeClr val="tx1">
                <a:lumMod val="50000"/>
              </a:schemeClr>
            </a:solidFill>
            <a:latin typeface="Arial Nova" panose="020B0504020202020204" pitchFamily="34" charset="0"/>
          </a:endParaRPr>
        </a:p>
      </dsp:txBody>
      <dsp:txXfrm>
        <a:off x="38183" y="77494"/>
        <a:ext cx="9876834" cy="4884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3C2065-3A39-490C-BF4D-7CA3BFF0B88F}">
      <dsp:nvSpPr>
        <dsp:cNvPr id="0" name=""/>
        <dsp:cNvSpPr/>
      </dsp:nvSpPr>
      <dsp:spPr>
        <a:xfrm>
          <a:off x="11759" y="51070"/>
          <a:ext cx="9929682" cy="541290"/>
        </a:xfrm>
        <a:prstGeom prst="roundRect">
          <a:avLst/>
        </a:prstGeom>
        <a:solidFill>
          <a:schemeClr val="bg1">
            <a:lumMod val="9500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ko-KR" sz="1800" b="0" kern="1200" spc="-30" dirty="0">
              <a:solidFill>
                <a:schemeClr val="tx1">
                  <a:lumMod val="50000"/>
                </a:schemeClr>
              </a:solidFill>
              <a:latin typeface="Arial Nova" panose="020B0504020202020204" pitchFamily="34" charset="0"/>
              <a:ea typeface="맑은 고딕" panose="020B0503020000020004" pitchFamily="34" charset="-127"/>
              <a:cs typeface="Arial" panose="020B0604020202020204" pitchFamily="34" charset="0"/>
            </a:rPr>
            <a:t>Case Involving a </a:t>
          </a:r>
          <a:r>
            <a:rPr lang="en-US" altLang="ko-KR" sz="1800" b="0" kern="1200" spc="-30" dirty="0">
              <a:solidFill>
                <a:schemeClr val="accent1">
                  <a:lumMod val="50000"/>
                </a:schemeClr>
              </a:solidFill>
              <a:latin typeface="Arial Nova" panose="020B0504020202020204" pitchFamily="34" charset="0"/>
              <a:ea typeface="맑은 고딕" panose="020B0503020000020004" pitchFamily="34" charset="-127"/>
              <a:cs typeface="Arial" panose="020B0604020202020204" pitchFamily="34" charset="0"/>
            </a:rPr>
            <a:t>U.S. District Court Judgment </a:t>
          </a:r>
          <a:r>
            <a:rPr lang="en-US" altLang="ko-KR" sz="1800" b="0" kern="1200" spc="-30" dirty="0">
              <a:solidFill>
                <a:schemeClr val="tx1">
                  <a:lumMod val="50000"/>
                </a:schemeClr>
              </a:solidFill>
              <a:latin typeface="Arial Nova" panose="020B0504020202020204" pitchFamily="34" charset="0"/>
              <a:ea typeface="맑은 고딕" panose="020B0503020000020004" pitchFamily="34" charset="-127"/>
              <a:cs typeface="Arial" panose="020B0604020202020204" pitchFamily="34" charset="0"/>
            </a:rPr>
            <a:t>Arising from a Cross-Border JV Agreement</a:t>
          </a:r>
          <a:endParaRPr lang="en-GB" altLang="ko-KR" sz="1800" b="0" kern="1200" spc="-30" dirty="0">
            <a:solidFill>
              <a:schemeClr val="tx1">
                <a:lumMod val="50000"/>
              </a:schemeClr>
            </a:solidFill>
            <a:latin typeface="Arial Nova" panose="020B0504020202020204" pitchFamily="34" charset="0"/>
            <a:ea typeface="맑은 고딕" panose="020B0503020000020004" pitchFamily="34" charset="-127"/>
            <a:cs typeface="Arial" panose="020B0604020202020204" pitchFamily="34" charset="0"/>
          </a:endParaRPr>
        </a:p>
      </dsp:txBody>
      <dsp:txXfrm>
        <a:off x="38183" y="77494"/>
        <a:ext cx="9876834" cy="4884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3C2065-3A39-490C-BF4D-7CA3BFF0B88F}">
      <dsp:nvSpPr>
        <dsp:cNvPr id="0" name=""/>
        <dsp:cNvSpPr/>
      </dsp:nvSpPr>
      <dsp:spPr>
        <a:xfrm>
          <a:off x="11759" y="105041"/>
          <a:ext cx="9929682" cy="541290"/>
        </a:xfrm>
        <a:prstGeom prst="roundRect">
          <a:avLst/>
        </a:prstGeom>
        <a:solidFill>
          <a:schemeClr val="bg1">
            <a:lumMod val="9500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altLang="ko-KR" sz="1600" b="0" kern="1200" spc="-30" dirty="0">
              <a:solidFill>
                <a:srgbClr val="EBECF0">
                  <a:lumMod val="25000"/>
                </a:srgbClr>
              </a:solidFill>
              <a:latin typeface="Arial Nova" panose="020B0504020202020204" pitchFamily="34" charset="0"/>
              <a:ea typeface="맑은 고딕" panose="020B0503020000020004" pitchFamily="34" charset="-127"/>
              <a:cs typeface="Arial" panose="020B0604020202020204" pitchFamily="34" charset="0"/>
            </a:rPr>
            <a:t>Answer: </a:t>
          </a:r>
          <a:r>
            <a:rPr lang="en-US" altLang="ko-KR" sz="1600" b="0" u="sng" kern="1200" spc="-30" dirty="0">
              <a:solidFill>
                <a:schemeClr val="accent1">
                  <a:lumMod val="50000"/>
                </a:schemeClr>
              </a:solidFill>
              <a:latin typeface="Arial Nova" panose="020B0504020202020204" pitchFamily="34" charset="0"/>
              <a:ea typeface="맑은 고딕" panose="020B0503020000020004" pitchFamily="34" charset="-127"/>
              <a:cs typeface="Arial" panose="020B0604020202020204" pitchFamily="34" charset="0"/>
            </a:rPr>
            <a:t>Enforceable</a:t>
          </a:r>
          <a:r>
            <a:rPr lang="en-US" altLang="ko-KR" sz="1600" b="0" kern="1200" spc="-30" dirty="0">
              <a:solidFill>
                <a:schemeClr val="accent1">
                  <a:lumMod val="50000"/>
                </a:schemeClr>
              </a:solidFill>
              <a:latin typeface="Arial Nova" panose="020B0504020202020204" pitchFamily="34" charset="0"/>
              <a:ea typeface="맑은 고딕" panose="020B0503020000020004" pitchFamily="34" charset="-127"/>
              <a:cs typeface="Arial" panose="020B0604020202020204" pitchFamily="34" charset="0"/>
            </a:rPr>
            <a:t>, </a:t>
          </a:r>
          <a:r>
            <a:rPr lang="en-US" altLang="ko-KR" sz="1600" b="0" kern="1200" spc="-30" dirty="0">
              <a:solidFill>
                <a:srgbClr val="EBECF0">
                  <a:lumMod val="25000"/>
                </a:srgbClr>
              </a:solidFill>
              <a:latin typeface="Arial Nova" panose="020B0504020202020204" pitchFamily="34" charset="0"/>
              <a:ea typeface="맑은 고딕" panose="020B0503020000020004" pitchFamily="34" charset="-127"/>
              <a:cs typeface="Arial" panose="020B0604020202020204" pitchFamily="34" charset="0"/>
            </a:rPr>
            <a:t>subject to certain reservations </a:t>
          </a:r>
          <a:br>
            <a:rPr lang="en-US" altLang="ko-KR" sz="1600" b="0" kern="1200" spc="-30" dirty="0">
              <a:solidFill>
                <a:srgbClr val="EBECF0">
                  <a:lumMod val="25000"/>
                </a:srgbClr>
              </a:solidFill>
              <a:latin typeface="Arial Nova" panose="020B0504020202020204" pitchFamily="34" charset="0"/>
              <a:ea typeface="맑은 고딕" panose="020B0503020000020004" pitchFamily="34" charset="-127"/>
              <a:cs typeface="Arial" panose="020B0604020202020204" pitchFamily="34" charset="0"/>
            </a:rPr>
          </a:br>
          <a:r>
            <a:rPr lang="en-US" altLang="ko-KR" sz="1600" b="0" kern="1200" spc="-30" dirty="0">
              <a:solidFill>
                <a:srgbClr val="EBECF0">
                  <a:lumMod val="25000"/>
                </a:srgbClr>
              </a:solidFill>
              <a:latin typeface="Arial Nova" panose="020B0504020202020204" pitchFamily="34" charset="0"/>
              <a:ea typeface="맑은 고딕" panose="020B0503020000020004" pitchFamily="34" charset="-127"/>
              <a:cs typeface="Arial" panose="020B0604020202020204" pitchFamily="34" charset="0"/>
            </a:rPr>
            <a:t>(</a:t>
          </a:r>
          <a:r>
            <a:rPr lang="en-US" altLang="ko-KR" sz="1600" b="0" i="1" kern="1200" spc="-30" dirty="0">
              <a:solidFill>
                <a:srgbClr val="EBECF0">
                  <a:lumMod val="25000"/>
                </a:srgbClr>
              </a:solidFill>
              <a:latin typeface="Arial Nova" panose="020B0504020202020204" pitchFamily="34" charset="0"/>
              <a:ea typeface="맑은 고딕" panose="020B0503020000020004" pitchFamily="34" charset="-127"/>
              <a:cs typeface="Arial" panose="020B0604020202020204" pitchFamily="34" charset="0"/>
            </a:rPr>
            <a:t>See </a:t>
          </a:r>
          <a:r>
            <a:rPr lang="en-US" altLang="ko-KR" sz="1600" b="0" kern="1200" spc="-30" dirty="0">
              <a:solidFill>
                <a:srgbClr val="EBECF0">
                  <a:lumMod val="25000"/>
                </a:srgbClr>
              </a:solidFill>
              <a:latin typeface="Arial Nova" panose="020B0504020202020204" pitchFamily="34" charset="0"/>
              <a:ea typeface="맑은 고딕" panose="020B0503020000020004" pitchFamily="34" charset="-127"/>
              <a:cs typeface="Arial" panose="020B0604020202020204" pitchFamily="34" charset="0"/>
            </a:rPr>
            <a:t>Korean Supreme Court Decision dated November 28, 2024, Case No. 2023Ma6248)</a:t>
          </a:r>
          <a:endParaRPr lang="en-GB" sz="1600" b="0" kern="1200" dirty="0">
            <a:solidFill>
              <a:schemeClr val="tx1"/>
            </a:solidFill>
            <a:latin typeface="Arial Nova" panose="020B0504020202020204" pitchFamily="34" charset="0"/>
            <a:ea typeface="+mn-ea"/>
            <a:cs typeface="+mn-cs"/>
          </a:endParaRPr>
        </a:p>
      </dsp:txBody>
      <dsp:txXfrm>
        <a:off x="38183" y="131465"/>
        <a:ext cx="9876834" cy="4884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3C2065-3A39-490C-BF4D-7CA3BFF0B88F}">
      <dsp:nvSpPr>
        <dsp:cNvPr id="0" name=""/>
        <dsp:cNvSpPr/>
      </dsp:nvSpPr>
      <dsp:spPr>
        <a:xfrm>
          <a:off x="11759" y="51070"/>
          <a:ext cx="9929682" cy="541290"/>
        </a:xfrm>
        <a:prstGeom prst="roundRect">
          <a:avLst/>
        </a:prstGeom>
        <a:solidFill>
          <a:schemeClr val="bg1">
            <a:lumMod val="9500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altLang="ko-KR" sz="1600" b="0" kern="1200" spc="-30" dirty="0">
              <a:solidFill>
                <a:srgbClr val="EBECF0">
                  <a:lumMod val="25000"/>
                </a:srgbClr>
              </a:solidFill>
              <a:latin typeface="Arial" panose="020B0604020202020204" pitchFamily="34" charset="0"/>
              <a:ea typeface="맑은 고딕" panose="020B0503020000020004" pitchFamily="34" charset="-127"/>
              <a:cs typeface="Arial" panose="020B0604020202020204" pitchFamily="34" charset="0"/>
            </a:rPr>
            <a:t>Answer: </a:t>
          </a:r>
          <a:r>
            <a:rPr lang="en-US" altLang="ko-KR" sz="1600" b="0" u="sng" kern="1200" spc="-30" dirty="0">
              <a:solidFill>
                <a:schemeClr val="accent1">
                  <a:lumMod val="50000"/>
                </a:schemeClr>
              </a:solidFill>
              <a:latin typeface="Arial" panose="020B0604020202020204" pitchFamily="34" charset="0"/>
              <a:ea typeface="맑은 고딕" panose="020B0503020000020004" pitchFamily="34" charset="-127"/>
              <a:cs typeface="Arial" panose="020B0604020202020204" pitchFamily="34" charset="0"/>
            </a:rPr>
            <a:t>Unenforceable</a:t>
          </a:r>
          <a:br>
            <a:rPr lang="en-US" altLang="ko-KR" sz="1600" b="0" kern="1200" spc="-30" dirty="0">
              <a:solidFill>
                <a:srgbClr val="EBECF0">
                  <a:lumMod val="25000"/>
                </a:srgbClr>
              </a:solidFill>
              <a:latin typeface="Arial" panose="020B0604020202020204" pitchFamily="34" charset="0"/>
              <a:ea typeface="맑은 고딕" panose="020B0503020000020004" pitchFamily="34" charset="-127"/>
              <a:cs typeface="Arial" panose="020B0604020202020204" pitchFamily="34" charset="0"/>
            </a:rPr>
          </a:br>
          <a:r>
            <a:rPr lang="en-US" altLang="ko-KR" sz="1600" b="0" kern="1200" spc="-30" dirty="0">
              <a:solidFill>
                <a:srgbClr val="EBECF0">
                  <a:lumMod val="25000"/>
                </a:srgbClr>
              </a:solidFill>
              <a:latin typeface="Arial" panose="020B0604020202020204" pitchFamily="34" charset="0"/>
              <a:ea typeface="맑은 고딕" panose="020B0503020000020004" pitchFamily="34" charset="-127"/>
              <a:cs typeface="Arial" panose="020B0604020202020204" pitchFamily="34" charset="0"/>
            </a:rPr>
            <a:t>(</a:t>
          </a:r>
          <a:r>
            <a:rPr lang="en-US" altLang="ko-KR" sz="1600" b="0" i="1" kern="1200" spc="-30" dirty="0">
              <a:solidFill>
                <a:srgbClr val="EBECF0">
                  <a:lumMod val="25000"/>
                </a:srgbClr>
              </a:solidFill>
              <a:latin typeface="Arial" panose="020B0604020202020204" pitchFamily="34" charset="0"/>
              <a:ea typeface="맑은 고딕" panose="020B0503020000020004" pitchFamily="34" charset="-127"/>
              <a:cs typeface="Arial" panose="020B0604020202020204" pitchFamily="34" charset="0"/>
            </a:rPr>
            <a:t>See </a:t>
          </a:r>
          <a:r>
            <a:rPr lang="en-US" altLang="ko-KR" sz="1600" b="0" kern="1200" spc="-30" dirty="0">
              <a:solidFill>
                <a:srgbClr val="EBECF0">
                  <a:lumMod val="25000"/>
                </a:srgbClr>
              </a:solidFill>
              <a:latin typeface="Arial" panose="020B0604020202020204" pitchFamily="34" charset="0"/>
              <a:ea typeface="맑은 고딕" panose="020B0503020000020004" pitchFamily="34" charset="-127"/>
              <a:cs typeface="Arial" panose="020B0604020202020204" pitchFamily="34" charset="0"/>
            </a:rPr>
            <a:t>Korean Supreme Court Judgment dated May 30, 2017, Case No. 2012Da23932)</a:t>
          </a:r>
          <a:endParaRPr lang="en-GB" altLang="ko-KR" sz="1600" b="0" kern="1200" spc="-30" dirty="0">
            <a:solidFill>
              <a:schemeClr val="tx1">
                <a:lumMod val="50000"/>
              </a:schemeClr>
            </a:solidFill>
            <a:latin typeface="Arial Nova" panose="020B0504020202020204" pitchFamily="34" charset="0"/>
            <a:ea typeface="맑은 고딕" panose="020B0503020000020004" pitchFamily="34" charset="-127"/>
            <a:cs typeface="Arial" panose="020B0604020202020204" pitchFamily="34" charset="0"/>
          </a:endParaRPr>
        </a:p>
      </dsp:txBody>
      <dsp:txXfrm>
        <a:off x="38183" y="77494"/>
        <a:ext cx="9876834" cy="48844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1B0C84F-B2E9-470D-8FE4-850125AFF978}" type="datetimeFigureOut">
              <a:rPr lang="ko-KR" altLang="en-US" smtClean="0"/>
              <a:t>2025-09-15</a:t>
            </a:fld>
            <a:endParaRPr lang="ko-KR" altLang="en-US"/>
          </a:p>
        </p:txBody>
      </p:sp>
      <p:sp>
        <p:nvSpPr>
          <p:cNvPr id="4" name="바닥글 개체 틀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EFF57A-3C09-44C3-9084-2642789C3289}" type="slidenum">
              <a:rPr lang="ko-KR" altLang="en-US" smtClean="0"/>
              <a:t>‹#›</a:t>
            </a:fld>
            <a:endParaRPr lang="ko-KR" altLang="en-US"/>
          </a:p>
        </p:txBody>
      </p:sp>
    </p:spTree>
    <p:extLst>
      <p:ext uri="{BB962C8B-B14F-4D97-AF65-F5344CB8AC3E}">
        <p14:creationId xmlns:p14="http://schemas.microsoft.com/office/powerpoint/2010/main" val="2582370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AE833F-9FEE-44E0-ACCE-36319367B63D}" type="datetimeFigureOut">
              <a:rPr lang="ko-KR" altLang="en-US" smtClean="0"/>
              <a:t>2025-09-15</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D5C0C6-778F-4689-A267-840643206186}" type="slidenum">
              <a:rPr lang="ko-KR" altLang="en-US" smtClean="0"/>
              <a:t>‹#›</a:t>
            </a:fld>
            <a:endParaRPr lang="ko-KR" altLang="en-US"/>
          </a:p>
        </p:txBody>
      </p:sp>
    </p:spTree>
    <p:extLst>
      <p:ext uri="{BB962C8B-B14F-4D97-AF65-F5344CB8AC3E}">
        <p14:creationId xmlns:p14="http://schemas.microsoft.com/office/powerpoint/2010/main" val="2835848078"/>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p:spPr>
      </p:sp>
      <p:sp>
        <p:nvSpPr>
          <p:cNvPr id="4" name="슬라이드 번호 개체 틀 3"/>
          <p:cNvSpPr>
            <a:spLocks noGrp="1"/>
          </p:cNvSpPr>
          <p:nvPr>
            <p:ph type="sldNum" sz="quarter" idx="10"/>
          </p:nvPr>
        </p:nvSpPr>
        <p:spPr/>
        <p:txBody>
          <a:bodyPr/>
          <a:lstStyle/>
          <a:p>
            <a:fld id="{0CD5C0C6-778F-4689-A267-840643206186}" type="slidenum">
              <a:rPr lang="ko-KR" altLang="en-US" smtClean="0"/>
              <a:t>1</a:t>
            </a:fld>
            <a:endParaRPr lang="ko-KR" altLang="en-US"/>
          </a:p>
        </p:txBody>
      </p:sp>
    </p:spTree>
    <p:extLst>
      <p:ext uri="{BB962C8B-B14F-4D97-AF65-F5344CB8AC3E}">
        <p14:creationId xmlns:p14="http://schemas.microsoft.com/office/powerpoint/2010/main" val="1335784390"/>
      </p:ext>
    </p:extLst>
  </p:cSld>
  <p:clrMapOvr>
    <a:masterClrMapping/>
  </p:clrMapOvr>
</p:notes>
</file>

<file path=ppt/notesSlides/notesSlide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2383988"/>
      </p:ext>
    </p:extLst>
  </p:cSld>
  <p:clrMapOvr>
    <a:masterClrMapping/>
  </p:clrMapOvr>
</p:notes>
</file>

<file path=ppt/notesSlides/notesSlide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p:spPr>
      </p:sp>
      <p:sp>
        <p:nvSpPr>
          <p:cNvPr id="4" name="슬라이드 번호 개체 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D5C0C6-778F-4689-A267-840643206186}"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2014860719"/>
      </p:ext>
    </p:extLst>
  </p:cSld>
  <p:clrMapOvr>
    <a:masterClrMapping/>
  </p:clrMapOvr>
</p:notes>
</file>

<file path=ppt/notesSlides/notesSlide4.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51088-2F22-0D6B-5F8D-DE8027D621CF}"/>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1A5D0A64-42A4-EB6A-E0F5-072890357832}"/>
              </a:ext>
            </a:extLst>
          </p:cNvPr>
          <p:cNvSpPr>
            <a:spLocks noGrp="1" noRot="1" noChangeAspect="1"/>
          </p:cNvSpPr>
          <p:nvPr>
            <p:ph type="sldImg"/>
          </p:nvPr>
        </p:nvSpPr>
        <p:spPr>
          <a:xfrm>
            <a:off x="685800" y="1143000"/>
            <a:ext cx="5486400" cy="3086100"/>
          </a:xfrm>
        </p:spPr>
      </p:sp>
      <p:sp>
        <p:nvSpPr>
          <p:cNvPr id="4" name="슬라이드 번호 개체 틀 3">
            <a:extLst>
              <a:ext uri="{FF2B5EF4-FFF2-40B4-BE49-F238E27FC236}">
                <a16:creationId xmlns:a16="http://schemas.microsoft.com/office/drawing/2014/main" id="{A0F09284-ED55-130A-E013-25530DB5A92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D5C0C6-778F-4689-A267-840643206186}"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1179793886"/>
      </p:ext>
    </p:extLst>
  </p:cSld>
  <p:clrMapOvr>
    <a:masterClrMapping/>
  </p:clrMapOvr>
</p:notes>
</file>

<file path=ppt/notesSlides/notesSlide5.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C5D0D-D2E9-21CF-CF8A-CCF99310E5BB}"/>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13B322B0-0FD7-2491-CB57-286027A8CFBD}"/>
              </a:ext>
            </a:extLst>
          </p:cNvPr>
          <p:cNvSpPr>
            <a:spLocks noGrp="1" noRot="1" noChangeAspect="1"/>
          </p:cNvSpPr>
          <p:nvPr>
            <p:ph type="sldImg"/>
          </p:nvPr>
        </p:nvSpPr>
        <p:spPr>
          <a:xfrm>
            <a:off x="685800" y="1143000"/>
            <a:ext cx="5486400" cy="3086100"/>
          </a:xfrm>
        </p:spPr>
      </p:sp>
      <p:sp>
        <p:nvSpPr>
          <p:cNvPr id="4" name="슬라이드 번호 개체 틀 3">
            <a:extLst>
              <a:ext uri="{FF2B5EF4-FFF2-40B4-BE49-F238E27FC236}">
                <a16:creationId xmlns:a16="http://schemas.microsoft.com/office/drawing/2014/main" id="{1F6A3F7C-2F4E-59D0-DEB0-0626D89F4024}"/>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D5C0C6-778F-4689-A267-840643206186}"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324758826"/>
      </p:ext>
    </p:extLst>
  </p:cSld>
  <p:clrMapOvr>
    <a:masterClrMapping/>
  </p:clrMapOvr>
</p:notes>
</file>

<file path=ppt/notesSlides/notesSlide6.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54F3E-6D92-F5F0-5B2E-CB360B578315}"/>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CEFCE14E-2CEF-3E64-E0AF-89F02ACCA121}"/>
              </a:ext>
            </a:extLst>
          </p:cNvPr>
          <p:cNvSpPr>
            <a:spLocks noGrp="1" noRot="1" noChangeAspect="1"/>
          </p:cNvSpPr>
          <p:nvPr>
            <p:ph type="sldImg"/>
          </p:nvPr>
        </p:nvSpPr>
        <p:spPr>
          <a:xfrm>
            <a:off x="685800" y="1143000"/>
            <a:ext cx="5486400" cy="3086100"/>
          </a:xfrm>
        </p:spPr>
      </p:sp>
      <p:sp>
        <p:nvSpPr>
          <p:cNvPr id="4" name="슬라이드 번호 개체 틀 3">
            <a:extLst>
              <a:ext uri="{FF2B5EF4-FFF2-40B4-BE49-F238E27FC236}">
                <a16:creationId xmlns:a16="http://schemas.microsoft.com/office/drawing/2014/main" id="{EA091DF3-0B84-B254-0D92-33BB022F2ABC}"/>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D5C0C6-778F-4689-A267-840643206186}"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1285301318"/>
      </p:ext>
    </p:extLst>
  </p:cSld>
  <p:clrMapOvr>
    <a:masterClrMapping/>
  </p:clrMapOvr>
</p:notes>
</file>

<file path=ppt/notesSlides/notesSlide7.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52C9A-6848-47FD-E739-ADE18494AA0E}"/>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D1B8A7BC-D7E7-8DC1-B7FC-D00979B8E8C1}"/>
              </a:ext>
            </a:extLst>
          </p:cNvPr>
          <p:cNvSpPr>
            <a:spLocks noGrp="1" noRot="1" noChangeAspect="1"/>
          </p:cNvSpPr>
          <p:nvPr>
            <p:ph type="sldImg"/>
          </p:nvPr>
        </p:nvSpPr>
        <p:spPr>
          <a:xfrm>
            <a:off x="685800" y="1143000"/>
            <a:ext cx="5486400" cy="3086100"/>
          </a:xfrm>
        </p:spPr>
      </p:sp>
      <p:sp>
        <p:nvSpPr>
          <p:cNvPr id="4" name="슬라이드 번호 개체 틀 3">
            <a:extLst>
              <a:ext uri="{FF2B5EF4-FFF2-40B4-BE49-F238E27FC236}">
                <a16:creationId xmlns:a16="http://schemas.microsoft.com/office/drawing/2014/main" id="{ED1CE697-29BC-21A0-77BB-306FDBE5D25B}"/>
              </a:ext>
            </a:extLst>
          </p:cNvPr>
          <p:cNvSpPr>
            <a:spLocks noGrp="1"/>
          </p:cNvSpPr>
          <p:nvPr>
            <p:ph type="sldNum" sz="quarter" idx="10"/>
          </p:nvPr>
        </p:nvSpPr>
        <p:spPr/>
        <p:txBody>
          <a:bodyPr/>
          <a:lstStyle/>
          <a:p>
            <a:fld id="{0CD5C0C6-778F-4689-A267-840643206186}" type="slidenum">
              <a:rPr lang="ko-KR" altLang="en-US" smtClean="0"/>
              <a:t>15</a:t>
            </a:fld>
            <a:endParaRPr lang="ko-KR" altLang="en-US"/>
          </a:p>
        </p:txBody>
      </p:sp>
    </p:spTree>
    <p:extLst>
      <p:ext uri="{BB962C8B-B14F-4D97-AF65-F5344CB8AC3E}">
        <p14:creationId xmlns:p14="http://schemas.microsoft.com/office/powerpoint/2010/main" val="3687588736"/>
      </p:ext>
    </p:extLst>
  </p:cSld>
  <p:clrMapOvr>
    <a:masterClrMapping/>
  </p:clrMapOvr>
</p:notes>
</file>

<file path=ppt/notesSlides/notesSlide8.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2C737-A233-BE89-19A9-0EE62577EA78}"/>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F29EACE2-289D-4AAB-93DE-8F1CB9B7D13F}"/>
              </a:ext>
            </a:extLst>
          </p:cNvPr>
          <p:cNvSpPr>
            <a:spLocks noGrp="1" noRot="1" noChangeAspect="1"/>
          </p:cNvSpPr>
          <p:nvPr>
            <p:ph type="sldImg"/>
          </p:nvPr>
        </p:nvSpPr>
        <p:spPr>
          <a:xfrm>
            <a:off x="685800" y="1143000"/>
            <a:ext cx="5486400" cy="3086100"/>
          </a:xfrm>
        </p:spPr>
      </p:sp>
      <p:sp>
        <p:nvSpPr>
          <p:cNvPr id="4" name="슬라이드 번호 개체 틀 3">
            <a:extLst>
              <a:ext uri="{FF2B5EF4-FFF2-40B4-BE49-F238E27FC236}">
                <a16:creationId xmlns:a16="http://schemas.microsoft.com/office/drawing/2014/main" id="{CEEBBF1B-DA5B-FAEB-0940-C813DB9B663E}"/>
              </a:ext>
            </a:extLst>
          </p:cNvPr>
          <p:cNvSpPr>
            <a:spLocks noGrp="1"/>
          </p:cNvSpPr>
          <p:nvPr>
            <p:ph type="sldNum" sz="quarter" idx="10"/>
          </p:nvPr>
        </p:nvSpPr>
        <p:spPr/>
        <p:txBody>
          <a:bodyPr/>
          <a:lstStyle/>
          <a:p>
            <a:fld id="{0CD5C0C6-778F-4689-A267-840643206186}" type="slidenum">
              <a:rPr lang="ko-KR" altLang="en-US" smtClean="0"/>
              <a:t>16</a:t>
            </a:fld>
            <a:endParaRPr lang="ko-KR" altLang="en-US"/>
          </a:p>
        </p:txBody>
      </p:sp>
    </p:spTree>
    <p:extLst>
      <p:ext uri="{BB962C8B-B14F-4D97-AF65-F5344CB8AC3E}">
        <p14:creationId xmlns:p14="http://schemas.microsoft.com/office/powerpoint/2010/main" val="35135673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xml"/><Relationship Id="rId4" Type="http://schemas.openxmlformats.org/officeDocument/2006/relationships/image" Target="../media/image9.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9.em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userDrawn="1">
  <p:cSld name="내용슬라이드">
    <p:spTree>
      <p:nvGrpSpPr>
        <p:cNvPr id="1" name=""/>
        <p:cNvGrpSpPr/>
        <p:nvPr/>
      </p:nvGrpSpPr>
      <p:grpSpPr>
        <a:xfrm>
          <a:off x="0" y="0"/>
          <a:ext cx="0" cy="0"/>
          <a:chOff x="0" y="0"/>
          <a:chExt cx="0" cy="0"/>
        </a:xfrm>
      </p:grpSpPr>
      <p:pic>
        <p:nvPicPr>
          <p:cNvPr id="6" name="그림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 name="그룹 10"/>
          <p:cNvGrpSpPr/>
          <p:nvPr userDrawn="1"/>
        </p:nvGrpSpPr>
        <p:grpSpPr>
          <a:xfrm>
            <a:off x="11083676" y="370671"/>
            <a:ext cx="614784" cy="337980"/>
            <a:chOff x="5974823" y="5905999"/>
            <a:chExt cx="589354" cy="432000"/>
          </a:xfrm>
        </p:grpSpPr>
        <p:sp>
          <p:nvSpPr>
            <p:cNvPr id="12" name="Freeform 21"/>
            <p:cNvSpPr>
              <a:spLocks noChangeAspect="1" noEditPoints="1"/>
            </p:cNvSpPr>
            <p:nvPr/>
          </p:nvSpPr>
          <p:spPr bwMode="auto">
            <a:xfrm>
              <a:off x="5974823" y="5905999"/>
              <a:ext cx="589354" cy="432000"/>
            </a:xfrm>
            <a:custGeom>
              <a:avLst/>
              <a:gdLst>
                <a:gd name="T0" fmla="*/ 1907 w 5667"/>
                <a:gd name="T1" fmla="*/ 3240 h 4155"/>
                <a:gd name="T2" fmla="*/ 727 w 5667"/>
                <a:gd name="T3" fmla="*/ 1437 h 4155"/>
                <a:gd name="T4" fmla="*/ 607 w 5667"/>
                <a:gd name="T5" fmla="*/ 3238 h 4155"/>
                <a:gd name="T6" fmla="*/ 1646 w 5667"/>
                <a:gd name="T7" fmla="*/ 3074 h 4155"/>
                <a:gd name="T8" fmla="*/ 1428 w 5667"/>
                <a:gd name="T9" fmla="*/ 2646 h 4155"/>
                <a:gd name="T10" fmla="*/ 1917 w 5667"/>
                <a:gd name="T11" fmla="*/ 2274 h 4155"/>
                <a:gd name="T12" fmla="*/ 1289 w 5667"/>
                <a:gd name="T13" fmla="*/ 2275 h 4155"/>
                <a:gd name="T14" fmla="*/ 1456 w 5667"/>
                <a:gd name="T15" fmla="*/ 2415 h 4155"/>
                <a:gd name="T16" fmla="*/ 1132 w 5667"/>
                <a:gd name="T17" fmla="*/ 2608 h 4155"/>
                <a:gd name="T18" fmla="*/ 733 w 5667"/>
                <a:gd name="T19" fmla="*/ 1520 h 4155"/>
                <a:gd name="T20" fmla="*/ 1114 w 5667"/>
                <a:gd name="T21" fmla="*/ 1919 h 4155"/>
                <a:gd name="T22" fmla="*/ 1039 w 5667"/>
                <a:gd name="T23" fmla="*/ 1468 h 4155"/>
                <a:gd name="T24" fmla="*/ 979 w 5667"/>
                <a:gd name="T25" fmla="*/ 1489 h 4155"/>
                <a:gd name="T26" fmla="*/ 350 w 5667"/>
                <a:gd name="T27" fmla="*/ 2092 h 4155"/>
                <a:gd name="T28" fmla="*/ 607 w 5667"/>
                <a:gd name="T29" fmla="*/ 3247 h 4155"/>
                <a:gd name="T30" fmla="*/ 1072 w 5667"/>
                <a:gd name="T31" fmla="*/ 2997 h 4155"/>
                <a:gd name="T32" fmla="*/ 894 w 5667"/>
                <a:gd name="T33" fmla="*/ 3075 h 4155"/>
                <a:gd name="T34" fmla="*/ 493 w 5667"/>
                <a:gd name="T35" fmla="*/ 2304 h 4155"/>
                <a:gd name="T36" fmla="*/ 1062 w 5667"/>
                <a:gd name="T37" fmla="*/ 2876 h 4155"/>
                <a:gd name="T38" fmla="*/ 1907 w 5667"/>
                <a:gd name="T39" fmla="*/ 3248 h 4155"/>
                <a:gd name="T40" fmla="*/ 2055 w 5667"/>
                <a:gd name="T41" fmla="*/ 3160 h 4155"/>
                <a:gd name="T42" fmla="*/ 4279 w 5667"/>
                <a:gd name="T43" fmla="*/ 3195 h 4155"/>
                <a:gd name="T44" fmla="*/ 4897 w 5667"/>
                <a:gd name="T45" fmla="*/ 4043 h 4155"/>
                <a:gd name="T46" fmla="*/ 4251 w 5667"/>
                <a:gd name="T47" fmla="*/ 3917 h 4155"/>
                <a:gd name="T48" fmla="*/ 2684 w 5667"/>
                <a:gd name="T49" fmla="*/ 1912 h 4155"/>
                <a:gd name="T50" fmla="*/ 2662 w 5667"/>
                <a:gd name="T51" fmla="*/ 1480 h 4155"/>
                <a:gd name="T52" fmla="*/ 1754 w 5667"/>
                <a:gd name="T53" fmla="*/ 278 h 4155"/>
                <a:gd name="T54" fmla="*/ 1280 w 5667"/>
                <a:gd name="T55" fmla="*/ 0 h 4155"/>
                <a:gd name="T56" fmla="*/ 1490 w 5667"/>
                <a:gd name="T57" fmla="*/ 1651 h 4155"/>
                <a:gd name="T58" fmla="*/ 2683 w 5667"/>
                <a:gd name="T59" fmla="*/ 1920 h 4155"/>
                <a:gd name="T60" fmla="*/ 3475 w 5667"/>
                <a:gd name="T61" fmla="*/ 463 h 4155"/>
                <a:gd name="T62" fmla="*/ 3023 w 5667"/>
                <a:gd name="T63" fmla="*/ 966 h 4155"/>
                <a:gd name="T64" fmla="*/ 4125 w 5667"/>
                <a:gd name="T65" fmla="*/ 1570 h 4155"/>
                <a:gd name="T66" fmla="*/ 4064 w 5667"/>
                <a:gd name="T67" fmla="*/ 1520 h 4155"/>
                <a:gd name="T68" fmla="*/ 4134 w 5667"/>
                <a:gd name="T69" fmla="*/ 1081 h 4155"/>
                <a:gd name="T70" fmla="*/ 4133 w 5667"/>
                <a:gd name="T71" fmla="*/ 1007 h 4155"/>
                <a:gd name="T72" fmla="*/ 2758 w 5667"/>
                <a:gd name="T73" fmla="*/ 1184 h 4155"/>
                <a:gd name="T74" fmla="*/ 4962 w 5667"/>
                <a:gd name="T75" fmla="*/ 462 h 4155"/>
                <a:gd name="T76" fmla="*/ 5356 w 5667"/>
                <a:gd name="T77" fmla="*/ 966 h 4155"/>
                <a:gd name="T78" fmla="*/ 5631 w 5667"/>
                <a:gd name="T79" fmla="*/ 1576 h 4155"/>
                <a:gd name="T80" fmla="*/ 5582 w 5667"/>
                <a:gd name="T81" fmla="*/ 1512 h 4155"/>
                <a:gd name="T82" fmla="*/ 4525 w 5667"/>
                <a:gd name="T83" fmla="*/ 1081 h 4155"/>
                <a:gd name="T84" fmla="*/ 5638 w 5667"/>
                <a:gd name="T85" fmla="*/ 938 h 4155"/>
                <a:gd name="T86" fmla="*/ 4464 w 5667"/>
                <a:gd name="T87" fmla="*/ 1743 h 4155"/>
                <a:gd name="T88" fmla="*/ 3237 w 5667"/>
                <a:gd name="T89" fmla="*/ 3295 h 4155"/>
                <a:gd name="T90" fmla="*/ 3959 w 5667"/>
                <a:gd name="T91" fmla="*/ 2276 h 4155"/>
                <a:gd name="T92" fmla="*/ 3294 w 5667"/>
                <a:gd name="T93" fmla="*/ 2274 h 4155"/>
                <a:gd name="T94" fmla="*/ 2935 w 5667"/>
                <a:gd name="T95" fmla="*/ 2965 h 4155"/>
                <a:gd name="T96" fmla="*/ 2864 w 5667"/>
                <a:gd name="T97" fmla="*/ 2274 h 4155"/>
                <a:gd name="T98" fmla="*/ 2186 w 5667"/>
                <a:gd name="T99" fmla="*/ 2274 h 4155"/>
                <a:gd name="T100" fmla="*/ 2178 w 5667"/>
                <a:gd name="T101" fmla="*/ 4041 h 4155"/>
                <a:gd name="T102" fmla="*/ 2855 w 5667"/>
                <a:gd name="T103" fmla="*/ 4041 h 4155"/>
                <a:gd name="T104" fmla="*/ 3088 w 5667"/>
                <a:gd name="T105" fmla="*/ 3506 h 4155"/>
                <a:gd name="T106" fmla="*/ 3369 w 5667"/>
                <a:gd name="T107" fmla="*/ 4039 h 4155"/>
                <a:gd name="T108" fmla="*/ 4123 w 5667"/>
                <a:gd name="T109" fmla="*/ 4040 h 4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67" h="4155">
                  <a:moveTo>
                    <a:pt x="1907" y="3240"/>
                  </a:moveTo>
                  <a:cubicBezTo>
                    <a:pt x="1905" y="3240"/>
                    <a:pt x="1903" y="3240"/>
                    <a:pt x="1901" y="3240"/>
                  </a:cubicBezTo>
                  <a:cubicBezTo>
                    <a:pt x="1903" y="3240"/>
                    <a:pt x="1905" y="3240"/>
                    <a:pt x="1907" y="3240"/>
                  </a:cubicBezTo>
                  <a:cubicBezTo>
                    <a:pt x="1907" y="3240"/>
                    <a:pt x="1907" y="3240"/>
                    <a:pt x="1907" y="3240"/>
                  </a:cubicBezTo>
                  <a:close/>
                  <a:moveTo>
                    <a:pt x="727" y="1437"/>
                  </a:moveTo>
                  <a:cubicBezTo>
                    <a:pt x="728" y="1437"/>
                    <a:pt x="730" y="1437"/>
                    <a:pt x="731" y="1437"/>
                  </a:cubicBezTo>
                  <a:cubicBezTo>
                    <a:pt x="726" y="1437"/>
                    <a:pt x="721" y="1437"/>
                    <a:pt x="716" y="1437"/>
                  </a:cubicBezTo>
                  <a:cubicBezTo>
                    <a:pt x="720" y="1437"/>
                    <a:pt x="723" y="1437"/>
                    <a:pt x="727" y="1437"/>
                  </a:cubicBezTo>
                  <a:close/>
                  <a:moveTo>
                    <a:pt x="607" y="3238"/>
                  </a:moveTo>
                  <a:cubicBezTo>
                    <a:pt x="603" y="3238"/>
                    <a:pt x="598" y="3238"/>
                    <a:pt x="594" y="3238"/>
                  </a:cubicBezTo>
                  <a:cubicBezTo>
                    <a:pt x="601" y="3238"/>
                    <a:pt x="608" y="3238"/>
                    <a:pt x="616" y="3238"/>
                  </a:cubicBezTo>
                  <a:cubicBezTo>
                    <a:pt x="613" y="3238"/>
                    <a:pt x="610" y="3238"/>
                    <a:pt x="607" y="3238"/>
                  </a:cubicBezTo>
                  <a:close/>
                  <a:moveTo>
                    <a:pt x="1987" y="3164"/>
                  </a:moveTo>
                  <a:cubicBezTo>
                    <a:pt x="1943" y="3164"/>
                    <a:pt x="1876" y="3160"/>
                    <a:pt x="1809" y="3143"/>
                  </a:cubicBezTo>
                  <a:cubicBezTo>
                    <a:pt x="1773" y="3135"/>
                    <a:pt x="1736" y="3121"/>
                    <a:pt x="1699" y="3103"/>
                  </a:cubicBezTo>
                  <a:cubicBezTo>
                    <a:pt x="1681" y="3094"/>
                    <a:pt x="1664" y="3085"/>
                    <a:pt x="1646" y="3074"/>
                  </a:cubicBezTo>
                  <a:cubicBezTo>
                    <a:pt x="1570" y="3029"/>
                    <a:pt x="1492" y="2966"/>
                    <a:pt x="1409" y="2881"/>
                  </a:cubicBezTo>
                  <a:cubicBezTo>
                    <a:pt x="1409" y="2881"/>
                    <a:pt x="1375" y="2847"/>
                    <a:pt x="1320" y="2794"/>
                  </a:cubicBezTo>
                  <a:cubicBezTo>
                    <a:pt x="1332" y="2778"/>
                    <a:pt x="1343" y="2762"/>
                    <a:pt x="1355" y="2746"/>
                  </a:cubicBezTo>
                  <a:cubicBezTo>
                    <a:pt x="1380" y="2712"/>
                    <a:pt x="1405" y="2678"/>
                    <a:pt x="1428" y="2646"/>
                  </a:cubicBezTo>
                  <a:cubicBezTo>
                    <a:pt x="1447" y="2620"/>
                    <a:pt x="1464" y="2593"/>
                    <a:pt x="1481" y="2567"/>
                  </a:cubicBezTo>
                  <a:cubicBezTo>
                    <a:pt x="1535" y="2485"/>
                    <a:pt x="1586" y="2407"/>
                    <a:pt x="1665" y="2346"/>
                  </a:cubicBezTo>
                  <a:cubicBezTo>
                    <a:pt x="1758" y="2274"/>
                    <a:pt x="1842" y="2274"/>
                    <a:pt x="1904" y="2274"/>
                  </a:cubicBezTo>
                  <a:lnTo>
                    <a:pt x="1917" y="2274"/>
                  </a:lnTo>
                  <a:lnTo>
                    <a:pt x="1917" y="2199"/>
                  </a:lnTo>
                  <a:lnTo>
                    <a:pt x="1281" y="2199"/>
                  </a:lnTo>
                  <a:lnTo>
                    <a:pt x="1281" y="2275"/>
                  </a:lnTo>
                  <a:lnTo>
                    <a:pt x="1289" y="2275"/>
                  </a:lnTo>
                  <a:lnTo>
                    <a:pt x="1358" y="2280"/>
                  </a:lnTo>
                  <a:cubicBezTo>
                    <a:pt x="1401" y="2287"/>
                    <a:pt x="1443" y="2296"/>
                    <a:pt x="1459" y="2315"/>
                  </a:cubicBezTo>
                  <a:cubicBezTo>
                    <a:pt x="1477" y="2340"/>
                    <a:pt x="1467" y="2378"/>
                    <a:pt x="1457" y="2411"/>
                  </a:cubicBezTo>
                  <a:lnTo>
                    <a:pt x="1456" y="2415"/>
                  </a:lnTo>
                  <a:cubicBezTo>
                    <a:pt x="1449" y="2443"/>
                    <a:pt x="1434" y="2466"/>
                    <a:pt x="1419" y="2491"/>
                  </a:cubicBezTo>
                  <a:lnTo>
                    <a:pt x="1413" y="2501"/>
                  </a:lnTo>
                  <a:cubicBezTo>
                    <a:pt x="1384" y="2549"/>
                    <a:pt x="1331" y="2626"/>
                    <a:pt x="1254" y="2728"/>
                  </a:cubicBezTo>
                  <a:lnTo>
                    <a:pt x="1132" y="2608"/>
                  </a:lnTo>
                  <a:cubicBezTo>
                    <a:pt x="960" y="2438"/>
                    <a:pt x="747" y="2226"/>
                    <a:pt x="651" y="2131"/>
                  </a:cubicBezTo>
                  <a:cubicBezTo>
                    <a:pt x="509" y="1988"/>
                    <a:pt x="419" y="1771"/>
                    <a:pt x="541" y="1607"/>
                  </a:cubicBezTo>
                  <a:cubicBezTo>
                    <a:pt x="582" y="1552"/>
                    <a:pt x="650" y="1519"/>
                    <a:pt x="723" y="1519"/>
                  </a:cubicBezTo>
                  <a:cubicBezTo>
                    <a:pt x="727" y="1519"/>
                    <a:pt x="730" y="1519"/>
                    <a:pt x="733" y="1520"/>
                  </a:cubicBezTo>
                  <a:cubicBezTo>
                    <a:pt x="905" y="1526"/>
                    <a:pt x="1017" y="1700"/>
                    <a:pt x="1036" y="1860"/>
                  </a:cubicBezTo>
                  <a:cubicBezTo>
                    <a:pt x="1038" y="1873"/>
                    <a:pt x="1038" y="1895"/>
                    <a:pt x="1038" y="1910"/>
                  </a:cubicBezTo>
                  <a:lnTo>
                    <a:pt x="1038" y="1919"/>
                  </a:lnTo>
                  <a:lnTo>
                    <a:pt x="1114" y="1919"/>
                  </a:lnTo>
                  <a:lnTo>
                    <a:pt x="1114" y="1458"/>
                  </a:lnTo>
                  <a:lnTo>
                    <a:pt x="1039" y="1458"/>
                  </a:lnTo>
                  <a:lnTo>
                    <a:pt x="1039" y="1467"/>
                  </a:lnTo>
                  <a:lnTo>
                    <a:pt x="1039" y="1468"/>
                  </a:lnTo>
                  <a:cubicBezTo>
                    <a:pt x="1039" y="1469"/>
                    <a:pt x="1039" y="1471"/>
                    <a:pt x="1039" y="1472"/>
                  </a:cubicBezTo>
                  <a:cubicBezTo>
                    <a:pt x="1039" y="1497"/>
                    <a:pt x="1031" y="1511"/>
                    <a:pt x="1027" y="1511"/>
                  </a:cubicBezTo>
                  <a:cubicBezTo>
                    <a:pt x="1019" y="1511"/>
                    <a:pt x="1007" y="1504"/>
                    <a:pt x="996" y="1498"/>
                  </a:cubicBezTo>
                  <a:cubicBezTo>
                    <a:pt x="991" y="1495"/>
                    <a:pt x="985" y="1491"/>
                    <a:pt x="979" y="1489"/>
                  </a:cubicBezTo>
                  <a:cubicBezTo>
                    <a:pt x="917" y="1458"/>
                    <a:pt x="859" y="1440"/>
                    <a:pt x="796" y="1433"/>
                  </a:cubicBezTo>
                  <a:cubicBezTo>
                    <a:pt x="773" y="1430"/>
                    <a:pt x="749" y="1428"/>
                    <a:pt x="727" y="1428"/>
                  </a:cubicBezTo>
                  <a:cubicBezTo>
                    <a:pt x="583" y="1428"/>
                    <a:pt x="462" y="1486"/>
                    <a:pt x="386" y="1590"/>
                  </a:cubicBezTo>
                  <a:cubicBezTo>
                    <a:pt x="291" y="1721"/>
                    <a:pt x="277" y="1914"/>
                    <a:pt x="350" y="2092"/>
                  </a:cubicBezTo>
                  <a:cubicBezTo>
                    <a:pt x="370" y="2141"/>
                    <a:pt x="398" y="2188"/>
                    <a:pt x="438" y="2240"/>
                  </a:cubicBezTo>
                  <a:cubicBezTo>
                    <a:pt x="197" y="2376"/>
                    <a:pt x="0" y="2650"/>
                    <a:pt x="129" y="2937"/>
                  </a:cubicBezTo>
                  <a:cubicBezTo>
                    <a:pt x="214" y="3125"/>
                    <a:pt x="387" y="3241"/>
                    <a:pt x="594" y="3247"/>
                  </a:cubicBezTo>
                  <a:cubicBezTo>
                    <a:pt x="598" y="3247"/>
                    <a:pt x="603" y="3247"/>
                    <a:pt x="607" y="3247"/>
                  </a:cubicBezTo>
                  <a:cubicBezTo>
                    <a:pt x="771" y="3247"/>
                    <a:pt x="951" y="3169"/>
                    <a:pt x="1100" y="3034"/>
                  </a:cubicBezTo>
                  <a:lnTo>
                    <a:pt x="1107" y="3027"/>
                  </a:lnTo>
                  <a:lnTo>
                    <a:pt x="1100" y="3020"/>
                  </a:lnTo>
                  <a:cubicBezTo>
                    <a:pt x="1085" y="3008"/>
                    <a:pt x="1081" y="3005"/>
                    <a:pt x="1072" y="2997"/>
                  </a:cubicBezTo>
                  <a:lnTo>
                    <a:pt x="1059" y="2986"/>
                  </a:lnTo>
                  <a:lnTo>
                    <a:pt x="1054" y="2981"/>
                  </a:lnTo>
                  <a:lnTo>
                    <a:pt x="1048" y="2985"/>
                  </a:lnTo>
                  <a:cubicBezTo>
                    <a:pt x="1004" y="3019"/>
                    <a:pt x="941" y="3062"/>
                    <a:pt x="894" y="3075"/>
                  </a:cubicBezTo>
                  <a:cubicBezTo>
                    <a:pt x="863" y="3083"/>
                    <a:pt x="831" y="3087"/>
                    <a:pt x="799" y="3087"/>
                  </a:cubicBezTo>
                  <a:cubicBezTo>
                    <a:pt x="637" y="3087"/>
                    <a:pt x="469" y="2987"/>
                    <a:pt x="381" y="2837"/>
                  </a:cubicBezTo>
                  <a:cubicBezTo>
                    <a:pt x="306" y="2710"/>
                    <a:pt x="303" y="2573"/>
                    <a:pt x="370" y="2451"/>
                  </a:cubicBezTo>
                  <a:cubicBezTo>
                    <a:pt x="411" y="2377"/>
                    <a:pt x="447" y="2340"/>
                    <a:pt x="493" y="2304"/>
                  </a:cubicBezTo>
                  <a:cubicBezTo>
                    <a:pt x="515" y="2328"/>
                    <a:pt x="538" y="2351"/>
                    <a:pt x="560" y="2373"/>
                  </a:cubicBezTo>
                  <a:lnTo>
                    <a:pt x="973" y="2787"/>
                  </a:lnTo>
                  <a:lnTo>
                    <a:pt x="997" y="2811"/>
                  </a:lnTo>
                  <a:cubicBezTo>
                    <a:pt x="1021" y="2835"/>
                    <a:pt x="1042" y="2857"/>
                    <a:pt x="1062" y="2876"/>
                  </a:cubicBezTo>
                  <a:cubicBezTo>
                    <a:pt x="1073" y="2888"/>
                    <a:pt x="1085" y="2900"/>
                    <a:pt x="1098" y="2911"/>
                  </a:cubicBezTo>
                  <a:lnTo>
                    <a:pt x="1126" y="2939"/>
                  </a:lnTo>
                  <a:cubicBezTo>
                    <a:pt x="1429" y="3230"/>
                    <a:pt x="1789" y="3243"/>
                    <a:pt x="1792" y="3243"/>
                  </a:cubicBezTo>
                  <a:cubicBezTo>
                    <a:pt x="1792" y="3243"/>
                    <a:pt x="1844" y="3248"/>
                    <a:pt x="1907" y="3248"/>
                  </a:cubicBezTo>
                  <a:cubicBezTo>
                    <a:pt x="1970" y="3248"/>
                    <a:pt x="2021" y="3243"/>
                    <a:pt x="2060" y="3232"/>
                  </a:cubicBezTo>
                  <a:lnTo>
                    <a:pt x="2066" y="3230"/>
                  </a:lnTo>
                  <a:lnTo>
                    <a:pt x="2066" y="3158"/>
                  </a:lnTo>
                  <a:lnTo>
                    <a:pt x="2055" y="3160"/>
                  </a:lnTo>
                  <a:cubicBezTo>
                    <a:pt x="2051" y="3161"/>
                    <a:pt x="2026" y="3164"/>
                    <a:pt x="1987" y="3164"/>
                  </a:cubicBezTo>
                  <a:close/>
                  <a:moveTo>
                    <a:pt x="4897" y="4043"/>
                  </a:moveTo>
                  <a:cubicBezTo>
                    <a:pt x="4731" y="4043"/>
                    <a:pt x="4576" y="3955"/>
                    <a:pt x="4460" y="3797"/>
                  </a:cubicBezTo>
                  <a:cubicBezTo>
                    <a:pt x="4343" y="3637"/>
                    <a:pt x="4279" y="3423"/>
                    <a:pt x="4279" y="3195"/>
                  </a:cubicBezTo>
                  <a:cubicBezTo>
                    <a:pt x="4279" y="2877"/>
                    <a:pt x="4510" y="2609"/>
                    <a:pt x="4784" y="2609"/>
                  </a:cubicBezTo>
                  <a:cubicBezTo>
                    <a:pt x="4945" y="2609"/>
                    <a:pt x="5098" y="2693"/>
                    <a:pt x="5215" y="2846"/>
                  </a:cubicBezTo>
                  <a:cubicBezTo>
                    <a:pt x="5332" y="3001"/>
                    <a:pt x="5397" y="3204"/>
                    <a:pt x="5397" y="3420"/>
                  </a:cubicBezTo>
                  <a:cubicBezTo>
                    <a:pt x="5397" y="3804"/>
                    <a:pt x="5138" y="4043"/>
                    <a:pt x="4897" y="4043"/>
                  </a:cubicBezTo>
                  <a:moveTo>
                    <a:pt x="4840" y="2496"/>
                  </a:moveTo>
                  <a:cubicBezTo>
                    <a:pt x="4631" y="2496"/>
                    <a:pt x="4425" y="2572"/>
                    <a:pt x="4275" y="2706"/>
                  </a:cubicBezTo>
                  <a:cubicBezTo>
                    <a:pt x="4153" y="2813"/>
                    <a:pt x="4009" y="3008"/>
                    <a:pt x="4009" y="3329"/>
                  </a:cubicBezTo>
                  <a:cubicBezTo>
                    <a:pt x="4009" y="3555"/>
                    <a:pt x="4095" y="3764"/>
                    <a:pt x="4251" y="3917"/>
                  </a:cubicBezTo>
                  <a:cubicBezTo>
                    <a:pt x="4408" y="4070"/>
                    <a:pt x="4621" y="4155"/>
                    <a:pt x="4851" y="4155"/>
                  </a:cubicBezTo>
                  <a:cubicBezTo>
                    <a:pt x="5309" y="4155"/>
                    <a:pt x="5667" y="3788"/>
                    <a:pt x="5667" y="3321"/>
                  </a:cubicBezTo>
                  <a:cubicBezTo>
                    <a:pt x="5667" y="2851"/>
                    <a:pt x="5311" y="2496"/>
                    <a:pt x="4840" y="2496"/>
                  </a:cubicBezTo>
                  <a:moveTo>
                    <a:pt x="2684" y="1912"/>
                  </a:moveTo>
                  <a:lnTo>
                    <a:pt x="2732" y="1483"/>
                  </a:lnTo>
                  <a:lnTo>
                    <a:pt x="2733" y="1473"/>
                  </a:lnTo>
                  <a:lnTo>
                    <a:pt x="2664" y="1473"/>
                  </a:lnTo>
                  <a:lnTo>
                    <a:pt x="2662" y="1480"/>
                  </a:lnTo>
                  <a:cubicBezTo>
                    <a:pt x="2586" y="1746"/>
                    <a:pt x="2526" y="1782"/>
                    <a:pt x="2326" y="1782"/>
                  </a:cubicBezTo>
                  <a:lnTo>
                    <a:pt x="1864" y="1782"/>
                  </a:lnTo>
                  <a:cubicBezTo>
                    <a:pt x="1782" y="1782"/>
                    <a:pt x="1754" y="1754"/>
                    <a:pt x="1754" y="1677"/>
                  </a:cubicBezTo>
                  <a:lnTo>
                    <a:pt x="1754" y="278"/>
                  </a:lnTo>
                  <a:cubicBezTo>
                    <a:pt x="1754" y="103"/>
                    <a:pt x="1794" y="79"/>
                    <a:pt x="1955" y="76"/>
                  </a:cubicBezTo>
                  <a:lnTo>
                    <a:pt x="1964" y="76"/>
                  </a:lnTo>
                  <a:lnTo>
                    <a:pt x="1964" y="0"/>
                  </a:lnTo>
                  <a:lnTo>
                    <a:pt x="1280" y="0"/>
                  </a:lnTo>
                  <a:lnTo>
                    <a:pt x="1280" y="76"/>
                  </a:lnTo>
                  <a:lnTo>
                    <a:pt x="1288" y="76"/>
                  </a:lnTo>
                  <a:cubicBezTo>
                    <a:pt x="1441" y="82"/>
                    <a:pt x="1490" y="135"/>
                    <a:pt x="1490" y="296"/>
                  </a:cubicBezTo>
                  <a:lnTo>
                    <a:pt x="1490" y="1651"/>
                  </a:lnTo>
                  <a:cubicBezTo>
                    <a:pt x="1490" y="1798"/>
                    <a:pt x="1448" y="1843"/>
                    <a:pt x="1312" y="1843"/>
                  </a:cubicBezTo>
                  <a:lnTo>
                    <a:pt x="1280" y="1843"/>
                  </a:lnTo>
                  <a:lnTo>
                    <a:pt x="1280" y="1920"/>
                  </a:lnTo>
                  <a:lnTo>
                    <a:pt x="2683" y="1920"/>
                  </a:lnTo>
                  <a:lnTo>
                    <a:pt x="2684" y="1912"/>
                  </a:lnTo>
                  <a:close/>
                  <a:moveTo>
                    <a:pt x="3112" y="683"/>
                  </a:moveTo>
                  <a:cubicBezTo>
                    <a:pt x="3188" y="540"/>
                    <a:pt x="3309" y="462"/>
                    <a:pt x="3451" y="462"/>
                  </a:cubicBezTo>
                  <a:cubicBezTo>
                    <a:pt x="3459" y="462"/>
                    <a:pt x="3467" y="462"/>
                    <a:pt x="3475" y="463"/>
                  </a:cubicBezTo>
                  <a:cubicBezTo>
                    <a:pt x="3703" y="476"/>
                    <a:pt x="3833" y="713"/>
                    <a:pt x="3844" y="940"/>
                  </a:cubicBezTo>
                  <a:lnTo>
                    <a:pt x="3844" y="945"/>
                  </a:lnTo>
                  <a:cubicBezTo>
                    <a:pt x="3844" y="950"/>
                    <a:pt x="3844" y="957"/>
                    <a:pt x="3845" y="966"/>
                  </a:cubicBezTo>
                  <a:lnTo>
                    <a:pt x="3023" y="966"/>
                  </a:lnTo>
                  <a:cubicBezTo>
                    <a:pt x="3037" y="862"/>
                    <a:pt x="3068" y="765"/>
                    <a:pt x="3112" y="683"/>
                  </a:cubicBezTo>
                  <a:moveTo>
                    <a:pt x="3432" y="1969"/>
                  </a:moveTo>
                  <a:cubicBezTo>
                    <a:pt x="3756" y="1969"/>
                    <a:pt x="4002" y="1723"/>
                    <a:pt x="4120" y="1576"/>
                  </a:cubicBezTo>
                  <a:lnTo>
                    <a:pt x="4125" y="1570"/>
                  </a:lnTo>
                  <a:lnTo>
                    <a:pt x="4120" y="1565"/>
                  </a:lnTo>
                  <a:lnTo>
                    <a:pt x="4077" y="1520"/>
                  </a:lnTo>
                  <a:lnTo>
                    <a:pt x="4071" y="1512"/>
                  </a:lnTo>
                  <a:lnTo>
                    <a:pt x="4064" y="1520"/>
                  </a:lnTo>
                  <a:cubicBezTo>
                    <a:pt x="3926" y="1681"/>
                    <a:pt x="3753" y="1770"/>
                    <a:pt x="3576" y="1770"/>
                  </a:cubicBezTo>
                  <a:cubicBezTo>
                    <a:pt x="3566" y="1770"/>
                    <a:pt x="3557" y="1770"/>
                    <a:pt x="3547" y="1769"/>
                  </a:cubicBezTo>
                  <a:cubicBezTo>
                    <a:pt x="3170" y="1748"/>
                    <a:pt x="3008" y="1410"/>
                    <a:pt x="3014" y="1081"/>
                  </a:cubicBezTo>
                  <a:lnTo>
                    <a:pt x="4134" y="1081"/>
                  </a:lnTo>
                  <a:lnTo>
                    <a:pt x="4134" y="1073"/>
                  </a:lnTo>
                  <a:lnTo>
                    <a:pt x="4134" y="1061"/>
                  </a:lnTo>
                  <a:cubicBezTo>
                    <a:pt x="4134" y="1049"/>
                    <a:pt x="4135" y="1036"/>
                    <a:pt x="4134" y="1024"/>
                  </a:cubicBezTo>
                  <a:lnTo>
                    <a:pt x="4133" y="1007"/>
                  </a:lnTo>
                  <a:cubicBezTo>
                    <a:pt x="4131" y="983"/>
                    <a:pt x="4130" y="961"/>
                    <a:pt x="4127" y="938"/>
                  </a:cubicBezTo>
                  <a:cubicBezTo>
                    <a:pt x="4104" y="771"/>
                    <a:pt x="4008" y="600"/>
                    <a:pt x="3876" y="493"/>
                  </a:cubicBezTo>
                  <a:cubicBezTo>
                    <a:pt x="3780" y="415"/>
                    <a:pt x="3629" y="366"/>
                    <a:pt x="3481" y="366"/>
                  </a:cubicBezTo>
                  <a:cubicBezTo>
                    <a:pt x="3007" y="366"/>
                    <a:pt x="2758" y="778"/>
                    <a:pt x="2758" y="1184"/>
                  </a:cubicBezTo>
                  <a:cubicBezTo>
                    <a:pt x="2758" y="1398"/>
                    <a:pt x="2827" y="1597"/>
                    <a:pt x="2953" y="1743"/>
                  </a:cubicBezTo>
                  <a:cubicBezTo>
                    <a:pt x="3078" y="1889"/>
                    <a:pt x="3248" y="1969"/>
                    <a:pt x="3432" y="1969"/>
                  </a:cubicBezTo>
                  <a:moveTo>
                    <a:pt x="4624" y="683"/>
                  </a:moveTo>
                  <a:cubicBezTo>
                    <a:pt x="4700" y="540"/>
                    <a:pt x="4820" y="462"/>
                    <a:pt x="4962" y="462"/>
                  </a:cubicBezTo>
                  <a:cubicBezTo>
                    <a:pt x="4970" y="462"/>
                    <a:pt x="4978" y="462"/>
                    <a:pt x="4986" y="463"/>
                  </a:cubicBezTo>
                  <a:cubicBezTo>
                    <a:pt x="5214" y="476"/>
                    <a:pt x="5344" y="713"/>
                    <a:pt x="5355" y="940"/>
                  </a:cubicBezTo>
                  <a:cubicBezTo>
                    <a:pt x="5355" y="942"/>
                    <a:pt x="5356" y="952"/>
                    <a:pt x="5356" y="965"/>
                  </a:cubicBezTo>
                  <a:lnTo>
                    <a:pt x="5356" y="966"/>
                  </a:lnTo>
                  <a:lnTo>
                    <a:pt x="4534" y="966"/>
                  </a:lnTo>
                  <a:cubicBezTo>
                    <a:pt x="4549" y="862"/>
                    <a:pt x="4580" y="764"/>
                    <a:pt x="4624" y="683"/>
                  </a:cubicBezTo>
                  <a:moveTo>
                    <a:pt x="4944" y="1969"/>
                  </a:moveTo>
                  <a:cubicBezTo>
                    <a:pt x="5268" y="1969"/>
                    <a:pt x="5514" y="1723"/>
                    <a:pt x="5631" y="1576"/>
                  </a:cubicBezTo>
                  <a:lnTo>
                    <a:pt x="5636" y="1570"/>
                  </a:lnTo>
                  <a:lnTo>
                    <a:pt x="5631" y="1565"/>
                  </a:lnTo>
                  <a:lnTo>
                    <a:pt x="5589" y="1519"/>
                  </a:lnTo>
                  <a:lnTo>
                    <a:pt x="5582" y="1512"/>
                  </a:lnTo>
                  <a:lnTo>
                    <a:pt x="5576" y="1520"/>
                  </a:lnTo>
                  <a:cubicBezTo>
                    <a:pt x="5438" y="1681"/>
                    <a:pt x="5264" y="1770"/>
                    <a:pt x="5087" y="1770"/>
                  </a:cubicBezTo>
                  <a:cubicBezTo>
                    <a:pt x="5078" y="1770"/>
                    <a:pt x="5068" y="1770"/>
                    <a:pt x="5058" y="1769"/>
                  </a:cubicBezTo>
                  <a:cubicBezTo>
                    <a:pt x="4681" y="1748"/>
                    <a:pt x="4519" y="1410"/>
                    <a:pt x="4525" y="1081"/>
                  </a:cubicBezTo>
                  <a:lnTo>
                    <a:pt x="5646" y="1081"/>
                  </a:lnTo>
                  <a:lnTo>
                    <a:pt x="5646" y="1073"/>
                  </a:lnTo>
                  <a:cubicBezTo>
                    <a:pt x="5646" y="1057"/>
                    <a:pt x="5646" y="1040"/>
                    <a:pt x="5645" y="1024"/>
                  </a:cubicBezTo>
                  <a:cubicBezTo>
                    <a:pt x="5643" y="994"/>
                    <a:pt x="5641" y="967"/>
                    <a:pt x="5638" y="938"/>
                  </a:cubicBezTo>
                  <a:cubicBezTo>
                    <a:pt x="5616" y="771"/>
                    <a:pt x="5520" y="600"/>
                    <a:pt x="5387" y="493"/>
                  </a:cubicBezTo>
                  <a:cubicBezTo>
                    <a:pt x="5292" y="415"/>
                    <a:pt x="5140" y="366"/>
                    <a:pt x="4992" y="366"/>
                  </a:cubicBezTo>
                  <a:cubicBezTo>
                    <a:pt x="4518" y="366"/>
                    <a:pt x="4270" y="778"/>
                    <a:pt x="4270" y="1184"/>
                  </a:cubicBezTo>
                  <a:cubicBezTo>
                    <a:pt x="4270" y="1398"/>
                    <a:pt x="4339" y="1597"/>
                    <a:pt x="4464" y="1743"/>
                  </a:cubicBezTo>
                  <a:cubicBezTo>
                    <a:pt x="4589" y="1889"/>
                    <a:pt x="4760" y="1969"/>
                    <a:pt x="4944" y="1969"/>
                  </a:cubicBezTo>
                  <a:moveTo>
                    <a:pt x="3876" y="3955"/>
                  </a:moveTo>
                  <a:cubicBezTo>
                    <a:pt x="3827" y="3906"/>
                    <a:pt x="3745" y="3821"/>
                    <a:pt x="3641" y="3713"/>
                  </a:cubicBezTo>
                  <a:cubicBezTo>
                    <a:pt x="3532" y="3600"/>
                    <a:pt x="3395" y="3458"/>
                    <a:pt x="3237" y="3295"/>
                  </a:cubicBezTo>
                  <a:cubicBezTo>
                    <a:pt x="3114" y="3169"/>
                    <a:pt x="3031" y="3123"/>
                    <a:pt x="2979" y="3108"/>
                  </a:cubicBezTo>
                  <a:cubicBezTo>
                    <a:pt x="3162" y="2971"/>
                    <a:pt x="3379" y="2710"/>
                    <a:pt x="3525" y="2535"/>
                  </a:cubicBezTo>
                  <a:cubicBezTo>
                    <a:pt x="3577" y="2472"/>
                    <a:pt x="3619" y="2422"/>
                    <a:pt x="3643" y="2397"/>
                  </a:cubicBezTo>
                  <a:cubicBezTo>
                    <a:pt x="3723" y="2316"/>
                    <a:pt x="3802" y="2285"/>
                    <a:pt x="3959" y="2276"/>
                  </a:cubicBezTo>
                  <a:lnTo>
                    <a:pt x="3968" y="2275"/>
                  </a:lnTo>
                  <a:lnTo>
                    <a:pt x="3968" y="2199"/>
                  </a:lnTo>
                  <a:lnTo>
                    <a:pt x="3294" y="2199"/>
                  </a:lnTo>
                  <a:lnTo>
                    <a:pt x="3294" y="2274"/>
                  </a:lnTo>
                  <a:lnTo>
                    <a:pt x="3302" y="2275"/>
                  </a:lnTo>
                  <a:cubicBezTo>
                    <a:pt x="3429" y="2280"/>
                    <a:pt x="3452" y="2307"/>
                    <a:pt x="3452" y="2360"/>
                  </a:cubicBezTo>
                  <a:cubicBezTo>
                    <a:pt x="3452" y="2454"/>
                    <a:pt x="3167" y="2736"/>
                    <a:pt x="2938" y="2962"/>
                  </a:cubicBezTo>
                  <a:lnTo>
                    <a:pt x="2935" y="2965"/>
                  </a:lnTo>
                  <a:cubicBezTo>
                    <a:pt x="2837" y="3062"/>
                    <a:pt x="2747" y="3120"/>
                    <a:pt x="2653" y="3145"/>
                  </a:cubicBezTo>
                  <a:lnTo>
                    <a:pt x="2653" y="2507"/>
                  </a:lnTo>
                  <a:cubicBezTo>
                    <a:pt x="2653" y="2337"/>
                    <a:pt x="2702" y="2281"/>
                    <a:pt x="2855" y="2275"/>
                  </a:cubicBezTo>
                  <a:lnTo>
                    <a:pt x="2864" y="2274"/>
                  </a:lnTo>
                  <a:lnTo>
                    <a:pt x="2864" y="2199"/>
                  </a:lnTo>
                  <a:lnTo>
                    <a:pt x="2178" y="2199"/>
                  </a:lnTo>
                  <a:lnTo>
                    <a:pt x="2178" y="2274"/>
                  </a:lnTo>
                  <a:lnTo>
                    <a:pt x="2186" y="2274"/>
                  </a:lnTo>
                  <a:cubicBezTo>
                    <a:pt x="2318" y="2279"/>
                    <a:pt x="2390" y="2314"/>
                    <a:pt x="2390" y="2485"/>
                  </a:cubicBezTo>
                  <a:lnTo>
                    <a:pt x="2390" y="3827"/>
                  </a:lnTo>
                  <a:cubicBezTo>
                    <a:pt x="2390" y="3961"/>
                    <a:pt x="2357" y="4034"/>
                    <a:pt x="2186" y="4041"/>
                  </a:cubicBezTo>
                  <a:lnTo>
                    <a:pt x="2178" y="4041"/>
                  </a:lnTo>
                  <a:lnTo>
                    <a:pt x="2178" y="4116"/>
                  </a:lnTo>
                  <a:lnTo>
                    <a:pt x="2864" y="4116"/>
                  </a:lnTo>
                  <a:lnTo>
                    <a:pt x="2864" y="4041"/>
                  </a:lnTo>
                  <a:lnTo>
                    <a:pt x="2855" y="4041"/>
                  </a:lnTo>
                  <a:cubicBezTo>
                    <a:pt x="2700" y="4035"/>
                    <a:pt x="2653" y="3977"/>
                    <a:pt x="2653" y="3796"/>
                  </a:cubicBezTo>
                  <a:lnTo>
                    <a:pt x="2653" y="3231"/>
                  </a:lnTo>
                  <a:cubicBezTo>
                    <a:pt x="2656" y="3231"/>
                    <a:pt x="2658" y="3231"/>
                    <a:pt x="2661" y="3231"/>
                  </a:cubicBezTo>
                  <a:cubicBezTo>
                    <a:pt x="2762" y="3231"/>
                    <a:pt x="2865" y="3276"/>
                    <a:pt x="3088" y="3506"/>
                  </a:cubicBezTo>
                  <a:cubicBezTo>
                    <a:pt x="3172" y="3592"/>
                    <a:pt x="3242" y="3663"/>
                    <a:pt x="3299" y="3721"/>
                  </a:cubicBezTo>
                  <a:cubicBezTo>
                    <a:pt x="3438" y="3860"/>
                    <a:pt x="3508" y="3931"/>
                    <a:pt x="3508" y="3964"/>
                  </a:cubicBezTo>
                  <a:cubicBezTo>
                    <a:pt x="3508" y="3996"/>
                    <a:pt x="3493" y="4029"/>
                    <a:pt x="3377" y="4038"/>
                  </a:cubicBezTo>
                  <a:lnTo>
                    <a:pt x="3369" y="4039"/>
                  </a:lnTo>
                  <a:lnTo>
                    <a:pt x="3369" y="4116"/>
                  </a:lnTo>
                  <a:lnTo>
                    <a:pt x="4132" y="4116"/>
                  </a:lnTo>
                  <a:lnTo>
                    <a:pt x="4132" y="4040"/>
                  </a:lnTo>
                  <a:lnTo>
                    <a:pt x="4123" y="4040"/>
                  </a:lnTo>
                  <a:cubicBezTo>
                    <a:pt x="3978" y="4032"/>
                    <a:pt x="3919" y="4001"/>
                    <a:pt x="3876" y="3955"/>
                  </a:cubicBezTo>
                </a:path>
              </a:pathLst>
            </a:custGeom>
            <a:gradFill>
              <a:gsLst>
                <a:gs pos="0">
                  <a:srgbClr val="FFB700"/>
                </a:gs>
                <a:gs pos="90000">
                  <a:srgbClr val="FF4D1B"/>
                </a:gs>
              </a:gsLst>
              <a:lin ang="2700000" scaled="1"/>
            </a:gradFill>
            <a:ln>
              <a:noFill/>
            </a:ln>
            <a:effectLst>
              <a:outerShdw dist="127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1013">
                <a:solidFill>
                  <a:srgbClr val="FFFFFF"/>
                </a:solidFill>
                <a:latin typeface="맑은 고딕" panose="020B0503020000020004" pitchFamily="50" charset="-127"/>
                <a:ea typeface="맑은 고딕" panose="020B0503020000020004" pitchFamily="50" charset="-127"/>
              </a:endParaRPr>
            </a:p>
          </p:txBody>
        </p:sp>
        <p:sp>
          <p:nvSpPr>
            <p:cNvPr id="13" name="Freeform 21"/>
            <p:cNvSpPr>
              <a:spLocks noChangeAspect="1" noEditPoints="1"/>
            </p:cNvSpPr>
            <p:nvPr/>
          </p:nvSpPr>
          <p:spPr bwMode="auto">
            <a:xfrm>
              <a:off x="5974823" y="5905999"/>
              <a:ext cx="589354" cy="432000"/>
            </a:xfrm>
            <a:custGeom>
              <a:avLst/>
              <a:gdLst>
                <a:gd name="T0" fmla="*/ 1907 w 5667"/>
                <a:gd name="T1" fmla="*/ 3240 h 4155"/>
                <a:gd name="T2" fmla="*/ 727 w 5667"/>
                <a:gd name="T3" fmla="*/ 1437 h 4155"/>
                <a:gd name="T4" fmla="*/ 607 w 5667"/>
                <a:gd name="T5" fmla="*/ 3238 h 4155"/>
                <a:gd name="T6" fmla="*/ 1646 w 5667"/>
                <a:gd name="T7" fmla="*/ 3074 h 4155"/>
                <a:gd name="T8" fmla="*/ 1428 w 5667"/>
                <a:gd name="T9" fmla="*/ 2646 h 4155"/>
                <a:gd name="T10" fmla="*/ 1917 w 5667"/>
                <a:gd name="T11" fmla="*/ 2274 h 4155"/>
                <a:gd name="T12" fmla="*/ 1289 w 5667"/>
                <a:gd name="T13" fmla="*/ 2275 h 4155"/>
                <a:gd name="T14" fmla="*/ 1456 w 5667"/>
                <a:gd name="T15" fmla="*/ 2415 h 4155"/>
                <a:gd name="T16" fmla="*/ 1132 w 5667"/>
                <a:gd name="T17" fmla="*/ 2608 h 4155"/>
                <a:gd name="T18" fmla="*/ 733 w 5667"/>
                <a:gd name="T19" fmla="*/ 1520 h 4155"/>
                <a:gd name="T20" fmla="*/ 1114 w 5667"/>
                <a:gd name="T21" fmla="*/ 1919 h 4155"/>
                <a:gd name="T22" fmla="*/ 1039 w 5667"/>
                <a:gd name="T23" fmla="*/ 1468 h 4155"/>
                <a:gd name="T24" fmla="*/ 979 w 5667"/>
                <a:gd name="T25" fmla="*/ 1489 h 4155"/>
                <a:gd name="T26" fmla="*/ 350 w 5667"/>
                <a:gd name="T27" fmla="*/ 2092 h 4155"/>
                <a:gd name="T28" fmla="*/ 607 w 5667"/>
                <a:gd name="T29" fmla="*/ 3247 h 4155"/>
                <a:gd name="T30" fmla="*/ 1072 w 5667"/>
                <a:gd name="T31" fmla="*/ 2997 h 4155"/>
                <a:gd name="T32" fmla="*/ 894 w 5667"/>
                <a:gd name="T33" fmla="*/ 3075 h 4155"/>
                <a:gd name="T34" fmla="*/ 493 w 5667"/>
                <a:gd name="T35" fmla="*/ 2304 h 4155"/>
                <a:gd name="T36" fmla="*/ 1062 w 5667"/>
                <a:gd name="T37" fmla="*/ 2876 h 4155"/>
                <a:gd name="T38" fmla="*/ 1907 w 5667"/>
                <a:gd name="T39" fmla="*/ 3248 h 4155"/>
                <a:gd name="T40" fmla="*/ 2055 w 5667"/>
                <a:gd name="T41" fmla="*/ 3160 h 4155"/>
                <a:gd name="T42" fmla="*/ 4279 w 5667"/>
                <a:gd name="T43" fmla="*/ 3195 h 4155"/>
                <a:gd name="T44" fmla="*/ 4897 w 5667"/>
                <a:gd name="T45" fmla="*/ 4043 h 4155"/>
                <a:gd name="T46" fmla="*/ 4251 w 5667"/>
                <a:gd name="T47" fmla="*/ 3917 h 4155"/>
                <a:gd name="T48" fmla="*/ 2684 w 5667"/>
                <a:gd name="T49" fmla="*/ 1912 h 4155"/>
                <a:gd name="T50" fmla="*/ 2662 w 5667"/>
                <a:gd name="T51" fmla="*/ 1480 h 4155"/>
                <a:gd name="T52" fmla="*/ 1754 w 5667"/>
                <a:gd name="T53" fmla="*/ 278 h 4155"/>
                <a:gd name="T54" fmla="*/ 1280 w 5667"/>
                <a:gd name="T55" fmla="*/ 0 h 4155"/>
                <a:gd name="T56" fmla="*/ 1490 w 5667"/>
                <a:gd name="T57" fmla="*/ 1651 h 4155"/>
                <a:gd name="T58" fmla="*/ 2683 w 5667"/>
                <a:gd name="T59" fmla="*/ 1920 h 4155"/>
                <a:gd name="T60" fmla="*/ 3475 w 5667"/>
                <a:gd name="T61" fmla="*/ 463 h 4155"/>
                <a:gd name="T62" fmla="*/ 3023 w 5667"/>
                <a:gd name="T63" fmla="*/ 966 h 4155"/>
                <a:gd name="T64" fmla="*/ 4125 w 5667"/>
                <a:gd name="T65" fmla="*/ 1570 h 4155"/>
                <a:gd name="T66" fmla="*/ 4064 w 5667"/>
                <a:gd name="T67" fmla="*/ 1520 h 4155"/>
                <a:gd name="T68" fmla="*/ 4134 w 5667"/>
                <a:gd name="T69" fmla="*/ 1081 h 4155"/>
                <a:gd name="T70" fmla="*/ 4133 w 5667"/>
                <a:gd name="T71" fmla="*/ 1007 h 4155"/>
                <a:gd name="T72" fmla="*/ 2758 w 5667"/>
                <a:gd name="T73" fmla="*/ 1184 h 4155"/>
                <a:gd name="T74" fmla="*/ 4962 w 5667"/>
                <a:gd name="T75" fmla="*/ 462 h 4155"/>
                <a:gd name="T76" fmla="*/ 5356 w 5667"/>
                <a:gd name="T77" fmla="*/ 966 h 4155"/>
                <a:gd name="T78" fmla="*/ 5631 w 5667"/>
                <a:gd name="T79" fmla="*/ 1576 h 4155"/>
                <a:gd name="T80" fmla="*/ 5582 w 5667"/>
                <a:gd name="T81" fmla="*/ 1512 h 4155"/>
                <a:gd name="T82" fmla="*/ 4525 w 5667"/>
                <a:gd name="T83" fmla="*/ 1081 h 4155"/>
                <a:gd name="T84" fmla="*/ 5638 w 5667"/>
                <a:gd name="T85" fmla="*/ 938 h 4155"/>
                <a:gd name="T86" fmla="*/ 4464 w 5667"/>
                <a:gd name="T87" fmla="*/ 1743 h 4155"/>
                <a:gd name="T88" fmla="*/ 3237 w 5667"/>
                <a:gd name="T89" fmla="*/ 3295 h 4155"/>
                <a:gd name="T90" fmla="*/ 3959 w 5667"/>
                <a:gd name="T91" fmla="*/ 2276 h 4155"/>
                <a:gd name="T92" fmla="*/ 3294 w 5667"/>
                <a:gd name="T93" fmla="*/ 2274 h 4155"/>
                <a:gd name="T94" fmla="*/ 2935 w 5667"/>
                <a:gd name="T95" fmla="*/ 2965 h 4155"/>
                <a:gd name="T96" fmla="*/ 2864 w 5667"/>
                <a:gd name="T97" fmla="*/ 2274 h 4155"/>
                <a:gd name="T98" fmla="*/ 2186 w 5667"/>
                <a:gd name="T99" fmla="*/ 2274 h 4155"/>
                <a:gd name="T100" fmla="*/ 2178 w 5667"/>
                <a:gd name="T101" fmla="*/ 4041 h 4155"/>
                <a:gd name="T102" fmla="*/ 2855 w 5667"/>
                <a:gd name="T103" fmla="*/ 4041 h 4155"/>
                <a:gd name="T104" fmla="*/ 3088 w 5667"/>
                <a:gd name="T105" fmla="*/ 3506 h 4155"/>
                <a:gd name="T106" fmla="*/ 3369 w 5667"/>
                <a:gd name="T107" fmla="*/ 4039 h 4155"/>
                <a:gd name="T108" fmla="*/ 4123 w 5667"/>
                <a:gd name="T109" fmla="*/ 4040 h 4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67" h="4155">
                  <a:moveTo>
                    <a:pt x="1907" y="3240"/>
                  </a:moveTo>
                  <a:cubicBezTo>
                    <a:pt x="1905" y="3240"/>
                    <a:pt x="1903" y="3240"/>
                    <a:pt x="1901" y="3240"/>
                  </a:cubicBezTo>
                  <a:cubicBezTo>
                    <a:pt x="1903" y="3240"/>
                    <a:pt x="1905" y="3240"/>
                    <a:pt x="1907" y="3240"/>
                  </a:cubicBezTo>
                  <a:cubicBezTo>
                    <a:pt x="1907" y="3240"/>
                    <a:pt x="1907" y="3240"/>
                    <a:pt x="1907" y="3240"/>
                  </a:cubicBezTo>
                  <a:close/>
                  <a:moveTo>
                    <a:pt x="727" y="1437"/>
                  </a:moveTo>
                  <a:cubicBezTo>
                    <a:pt x="728" y="1437"/>
                    <a:pt x="730" y="1437"/>
                    <a:pt x="731" y="1437"/>
                  </a:cubicBezTo>
                  <a:cubicBezTo>
                    <a:pt x="726" y="1437"/>
                    <a:pt x="721" y="1437"/>
                    <a:pt x="716" y="1437"/>
                  </a:cubicBezTo>
                  <a:cubicBezTo>
                    <a:pt x="720" y="1437"/>
                    <a:pt x="723" y="1437"/>
                    <a:pt x="727" y="1437"/>
                  </a:cubicBezTo>
                  <a:close/>
                  <a:moveTo>
                    <a:pt x="607" y="3238"/>
                  </a:moveTo>
                  <a:cubicBezTo>
                    <a:pt x="603" y="3238"/>
                    <a:pt x="598" y="3238"/>
                    <a:pt x="594" y="3238"/>
                  </a:cubicBezTo>
                  <a:cubicBezTo>
                    <a:pt x="601" y="3238"/>
                    <a:pt x="608" y="3238"/>
                    <a:pt x="616" y="3238"/>
                  </a:cubicBezTo>
                  <a:cubicBezTo>
                    <a:pt x="613" y="3238"/>
                    <a:pt x="610" y="3238"/>
                    <a:pt x="607" y="3238"/>
                  </a:cubicBezTo>
                  <a:close/>
                  <a:moveTo>
                    <a:pt x="1987" y="3164"/>
                  </a:moveTo>
                  <a:cubicBezTo>
                    <a:pt x="1943" y="3164"/>
                    <a:pt x="1876" y="3160"/>
                    <a:pt x="1809" y="3143"/>
                  </a:cubicBezTo>
                  <a:cubicBezTo>
                    <a:pt x="1773" y="3135"/>
                    <a:pt x="1736" y="3121"/>
                    <a:pt x="1699" y="3103"/>
                  </a:cubicBezTo>
                  <a:cubicBezTo>
                    <a:pt x="1681" y="3094"/>
                    <a:pt x="1664" y="3085"/>
                    <a:pt x="1646" y="3074"/>
                  </a:cubicBezTo>
                  <a:cubicBezTo>
                    <a:pt x="1570" y="3029"/>
                    <a:pt x="1492" y="2966"/>
                    <a:pt x="1409" y="2881"/>
                  </a:cubicBezTo>
                  <a:cubicBezTo>
                    <a:pt x="1409" y="2881"/>
                    <a:pt x="1375" y="2847"/>
                    <a:pt x="1320" y="2794"/>
                  </a:cubicBezTo>
                  <a:cubicBezTo>
                    <a:pt x="1332" y="2778"/>
                    <a:pt x="1343" y="2762"/>
                    <a:pt x="1355" y="2746"/>
                  </a:cubicBezTo>
                  <a:cubicBezTo>
                    <a:pt x="1380" y="2712"/>
                    <a:pt x="1405" y="2678"/>
                    <a:pt x="1428" y="2646"/>
                  </a:cubicBezTo>
                  <a:cubicBezTo>
                    <a:pt x="1447" y="2620"/>
                    <a:pt x="1464" y="2593"/>
                    <a:pt x="1481" y="2567"/>
                  </a:cubicBezTo>
                  <a:cubicBezTo>
                    <a:pt x="1535" y="2485"/>
                    <a:pt x="1586" y="2407"/>
                    <a:pt x="1665" y="2346"/>
                  </a:cubicBezTo>
                  <a:cubicBezTo>
                    <a:pt x="1758" y="2274"/>
                    <a:pt x="1842" y="2274"/>
                    <a:pt x="1904" y="2274"/>
                  </a:cubicBezTo>
                  <a:lnTo>
                    <a:pt x="1917" y="2274"/>
                  </a:lnTo>
                  <a:lnTo>
                    <a:pt x="1917" y="2199"/>
                  </a:lnTo>
                  <a:lnTo>
                    <a:pt x="1281" y="2199"/>
                  </a:lnTo>
                  <a:lnTo>
                    <a:pt x="1281" y="2275"/>
                  </a:lnTo>
                  <a:lnTo>
                    <a:pt x="1289" y="2275"/>
                  </a:lnTo>
                  <a:lnTo>
                    <a:pt x="1358" y="2280"/>
                  </a:lnTo>
                  <a:cubicBezTo>
                    <a:pt x="1401" y="2287"/>
                    <a:pt x="1443" y="2296"/>
                    <a:pt x="1459" y="2315"/>
                  </a:cubicBezTo>
                  <a:cubicBezTo>
                    <a:pt x="1477" y="2340"/>
                    <a:pt x="1467" y="2378"/>
                    <a:pt x="1457" y="2411"/>
                  </a:cubicBezTo>
                  <a:lnTo>
                    <a:pt x="1456" y="2415"/>
                  </a:lnTo>
                  <a:cubicBezTo>
                    <a:pt x="1449" y="2443"/>
                    <a:pt x="1434" y="2466"/>
                    <a:pt x="1419" y="2491"/>
                  </a:cubicBezTo>
                  <a:lnTo>
                    <a:pt x="1413" y="2501"/>
                  </a:lnTo>
                  <a:cubicBezTo>
                    <a:pt x="1384" y="2549"/>
                    <a:pt x="1331" y="2626"/>
                    <a:pt x="1254" y="2728"/>
                  </a:cubicBezTo>
                  <a:lnTo>
                    <a:pt x="1132" y="2608"/>
                  </a:lnTo>
                  <a:cubicBezTo>
                    <a:pt x="960" y="2438"/>
                    <a:pt x="747" y="2226"/>
                    <a:pt x="651" y="2131"/>
                  </a:cubicBezTo>
                  <a:cubicBezTo>
                    <a:pt x="509" y="1988"/>
                    <a:pt x="419" y="1771"/>
                    <a:pt x="541" y="1607"/>
                  </a:cubicBezTo>
                  <a:cubicBezTo>
                    <a:pt x="582" y="1552"/>
                    <a:pt x="650" y="1519"/>
                    <a:pt x="723" y="1519"/>
                  </a:cubicBezTo>
                  <a:cubicBezTo>
                    <a:pt x="727" y="1519"/>
                    <a:pt x="730" y="1519"/>
                    <a:pt x="733" y="1520"/>
                  </a:cubicBezTo>
                  <a:cubicBezTo>
                    <a:pt x="905" y="1526"/>
                    <a:pt x="1017" y="1700"/>
                    <a:pt x="1036" y="1860"/>
                  </a:cubicBezTo>
                  <a:cubicBezTo>
                    <a:pt x="1038" y="1873"/>
                    <a:pt x="1038" y="1895"/>
                    <a:pt x="1038" y="1910"/>
                  </a:cubicBezTo>
                  <a:lnTo>
                    <a:pt x="1038" y="1919"/>
                  </a:lnTo>
                  <a:lnTo>
                    <a:pt x="1114" y="1919"/>
                  </a:lnTo>
                  <a:lnTo>
                    <a:pt x="1114" y="1458"/>
                  </a:lnTo>
                  <a:lnTo>
                    <a:pt x="1039" y="1458"/>
                  </a:lnTo>
                  <a:lnTo>
                    <a:pt x="1039" y="1467"/>
                  </a:lnTo>
                  <a:lnTo>
                    <a:pt x="1039" y="1468"/>
                  </a:lnTo>
                  <a:cubicBezTo>
                    <a:pt x="1039" y="1469"/>
                    <a:pt x="1039" y="1471"/>
                    <a:pt x="1039" y="1472"/>
                  </a:cubicBezTo>
                  <a:cubicBezTo>
                    <a:pt x="1039" y="1497"/>
                    <a:pt x="1031" y="1511"/>
                    <a:pt x="1027" y="1511"/>
                  </a:cubicBezTo>
                  <a:cubicBezTo>
                    <a:pt x="1019" y="1511"/>
                    <a:pt x="1007" y="1504"/>
                    <a:pt x="996" y="1498"/>
                  </a:cubicBezTo>
                  <a:cubicBezTo>
                    <a:pt x="991" y="1495"/>
                    <a:pt x="985" y="1491"/>
                    <a:pt x="979" y="1489"/>
                  </a:cubicBezTo>
                  <a:cubicBezTo>
                    <a:pt x="917" y="1458"/>
                    <a:pt x="859" y="1440"/>
                    <a:pt x="796" y="1433"/>
                  </a:cubicBezTo>
                  <a:cubicBezTo>
                    <a:pt x="773" y="1430"/>
                    <a:pt x="749" y="1428"/>
                    <a:pt x="727" y="1428"/>
                  </a:cubicBezTo>
                  <a:cubicBezTo>
                    <a:pt x="583" y="1428"/>
                    <a:pt x="462" y="1486"/>
                    <a:pt x="386" y="1590"/>
                  </a:cubicBezTo>
                  <a:cubicBezTo>
                    <a:pt x="291" y="1721"/>
                    <a:pt x="277" y="1914"/>
                    <a:pt x="350" y="2092"/>
                  </a:cubicBezTo>
                  <a:cubicBezTo>
                    <a:pt x="370" y="2141"/>
                    <a:pt x="398" y="2188"/>
                    <a:pt x="438" y="2240"/>
                  </a:cubicBezTo>
                  <a:cubicBezTo>
                    <a:pt x="197" y="2376"/>
                    <a:pt x="0" y="2650"/>
                    <a:pt x="129" y="2937"/>
                  </a:cubicBezTo>
                  <a:cubicBezTo>
                    <a:pt x="214" y="3125"/>
                    <a:pt x="387" y="3241"/>
                    <a:pt x="594" y="3247"/>
                  </a:cubicBezTo>
                  <a:cubicBezTo>
                    <a:pt x="598" y="3247"/>
                    <a:pt x="603" y="3247"/>
                    <a:pt x="607" y="3247"/>
                  </a:cubicBezTo>
                  <a:cubicBezTo>
                    <a:pt x="771" y="3247"/>
                    <a:pt x="951" y="3169"/>
                    <a:pt x="1100" y="3034"/>
                  </a:cubicBezTo>
                  <a:lnTo>
                    <a:pt x="1107" y="3027"/>
                  </a:lnTo>
                  <a:lnTo>
                    <a:pt x="1100" y="3020"/>
                  </a:lnTo>
                  <a:cubicBezTo>
                    <a:pt x="1085" y="3008"/>
                    <a:pt x="1081" y="3005"/>
                    <a:pt x="1072" y="2997"/>
                  </a:cubicBezTo>
                  <a:lnTo>
                    <a:pt x="1059" y="2986"/>
                  </a:lnTo>
                  <a:lnTo>
                    <a:pt x="1054" y="2981"/>
                  </a:lnTo>
                  <a:lnTo>
                    <a:pt x="1048" y="2985"/>
                  </a:lnTo>
                  <a:cubicBezTo>
                    <a:pt x="1004" y="3019"/>
                    <a:pt x="941" y="3062"/>
                    <a:pt x="894" y="3075"/>
                  </a:cubicBezTo>
                  <a:cubicBezTo>
                    <a:pt x="863" y="3083"/>
                    <a:pt x="831" y="3087"/>
                    <a:pt x="799" y="3087"/>
                  </a:cubicBezTo>
                  <a:cubicBezTo>
                    <a:pt x="637" y="3087"/>
                    <a:pt x="469" y="2987"/>
                    <a:pt x="381" y="2837"/>
                  </a:cubicBezTo>
                  <a:cubicBezTo>
                    <a:pt x="306" y="2710"/>
                    <a:pt x="303" y="2573"/>
                    <a:pt x="370" y="2451"/>
                  </a:cubicBezTo>
                  <a:cubicBezTo>
                    <a:pt x="411" y="2377"/>
                    <a:pt x="447" y="2340"/>
                    <a:pt x="493" y="2304"/>
                  </a:cubicBezTo>
                  <a:cubicBezTo>
                    <a:pt x="515" y="2328"/>
                    <a:pt x="538" y="2351"/>
                    <a:pt x="560" y="2373"/>
                  </a:cubicBezTo>
                  <a:lnTo>
                    <a:pt x="973" y="2787"/>
                  </a:lnTo>
                  <a:lnTo>
                    <a:pt x="997" y="2811"/>
                  </a:lnTo>
                  <a:cubicBezTo>
                    <a:pt x="1021" y="2835"/>
                    <a:pt x="1042" y="2857"/>
                    <a:pt x="1062" y="2876"/>
                  </a:cubicBezTo>
                  <a:cubicBezTo>
                    <a:pt x="1073" y="2888"/>
                    <a:pt x="1085" y="2900"/>
                    <a:pt x="1098" y="2911"/>
                  </a:cubicBezTo>
                  <a:lnTo>
                    <a:pt x="1126" y="2939"/>
                  </a:lnTo>
                  <a:cubicBezTo>
                    <a:pt x="1429" y="3230"/>
                    <a:pt x="1789" y="3243"/>
                    <a:pt x="1792" y="3243"/>
                  </a:cubicBezTo>
                  <a:cubicBezTo>
                    <a:pt x="1792" y="3243"/>
                    <a:pt x="1844" y="3248"/>
                    <a:pt x="1907" y="3248"/>
                  </a:cubicBezTo>
                  <a:cubicBezTo>
                    <a:pt x="1970" y="3248"/>
                    <a:pt x="2021" y="3243"/>
                    <a:pt x="2060" y="3232"/>
                  </a:cubicBezTo>
                  <a:lnTo>
                    <a:pt x="2066" y="3230"/>
                  </a:lnTo>
                  <a:lnTo>
                    <a:pt x="2066" y="3158"/>
                  </a:lnTo>
                  <a:lnTo>
                    <a:pt x="2055" y="3160"/>
                  </a:lnTo>
                  <a:cubicBezTo>
                    <a:pt x="2051" y="3161"/>
                    <a:pt x="2026" y="3164"/>
                    <a:pt x="1987" y="3164"/>
                  </a:cubicBezTo>
                  <a:close/>
                  <a:moveTo>
                    <a:pt x="4897" y="4043"/>
                  </a:moveTo>
                  <a:cubicBezTo>
                    <a:pt x="4731" y="4043"/>
                    <a:pt x="4576" y="3955"/>
                    <a:pt x="4460" y="3797"/>
                  </a:cubicBezTo>
                  <a:cubicBezTo>
                    <a:pt x="4343" y="3637"/>
                    <a:pt x="4279" y="3423"/>
                    <a:pt x="4279" y="3195"/>
                  </a:cubicBezTo>
                  <a:cubicBezTo>
                    <a:pt x="4279" y="2877"/>
                    <a:pt x="4510" y="2609"/>
                    <a:pt x="4784" y="2609"/>
                  </a:cubicBezTo>
                  <a:cubicBezTo>
                    <a:pt x="4945" y="2609"/>
                    <a:pt x="5098" y="2693"/>
                    <a:pt x="5215" y="2846"/>
                  </a:cubicBezTo>
                  <a:cubicBezTo>
                    <a:pt x="5332" y="3001"/>
                    <a:pt x="5397" y="3204"/>
                    <a:pt x="5397" y="3420"/>
                  </a:cubicBezTo>
                  <a:cubicBezTo>
                    <a:pt x="5397" y="3804"/>
                    <a:pt x="5138" y="4043"/>
                    <a:pt x="4897" y="4043"/>
                  </a:cubicBezTo>
                  <a:moveTo>
                    <a:pt x="4840" y="2496"/>
                  </a:moveTo>
                  <a:cubicBezTo>
                    <a:pt x="4631" y="2496"/>
                    <a:pt x="4425" y="2572"/>
                    <a:pt x="4275" y="2706"/>
                  </a:cubicBezTo>
                  <a:cubicBezTo>
                    <a:pt x="4153" y="2813"/>
                    <a:pt x="4009" y="3008"/>
                    <a:pt x="4009" y="3329"/>
                  </a:cubicBezTo>
                  <a:cubicBezTo>
                    <a:pt x="4009" y="3555"/>
                    <a:pt x="4095" y="3764"/>
                    <a:pt x="4251" y="3917"/>
                  </a:cubicBezTo>
                  <a:cubicBezTo>
                    <a:pt x="4408" y="4070"/>
                    <a:pt x="4621" y="4155"/>
                    <a:pt x="4851" y="4155"/>
                  </a:cubicBezTo>
                  <a:cubicBezTo>
                    <a:pt x="5309" y="4155"/>
                    <a:pt x="5667" y="3788"/>
                    <a:pt x="5667" y="3321"/>
                  </a:cubicBezTo>
                  <a:cubicBezTo>
                    <a:pt x="5667" y="2851"/>
                    <a:pt x="5311" y="2496"/>
                    <a:pt x="4840" y="2496"/>
                  </a:cubicBezTo>
                  <a:moveTo>
                    <a:pt x="2684" y="1912"/>
                  </a:moveTo>
                  <a:lnTo>
                    <a:pt x="2732" y="1483"/>
                  </a:lnTo>
                  <a:lnTo>
                    <a:pt x="2733" y="1473"/>
                  </a:lnTo>
                  <a:lnTo>
                    <a:pt x="2664" y="1473"/>
                  </a:lnTo>
                  <a:lnTo>
                    <a:pt x="2662" y="1480"/>
                  </a:lnTo>
                  <a:cubicBezTo>
                    <a:pt x="2586" y="1746"/>
                    <a:pt x="2526" y="1782"/>
                    <a:pt x="2326" y="1782"/>
                  </a:cubicBezTo>
                  <a:lnTo>
                    <a:pt x="1864" y="1782"/>
                  </a:lnTo>
                  <a:cubicBezTo>
                    <a:pt x="1782" y="1782"/>
                    <a:pt x="1754" y="1754"/>
                    <a:pt x="1754" y="1677"/>
                  </a:cubicBezTo>
                  <a:lnTo>
                    <a:pt x="1754" y="278"/>
                  </a:lnTo>
                  <a:cubicBezTo>
                    <a:pt x="1754" y="103"/>
                    <a:pt x="1794" y="79"/>
                    <a:pt x="1955" y="76"/>
                  </a:cubicBezTo>
                  <a:lnTo>
                    <a:pt x="1964" y="76"/>
                  </a:lnTo>
                  <a:lnTo>
                    <a:pt x="1964" y="0"/>
                  </a:lnTo>
                  <a:lnTo>
                    <a:pt x="1280" y="0"/>
                  </a:lnTo>
                  <a:lnTo>
                    <a:pt x="1280" y="76"/>
                  </a:lnTo>
                  <a:lnTo>
                    <a:pt x="1288" y="76"/>
                  </a:lnTo>
                  <a:cubicBezTo>
                    <a:pt x="1441" y="82"/>
                    <a:pt x="1490" y="135"/>
                    <a:pt x="1490" y="296"/>
                  </a:cubicBezTo>
                  <a:lnTo>
                    <a:pt x="1490" y="1651"/>
                  </a:lnTo>
                  <a:cubicBezTo>
                    <a:pt x="1490" y="1798"/>
                    <a:pt x="1448" y="1843"/>
                    <a:pt x="1312" y="1843"/>
                  </a:cubicBezTo>
                  <a:lnTo>
                    <a:pt x="1280" y="1843"/>
                  </a:lnTo>
                  <a:lnTo>
                    <a:pt x="1280" y="1920"/>
                  </a:lnTo>
                  <a:lnTo>
                    <a:pt x="2683" y="1920"/>
                  </a:lnTo>
                  <a:lnTo>
                    <a:pt x="2684" y="1912"/>
                  </a:lnTo>
                  <a:close/>
                  <a:moveTo>
                    <a:pt x="3112" y="683"/>
                  </a:moveTo>
                  <a:cubicBezTo>
                    <a:pt x="3188" y="540"/>
                    <a:pt x="3309" y="462"/>
                    <a:pt x="3451" y="462"/>
                  </a:cubicBezTo>
                  <a:cubicBezTo>
                    <a:pt x="3459" y="462"/>
                    <a:pt x="3467" y="462"/>
                    <a:pt x="3475" y="463"/>
                  </a:cubicBezTo>
                  <a:cubicBezTo>
                    <a:pt x="3703" y="476"/>
                    <a:pt x="3833" y="713"/>
                    <a:pt x="3844" y="940"/>
                  </a:cubicBezTo>
                  <a:lnTo>
                    <a:pt x="3844" y="945"/>
                  </a:lnTo>
                  <a:cubicBezTo>
                    <a:pt x="3844" y="950"/>
                    <a:pt x="3844" y="957"/>
                    <a:pt x="3845" y="966"/>
                  </a:cubicBezTo>
                  <a:lnTo>
                    <a:pt x="3023" y="966"/>
                  </a:lnTo>
                  <a:cubicBezTo>
                    <a:pt x="3037" y="862"/>
                    <a:pt x="3068" y="765"/>
                    <a:pt x="3112" y="683"/>
                  </a:cubicBezTo>
                  <a:moveTo>
                    <a:pt x="3432" y="1969"/>
                  </a:moveTo>
                  <a:cubicBezTo>
                    <a:pt x="3756" y="1969"/>
                    <a:pt x="4002" y="1723"/>
                    <a:pt x="4120" y="1576"/>
                  </a:cubicBezTo>
                  <a:lnTo>
                    <a:pt x="4125" y="1570"/>
                  </a:lnTo>
                  <a:lnTo>
                    <a:pt x="4120" y="1565"/>
                  </a:lnTo>
                  <a:lnTo>
                    <a:pt x="4077" y="1520"/>
                  </a:lnTo>
                  <a:lnTo>
                    <a:pt x="4071" y="1512"/>
                  </a:lnTo>
                  <a:lnTo>
                    <a:pt x="4064" y="1520"/>
                  </a:lnTo>
                  <a:cubicBezTo>
                    <a:pt x="3926" y="1681"/>
                    <a:pt x="3753" y="1770"/>
                    <a:pt x="3576" y="1770"/>
                  </a:cubicBezTo>
                  <a:cubicBezTo>
                    <a:pt x="3566" y="1770"/>
                    <a:pt x="3557" y="1770"/>
                    <a:pt x="3547" y="1769"/>
                  </a:cubicBezTo>
                  <a:cubicBezTo>
                    <a:pt x="3170" y="1748"/>
                    <a:pt x="3008" y="1410"/>
                    <a:pt x="3014" y="1081"/>
                  </a:cubicBezTo>
                  <a:lnTo>
                    <a:pt x="4134" y="1081"/>
                  </a:lnTo>
                  <a:lnTo>
                    <a:pt x="4134" y="1073"/>
                  </a:lnTo>
                  <a:lnTo>
                    <a:pt x="4134" y="1061"/>
                  </a:lnTo>
                  <a:cubicBezTo>
                    <a:pt x="4134" y="1049"/>
                    <a:pt x="4135" y="1036"/>
                    <a:pt x="4134" y="1024"/>
                  </a:cubicBezTo>
                  <a:lnTo>
                    <a:pt x="4133" y="1007"/>
                  </a:lnTo>
                  <a:cubicBezTo>
                    <a:pt x="4131" y="983"/>
                    <a:pt x="4130" y="961"/>
                    <a:pt x="4127" y="938"/>
                  </a:cubicBezTo>
                  <a:cubicBezTo>
                    <a:pt x="4104" y="771"/>
                    <a:pt x="4008" y="600"/>
                    <a:pt x="3876" y="493"/>
                  </a:cubicBezTo>
                  <a:cubicBezTo>
                    <a:pt x="3780" y="415"/>
                    <a:pt x="3629" y="366"/>
                    <a:pt x="3481" y="366"/>
                  </a:cubicBezTo>
                  <a:cubicBezTo>
                    <a:pt x="3007" y="366"/>
                    <a:pt x="2758" y="778"/>
                    <a:pt x="2758" y="1184"/>
                  </a:cubicBezTo>
                  <a:cubicBezTo>
                    <a:pt x="2758" y="1398"/>
                    <a:pt x="2827" y="1597"/>
                    <a:pt x="2953" y="1743"/>
                  </a:cubicBezTo>
                  <a:cubicBezTo>
                    <a:pt x="3078" y="1889"/>
                    <a:pt x="3248" y="1969"/>
                    <a:pt x="3432" y="1969"/>
                  </a:cubicBezTo>
                  <a:moveTo>
                    <a:pt x="4624" y="683"/>
                  </a:moveTo>
                  <a:cubicBezTo>
                    <a:pt x="4700" y="540"/>
                    <a:pt x="4820" y="462"/>
                    <a:pt x="4962" y="462"/>
                  </a:cubicBezTo>
                  <a:cubicBezTo>
                    <a:pt x="4970" y="462"/>
                    <a:pt x="4978" y="462"/>
                    <a:pt x="4986" y="463"/>
                  </a:cubicBezTo>
                  <a:cubicBezTo>
                    <a:pt x="5214" y="476"/>
                    <a:pt x="5344" y="713"/>
                    <a:pt x="5355" y="940"/>
                  </a:cubicBezTo>
                  <a:cubicBezTo>
                    <a:pt x="5355" y="942"/>
                    <a:pt x="5356" y="952"/>
                    <a:pt x="5356" y="965"/>
                  </a:cubicBezTo>
                  <a:lnTo>
                    <a:pt x="5356" y="966"/>
                  </a:lnTo>
                  <a:lnTo>
                    <a:pt x="4534" y="966"/>
                  </a:lnTo>
                  <a:cubicBezTo>
                    <a:pt x="4549" y="862"/>
                    <a:pt x="4580" y="764"/>
                    <a:pt x="4624" y="683"/>
                  </a:cubicBezTo>
                  <a:moveTo>
                    <a:pt x="4944" y="1969"/>
                  </a:moveTo>
                  <a:cubicBezTo>
                    <a:pt x="5268" y="1969"/>
                    <a:pt x="5514" y="1723"/>
                    <a:pt x="5631" y="1576"/>
                  </a:cubicBezTo>
                  <a:lnTo>
                    <a:pt x="5636" y="1570"/>
                  </a:lnTo>
                  <a:lnTo>
                    <a:pt x="5631" y="1565"/>
                  </a:lnTo>
                  <a:lnTo>
                    <a:pt x="5589" y="1519"/>
                  </a:lnTo>
                  <a:lnTo>
                    <a:pt x="5582" y="1512"/>
                  </a:lnTo>
                  <a:lnTo>
                    <a:pt x="5576" y="1520"/>
                  </a:lnTo>
                  <a:cubicBezTo>
                    <a:pt x="5438" y="1681"/>
                    <a:pt x="5264" y="1770"/>
                    <a:pt x="5087" y="1770"/>
                  </a:cubicBezTo>
                  <a:cubicBezTo>
                    <a:pt x="5078" y="1770"/>
                    <a:pt x="5068" y="1770"/>
                    <a:pt x="5058" y="1769"/>
                  </a:cubicBezTo>
                  <a:cubicBezTo>
                    <a:pt x="4681" y="1748"/>
                    <a:pt x="4519" y="1410"/>
                    <a:pt x="4525" y="1081"/>
                  </a:cubicBezTo>
                  <a:lnTo>
                    <a:pt x="5646" y="1081"/>
                  </a:lnTo>
                  <a:lnTo>
                    <a:pt x="5646" y="1073"/>
                  </a:lnTo>
                  <a:cubicBezTo>
                    <a:pt x="5646" y="1057"/>
                    <a:pt x="5646" y="1040"/>
                    <a:pt x="5645" y="1024"/>
                  </a:cubicBezTo>
                  <a:cubicBezTo>
                    <a:pt x="5643" y="994"/>
                    <a:pt x="5641" y="967"/>
                    <a:pt x="5638" y="938"/>
                  </a:cubicBezTo>
                  <a:cubicBezTo>
                    <a:pt x="5616" y="771"/>
                    <a:pt x="5520" y="600"/>
                    <a:pt x="5387" y="493"/>
                  </a:cubicBezTo>
                  <a:cubicBezTo>
                    <a:pt x="5292" y="415"/>
                    <a:pt x="5140" y="366"/>
                    <a:pt x="4992" y="366"/>
                  </a:cubicBezTo>
                  <a:cubicBezTo>
                    <a:pt x="4518" y="366"/>
                    <a:pt x="4270" y="778"/>
                    <a:pt x="4270" y="1184"/>
                  </a:cubicBezTo>
                  <a:cubicBezTo>
                    <a:pt x="4270" y="1398"/>
                    <a:pt x="4339" y="1597"/>
                    <a:pt x="4464" y="1743"/>
                  </a:cubicBezTo>
                  <a:cubicBezTo>
                    <a:pt x="4589" y="1889"/>
                    <a:pt x="4760" y="1969"/>
                    <a:pt x="4944" y="1969"/>
                  </a:cubicBezTo>
                  <a:moveTo>
                    <a:pt x="3876" y="3955"/>
                  </a:moveTo>
                  <a:cubicBezTo>
                    <a:pt x="3827" y="3906"/>
                    <a:pt x="3745" y="3821"/>
                    <a:pt x="3641" y="3713"/>
                  </a:cubicBezTo>
                  <a:cubicBezTo>
                    <a:pt x="3532" y="3600"/>
                    <a:pt x="3395" y="3458"/>
                    <a:pt x="3237" y="3295"/>
                  </a:cubicBezTo>
                  <a:cubicBezTo>
                    <a:pt x="3114" y="3169"/>
                    <a:pt x="3031" y="3123"/>
                    <a:pt x="2979" y="3108"/>
                  </a:cubicBezTo>
                  <a:cubicBezTo>
                    <a:pt x="3162" y="2971"/>
                    <a:pt x="3379" y="2710"/>
                    <a:pt x="3525" y="2535"/>
                  </a:cubicBezTo>
                  <a:cubicBezTo>
                    <a:pt x="3577" y="2472"/>
                    <a:pt x="3619" y="2422"/>
                    <a:pt x="3643" y="2397"/>
                  </a:cubicBezTo>
                  <a:cubicBezTo>
                    <a:pt x="3723" y="2316"/>
                    <a:pt x="3802" y="2285"/>
                    <a:pt x="3959" y="2276"/>
                  </a:cubicBezTo>
                  <a:lnTo>
                    <a:pt x="3968" y="2275"/>
                  </a:lnTo>
                  <a:lnTo>
                    <a:pt x="3968" y="2199"/>
                  </a:lnTo>
                  <a:lnTo>
                    <a:pt x="3294" y="2199"/>
                  </a:lnTo>
                  <a:lnTo>
                    <a:pt x="3294" y="2274"/>
                  </a:lnTo>
                  <a:lnTo>
                    <a:pt x="3302" y="2275"/>
                  </a:lnTo>
                  <a:cubicBezTo>
                    <a:pt x="3429" y="2280"/>
                    <a:pt x="3452" y="2307"/>
                    <a:pt x="3452" y="2360"/>
                  </a:cubicBezTo>
                  <a:cubicBezTo>
                    <a:pt x="3452" y="2454"/>
                    <a:pt x="3167" y="2736"/>
                    <a:pt x="2938" y="2962"/>
                  </a:cubicBezTo>
                  <a:lnTo>
                    <a:pt x="2935" y="2965"/>
                  </a:lnTo>
                  <a:cubicBezTo>
                    <a:pt x="2837" y="3062"/>
                    <a:pt x="2747" y="3120"/>
                    <a:pt x="2653" y="3145"/>
                  </a:cubicBezTo>
                  <a:lnTo>
                    <a:pt x="2653" y="2507"/>
                  </a:lnTo>
                  <a:cubicBezTo>
                    <a:pt x="2653" y="2337"/>
                    <a:pt x="2702" y="2281"/>
                    <a:pt x="2855" y="2275"/>
                  </a:cubicBezTo>
                  <a:lnTo>
                    <a:pt x="2864" y="2274"/>
                  </a:lnTo>
                  <a:lnTo>
                    <a:pt x="2864" y="2199"/>
                  </a:lnTo>
                  <a:lnTo>
                    <a:pt x="2178" y="2199"/>
                  </a:lnTo>
                  <a:lnTo>
                    <a:pt x="2178" y="2274"/>
                  </a:lnTo>
                  <a:lnTo>
                    <a:pt x="2186" y="2274"/>
                  </a:lnTo>
                  <a:cubicBezTo>
                    <a:pt x="2318" y="2279"/>
                    <a:pt x="2390" y="2314"/>
                    <a:pt x="2390" y="2485"/>
                  </a:cubicBezTo>
                  <a:lnTo>
                    <a:pt x="2390" y="3827"/>
                  </a:lnTo>
                  <a:cubicBezTo>
                    <a:pt x="2390" y="3961"/>
                    <a:pt x="2357" y="4034"/>
                    <a:pt x="2186" y="4041"/>
                  </a:cubicBezTo>
                  <a:lnTo>
                    <a:pt x="2178" y="4041"/>
                  </a:lnTo>
                  <a:lnTo>
                    <a:pt x="2178" y="4116"/>
                  </a:lnTo>
                  <a:lnTo>
                    <a:pt x="2864" y="4116"/>
                  </a:lnTo>
                  <a:lnTo>
                    <a:pt x="2864" y="4041"/>
                  </a:lnTo>
                  <a:lnTo>
                    <a:pt x="2855" y="4041"/>
                  </a:lnTo>
                  <a:cubicBezTo>
                    <a:pt x="2700" y="4035"/>
                    <a:pt x="2653" y="3977"/>
                    <a:pt x="2653" y="3796"/>
                  </a:cubicBezTo>
                  <a:lnTo>
                    <a:pt x="2653" y="3231"/>
                  </a:lnTo>
                  <a:cubicBezTo>
                    <a:pt x="2656" y="3231"/>
                    <a:pt x="2658" y="3231"/>
                    <a:pt x="2661" y="3231"/>
                  </a:cubicBezTo>
                  <a:cubicBezTo>
                    <a:pt x="2762" y="3231"/>
                    <a:pt x="2865" y="3276"/>
                    <a:pt x="3088" y="3506"/>
                  </a:cubicBezTo>
                  <a:cubicBezTo>
                    <a:pt x="3172" y="3592"/>
                    <a:pt x="3242" y="3663"/>
                    <a:pt x="3299" y="3721"/>
                  </a:cubicBezTo>
                  <a:cubicBezTo>
                    <a:pt x="3438" y="3860"/>
                    <a:pt x="3508" y="3931"/>
                    <a:pt x="3508" y="3964"/>
                  </a:cubicBezTo>
                  <a:cubicBezTo>
                    <a:pt x="3508" y="3996"/>
                    <a:pt x="3493" y="4029"/>
                    <a:pt x="3377" y="4038"/>
                  </a:cubicBezTo>
                  <a:lnTo>
                    <a:pt x="3369" y="4039"/>
                  </a:lnTo>
                  <a:lnTo>
                    <a:pt x="3369" y="4116"/>
                  </a:lnTo>
                  <a:lnTo>
                    <a:pt x="4132" y="4116"/>
                  </a:lnTo>
                  <a:lnTo>
                    <a:pt x="4132" y="4040"/>
                  </a:lnTo>
                  <a:lnTo>
                    <a:pt x="4123" y="4040"/>
                  </a:lnTo>
                  <a:cubicBezTo>
                    <a:pt x="3978" y="4032"/>
                    <a:pt x="3919" y="4001"/>
                    <a:pt x="3876" y="3955"/>
                  </a:cubicBezTo>
                </a:path>
              </a:pathLst>
            </a:custGeom>
            <a:gradFill>
              <a:gsLst>
                <a:gs pos="0">
                  <a:srgbClr val="FFB700"/>
                </a:gs>
                <a:gs pos="90000">
                  <a:srgbClr val="FF4D1B"/>
                </a:gs>
              </a:gsLst>
              <a:lin ang="2700000" scaled="1"/>
            </a:gradFill>
            <a:ln>
              <a:noFill/>
            </a:ln>
            <a:effectLst>
              <a:innerShdw dist="12700" dir="135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1013">
                <a:solidFill>
                  <a:srgbClr val="FFFFFF"/>
                </a:solidFill>
                <a:latin typeface="맑은 고딕" panose="020B0503020000020004" pitchFamily="50" charset="-127"/>
                <a:ea typeface="맑은 고딕" panose="020B0503020000020004" pitchFamily="50" charset="-127"/>
              </a:endParaRPr>
            </a:p>
          </p:txBody>
        </p:sp>
      </p:grpSp>
      <p:sp>
        <p:nvSpPr>
          <p:cNvPr id="2" name="TextBox 1"/>
          <p:cNvSpPr txBox="1"/>
          <p:nvPr userDrawn="1"/>
        </p:nvSpPr>
        <p:spPr>
          <a:xfrm>
            <a:off x="177800" y="6740753"/>
            <a:ext cx="1303242" cy="107722"/>
          </a:xfrm>
          <a:prstGeom prst="rect">
            <a:avLst/>
          </a:prstGeom>
          <a:noFill/>
        </p:spPr>
        <p:txBody>
          <a:bodyPr wrap="none" lIns="0" tIns="0" rIns="0" bIns="0" rtlCol="0">
            <a:spAutoFit/>
          </a:bodyPr>
          <a:lstStyle/>
          <a:p>
            <a:r>
              <a:rPr lang="en-US" altLang="ko-KR" sz="700" i="1" dirty="0">
                <a:solidFill>
                  <a:schemeClr val="bg2">
                    <a:lumMod val="50000"/>
                  </a:schemeClr>
                </a:solidFill>
                <a:latin typeface="Arial" panose="020B0604020202020204" pitchFamily="34" charset="0"/>
                <a:cs typeface="Arial" panose="020B0604020202020204" pitchFamily="34" charset="0"/>
              </a:rPr>
              <a:t>CONFIDENTIAL &amp; PRIVILEGED</a:t>
            </a:r>
            <a:endParaRPr lang="ko-KR" altLang="en-US" sz="700" i="1" dirty="0">
              <a:solidFill>
                <a:schemeClr val="bg2">
                  <a:lumMod val="50000"/>
                </a:schemeClr>
              </a:solidFill>
              <a:latin typeface="Arial" panose="020B0604020202020204" pitchFamily="34" charset="0"/>
              <a:cs typeface="Arial" panose="020B0604020202020204" pitchFamily="34" charset="0"/>
            </a:endParaRPr>
          </a:p>
        </p:txBody>
      </p:sp>
      <p:sp>
        <p:nvSpPr>
          <p:cNvPr id="10" name="슬라이드 번호 개체 틀 1"/>
          <p:cNvSpPr txBox="1">
            <a:spLocks/>
          </p:cNvSpPr>
          <p:nvPr userDrawn="1"/>
        </p:nvSpPr>
        <p:spPr>
          <a:xfrm>
            <a:off x="11548533" y="6560972"/>
            <a:ext cx="643467" cy="28750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3252FE43-74DF-4B1B-855A-1EB0017CF65B}" type="slidenum">
              <a:rPr lang="ko-KR" altLang="en-US" sz="1000" smtClean="0">
                <a:solidFill>
                  <a:srgbClr val="3F3F3F">
                    <a:lumMod val="65000"/>
                    <a:lumOff val="35000"/>
                  </a:srgbClr>
                </a:solidFill>
                <a:latin typeface="맑은 고딕" panose="020B0503020000020004" pitchFamily="50" charset="-127"/>
                <a:ea typeface="맑은 고딕" panose="020B0503020000020004" pitchFamily="50" charset="-127"/>
              </a:rPr>
              <a:pPr algn="r">
                <a:defRPr/>
              </a:pPr>
              <a:t>‹#›</a:t>
            </a:fld>
            <a:endParaRPr lang="ko-KR" altLang="en-US" sz="1000" dirty="0">
              <a:solidFill>
                <a:srgbClr val="3F3F3F">
                  <a:lumMod val="65000"/>
                  <a:lumOff val="35000"/>
                </a:srgbClr>
              </a:solidFill>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1141449821"/>
      </p:ext>
    </p:extLst>
  </p:cSld>
  <p:clrMapOvr>
    <a:masterClrMapping/>
  </p:clrMapOvr>
</p:sldLayout>
</file>

<file path=ppt/slideLayouts/slideLayout10.xml><?xml version="1.0" encoding="utf-8"?>
<p:sldLayout xmlns:p14="http://schemas.microsoft.com/office/powerpoint/2010/main"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9/15/2025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169835745"/>
      </p:ext>
    </p:extLst>
  </p:cSld>
  <p:clrMapOvr>
    <a:masterClrMapping/>
  </p:clrMapOvr>
</p:sldLayout>
</file>

<file path=ppt/slideLayouts/slideLayout11.xml><?xml version="1.0" encoding="utf-8"?>
<p:sldLayout xmlns:p14="http://schemas.microsoft.com/office/powerpoint/2010/main" xmlns:a="http://schemas.openxmlformats.org/drawingml/2006/main" xmlns:r="http://schemas.openxmlformats.org/officeDocument/2006/relationships" xmlns:p="http://schemas.openxmlformats.org/presentationml/2006/main" userDrawn="1">
  <p:cSld name="4_내용슬라이드">
    <p:spTree>
      <p:nvGrpSpPr>
        <p:cNvPr id="1" name=""/>
        <p:cNvGrpSpPr/>
        <p:nvPr/>
      </p:nvGrpSpPr>
      <p:grpSpPr>
        <a:xfrm>
          <a:off x="0" y="0"/>
          <a:ext cx="0" cy="0"/>
          <a:chOff x="0" y="0"/>
          <a:chExt cx="0" cy="0"/>
        </a:xfrm>
      </p:grpSpPr>
      <p:sp>
        <p:nvSpPr>
          <p:cNvPr id="12" name="TextBox 11"/>
          <p:cNvSpPr txBox="1"/>
          <p:nvPr userDrawn="1"/>
        </p:nvSpPr>
        <p:spPr>
          <a:xfrm>
            <a:off x="177800" y="6740753"/>
            <a:ext cx="1303242" cy="107722"/>
          </a:xfrm>
          <a:prstGeom prst="rect">
            <a:avLst/>
          </a:prstGeom>
          <a:noFill/>
        </p:spPr>
        <p:txBody>
          <a:bodyPr wrap="none" lIns="0" tIns="0" rIns="0" bIns="0" rtlCol="0">
            <a:spAutoFit/>
          </a:bodyPr>
          <a:lstStyle/>
          <a:p>
            <a:r>
              <a:rPr lang="en-US" altLang="ko-KR" sz="700" i="1" dirty="0">
                <a:solidFill>
                  <a:schemeClr val="bg2">
                    <a:lumMod val="50000"/>
                  </a:schemeClr>
                </a:solidFill>
                <a:latin typeface="Arial" panose="020B0604020202020204" pitchFamily="34" charset="0"/>
                <a:cs typeface="Arial" panose="020B0604020202020204" pitchFamily="34" charset="0"/>
              </a:rPr>
              <a:t>CONFIDENTIAL &amp; PRIVILEGED</a:t>
            </a:r>
            <a:endParaRPr lang="ko-KR" altLang="en-US" sz="700" i="1" dirty="0">
              <a:solidFill>
                <a:schemeClr val="bg2">
                  <a:lumMod val="50000"/>
                </a:schemeClr>
              </a:solidFill>
              <a:latin typeface="Arial" panose="020B0604020202020204" pitchFamily="34" charset="0"/>
              <a:cs typeface="Arial" panose="020B0604020202020204" pitchFamily="34" charset="0"/>
            </a:endParaRPr>
          </a:p>
        </p:txBody>
      </p:sp>
      <p:sp>
        <p:nvSpPr>
          <p:cNvPr id="13" name="슬라이드 번호 개체 틀 1"/>
          <p:cNvSpPr txBox="1">
            <a:spLocks/>
          </p:cNvSpPr>
          <p:nvPr userDrawn="1"/>
        </p:nvSpPr>
        <p:spPr>
          <a:xfrm>
            <a:off x="11548533" y="6560972"/>
            <a:ext cx="643467" cy="28750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3252FE43-74DF-4B1B-855A-1EB0017CF65B}" type="slidenum">
              <a:rPr lang="ko-KR" altLang="en-US" sz="1000" smtClean="0">
                <a:solidFill>
                  <a:srgbClr val="3F3F3F">
                    <a:lumMod val="65000"/>
                    <a:lumOff val="35000"/>
                  </a:srgbClr>
                </a:solidFill>
                <a:latin typeface="맑은 고딕" panose="020B0503020000020004" pitchFamily="50" charset="-127"/>
                <a:ea typeface="맑은 고딕" panose="020B0503020000020004" pitchFamily="50" charset="-127"/>
              </a:rPr>
              <a:pPr algn="r">
                <a:defRPr/>
              </a:pPr>
              <a:t>‹#›</a:t>
            </a:fld>
            <a:endParaRPr lang="ko-KR" altLang="en-US" sz="1000" dirty="0">
              <a:solidFill>
                <a:srgbClr val="3F3F3F">
                  <a:lumMod val="65000"/>
                  <a:lumOff val="35000"/>
                </a:srgbClr>
              </a:solidFill>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3718829022"/>
      </p:ext>
    </p:extLst>
  </p:cSld>
  <p:clrMapOvr>
    <a:masterClrMapping/>
  </p:clrMapOvr>
</p:sldLayout>
</file>

<file path=ppt/slideLayouts/slideLayout12.xml><?xml version="1.0" encoding="utf-8"?>
<p:sldLayout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14_제목 슬라이드">
    <p:spTree>
      <p:nvGrpSpPr>
        <p:cNvPr id="1" name=""/>
        <p:cNvGrpSpPr/>
        <p:nvPr/>
      </p:nvGrpSpPr>
      <p:grpSpPr>
        <a:xfrm>
          <a:off x="0" y="0"/>
          <a:ext cx="0" cy="0"/>
          <a:chOff x="0" y="0"/>
          <a:chExt cx="0" cy="0"/>
        </a:xfrm>
      </p:grpSpPr>
      <p:pic>
        <p:nvPicPr>
          <p:cNvPr id="5" name="그림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245953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20_제목 슬라이드">
    <p:spTree>
      <p:nvGrpSpPr>
        <p:cNvPr id="1" name=""/>
        <p:cNvGrpSpPr/>
        <p:nvPr/>
      </p:nvGrpSpPr>
      <p:grpSpPr>
        <a:xfrm>
          <a:off x="0" y="0"/>
          <a:ext cx="0" cy="0"/>
          <a:chOff x="0" y="0"/>
          <a:chExt cx="0" cy="0"/>
        </a:xfrm>
      </p:grpSpPr>
      <p:pic>
        <p:nvPicPr>
          <p:cNvPr id="3" name="그림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그림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userDrawn="1"/>
        </p:nvSpPr>
        <p:spPr>
          <a:xfrm>
            <a:off x="177800" y="6740753"/>
            <a:ext cx="1303242" cy="107722"/>
          </a:xfrm>
          <a:prstGeom prst="rect">
            <a:avLst/>
          </a:prstGeom>
          <a:noFill/>
        </p:spPr>
        <p:txBody>
          <a:bodyPr wrap="none" lIns="0" tIns="0" rIns="0" bIns="0" rtlCol="0">
            <a:spAutoFit/>
          </a:bodyPr>
          <a:lstStyle/>
          <a:p>
            <a:r>
              <a:rPr lang="en-US" altLang="ko-KR" sz="700" i="1" dirty="0">
                <a:solidFill>
                  <a:schemeClr val="bg1"/>
                </a:solidFill>
                <a:latin typeface="Arial" panose="020B0604020202020204" pitchFamily="34" charset="0"/>
                <a:cs typeface="Arial" panose="020B0604020202020204" pitchFamily="34" charset="0"/>
              </a:rPr>
              <a:t>CONFIDENTIAL &amp; PRIVILEGED</a:t>
            </a:r>
            <a:endParaRPr lang="ko-KR" altLang="en-US" sz="7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83645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15_제목 슬라이드">
    <p:spTree>
      <p:nvGrpSpPr>
        <p:cNvPr id="1" name=""/>
        <p:cNvGrpSpPr/>
        <p:nvPr/>
      </p:nvGrpSpPr>
      <p:grpSpPr>
        <a:xfrm>
          <a:off x="0" y="0"/>
          <a:ext cx="0" cy="0"/>
          <a:chOff x="0" y="0"/>
          <a:chExt cx="0" cy="0"/>
        </a:xfrm>
      </p:grpSpPr>
      <p:pic>
        <p:nvPicPr>
          <p:cNvPr id="3" name="그림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5532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16_제목 슬라이드">
    <p:spTree>
      <p:nvGrpSpPr>
        <p:cNvPr id="1" name=""/>
        <p:cNvGrpSpPr/>
        <p:nvPr/>
      </p:nvGrpSpPr>
      <p:grpSpPr>
        <a:xfrm>
          <a:off x="0" y="0"/>
          <a:ext cx="0" cy="0"/>
          <a:chOff x="0" y="0"/>
          <a:chExt cx="0" cy="0"/>
        </a:xfrm>
      </p:grpSpPr>
      <p:pic>
        <p:nvPicPr>
          <p:cNvPr id="3" name="그림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469949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17_제목 슬라이드">
    <p:spTree>
      <p:nvGrpSpPr>
        <p:cNvPr id="1" name=""/>
        <p:cNvGrpSpPr/>
        <p:nvPr/>
      </p:nvGrpSpPr>
      <p:grpSpPr>
        <a:xfrm>
          <a:off x="0" y="0"/>
          <a:ext cx="0" cy="0"/>
          <a:chOff x="0" y="0"/>
          <a:chExt cx="0" cy="0"/>
        </a:xfrm>
      </p:grpSpPr>
      <p:pic>
        <p:nvPicPr>
          <p:cNvPr id="5" name="그림 4"/>
          <p:cNvPicPr>
            <a:picLocks noChangeAspect="1"/>
          </p:cNvPicPr>
          <p:nvPr userDrawn="1"/>
        </p:nvPicPr>
        <p:blipFill rotWithShape="1">
          <a:blip r:embed="rId2" cstate="print">
            <a:extLst>
              <a:ext uri="{28A0092B-C50C-407E-A947-70E740481C1C}">
                <a14:useLocalDpi xmlns:a14="http://schemas.microsoft.com/office/drawing/2010/main" val="0"/>
              </a:ext>
            </a:extLst>
          </a:blip>
          <a:srcRect l="13506" r="22495" b="27910"/>
          <a:stretch/>
        </p:blipFill>
        <p:spPr>
          <a:xfrm>
            <a:off x="0" y="1"/>
            <a:ext cx="12192000" cy="6857999"/>
          </a:xfrm>
          <a:custGeom>
            <a:avLst/>
            <a:gdLst>
              <a:gd name="connsiteX0" fmla="*/ 0 w 3400148"/>
              <a:gd name="connsiteY0" fmla="*/ 0 h 6858000"/>
              <a:gd name="connsiteX1" fmla="*/ 3400148 w 3400148"/>
              <a:gd name="connsiteY1" fmla="*/ 0 h 6858000"/>
              <a:gd name="connsiteX2" fmla="*/ 3400148 w 3400148"/>
              <a:gd name="connsiteY2" fmla="*/ 6858000 h 6858000"/>
              <a:gd name="connsiteX3" fmla="*/ 0 w 340014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400148" h="6858000">
                <a:moveTo>
                  <a:pt x="0" y="0"/>
                </a:moveTo>
                <a:lnTo>
                  <a:pt x="3400148" y="0"/>
                </a:lnTo>
                <a:lnTo>
                  <a:pt x="3400148" y="6858000"/>
                </a:lnTo>
                <a:lnTo>
                  <a:pt x="0" y="6858000"/>
                </a:lnTo>
                <a:close/>
              </a:path>
            </a:pathLst>
          </a:custGeom>
        </p:spPr>
      </p:pic>
      <p:pic>
        <p:nvPicPr>
          <p:cNvPr id="3" name="그림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163143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19_제목 슬라이드">
    <p:spTree>
      <p:nvGrpSpPr>
        <p:cNvPr id="1" name=""/>
        <p:cNvGrpSpPr/>
        <p:nvPr/>
      </p:nvGrpSpPr>
      <p:grpSpPr>
        <a:xfrm>
          <a:off x="0" y="0"/>
          <a:ext cx="0" cy="0"/>
          <a:chOff x="0" y="0"/>
          <a:chExt cx="0" cy="0"/>
        </a:xfrm>
      </p:grpSpPr>
      <p:pic>
        <p:nvPicPr>
          <p:cNvPr id="4" name="그림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그림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678900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p14="http://schemas.microsoft.com/office/powerpoint/2010/main" xmlns:a16="http://schemas.microsoft.com/office/drawing/2014/main" xmlns:p15="http://schemas.microsoft.com/office/powerpoint/2012/main" xmlns:a="http://schemas.openxmlformats.org/drawingml/2006/main" xmlns:r="http://schemas.openxmlformats.org/officeDocument/2006/relationships" xmlns:p="http://schemas.openxmlformats.org/presentationml/2006/main" preserve="1" userDrawn="1">
  <p:cSld name="4_제목 슬라이드">
    <p:spTree>
      <p:nvGrpSpPr>
        <p:cNvPr id="1" name=""/>
        <p:cNvGrpSpPr/>
        <p:nvPr/>
      </p:nvGrpSpPr>
      <p:grpSpPr>
        <a:xfrm>
          <a:off x="0" y="0"/>
          <a:ext cx="0" cy="0"/>
          <a:chOff x="0" y="0"/>
          <a:chExt cx="0" cy="0"/>
        </a:xfrm>
      </p:grpSpPr>
      <p:sp>
        <p:nvSpPr>
          <p:cNvPr id="2" name="TextBox 1"/>
          <p:cNvSpPr txBox="1"/>
          <p:nvPr userDrawn="1"/>
        </p:nvSpPr>
        <p:spPr>
          <a:xfrm>
            <a:off x="177800" y="6740753"/>
            <a:ext cx="1303242" cy="107722"/>
          </a:xfrm>
          <a:prstGeom prst="rect">
            <a:avLst/>
          </a:prstGeom>
          <a:noFill/>
        </p:spPr>
        <p:txBody>
          <a:bodyPr wrap="none" lIns="0" tIns="0" rIns="0" bIns="0" rtlCol="0">
            <a:spAutoFit/>
          </a:bodyPr>
          <a:lstStyle/>
          <a:p>
            <a:r>
              <a:rPr lang="en-US" altLang="ko-KR" sz="700" i="1" dirty="0">
                <a:solidFill>
                  <a:schemeClr val="bg2">
                    <a:lumMod val="50000"/>
                  </a:schemeClr>
                </a:solidFill>
                <a:latin typeface="Arial" panose="020B0604020202020204" pitchFamily="34" charset="0"/>
                <a:cs typeface="Arial" panose="020B0604020202020204" pitchFamily="34" charset="0"/>
              </a:rPr>
              <a:t>CONFIDENTIAL &amp; PRIVILEGED</a:t>
            </a:r>
            <a:endParaRPr lang="ko-KR" altLang="en-US" sz="700" i="1" dirty="0">
              <a:solidFill>
                <a:schemeClr val="bg2">
                  <a:lumMod val="50000"/>
                </a:schemeClr>
              </a:solidFill>
              <a:latin typeface="Arial" panose="020B0604020202020204" pitchFamily="34" charset="0"/>
              <a:cs typeface="Arial" panose="020B0604020202020204" pitchFamily="34" charset="0"/>
            </a:endParaRPr>
          </a:p>
        </p:txBody>
      </p:sp>
      <p:graphicFrame>
        <p:nvGraphicFramePr>
          <p:cNvPr id="3" name="표 2"/>
          <p:cNvGraphicFramePr>
            <a:graphicFrameLocks noGrp="1"/>
          </p:cNvGraphicFramePr>
          <p:nvPr userDrawn="1">
            <p:extLst>
              <p:ext uri="{D42A27DB-BD31-4B8C-83A1-F6EECF244321}">
                <p14:modId xmlns:p14="http://schemas.microsoft.com/office/powerpoint/2010/main" val="495848154"/>
              </p:ext>
            </p:extLst>
          </p:nvPr>
        </p:nvGraphicFramePr>
        <p:xfrm>
          <a:off x="2256366" y="3429000"/>
          <a:ext cx="3839634" cy="396240"/>
        </p:xfrm>
        <a:graphic>
          <a:graphicData uri="http://schemas.openxmlformats.org/drawingml/2006/table">
            <a:tbl>
              <a:tblPr firstRow="1" bandRow="1">
                <a:tableStyleId>{073A0DAA-6AF3-43AB-8588-CEC1D06C72B9}</a:tableStyleId>
              </a:tblPr>
              <a:tblGrid>
                <a:gridCol w="57867">
                  <a:extLst>
                    <a:ext uri="{9D8B030D-6E8A-4147-A177-3AD203B41FA5}">
                      <a16:colId xmlns:a16="http://schemas.microsoft.com/office/drawing/2014/main" val="885735105"/>
                    </a:ext>
                  </a:extLst>
                </a:gridCol>
                <a:gridCol w="3781767">
                  <a:extLst>
                    <a:ext uri="{9D8B030D-6E8A-4147-A177-3AD203B41FA5}">
                      <a16:colId xmlns:a16="http://schemas.microsoft.com/office/drawing/2014/main" val="3860166857"/>
                    </a:ext>
                  </a:extLst>
                </a:gridCol>
              </a:tblGrid>
              <a:tr h="252994">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sz="500" b="1" dirty="0">
                        <a:solidFill>
                          <a:schemeClr val="tx1">
                            <a:lumMod val="75000"/>
                            <a:lumOff val="25000"/>
                          </a:schemeClr>
                        </a:solidFill>
                        <a:latin typeface="Arial" panose="020B0604020202020204" pitchFamily="34" charset="0"/>
                        <a:cs typeface="Arial" panose="020B0604020202020204" pitchFamily="34" charset="0"/>
                      </a:endParaRPr>
                    </a:p>
                  </a:txBody>
                  <a:tcPr marL="24000" marR="0" marT="0" marB="0">
                    <a:lnL w="381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gradFill>
                      <a:gsLst>
                        <a:gs pos="100000">
                          <a:srgbClr val="FF3503"/>
                        </a:gs>
                        <a:gs pos="0">
                          <a:srgbClr val="FFCF00"/>
                        </a:gs>
                      </a:gsLst>
                      <a:lin ang="2700000" scaled="1"/>
                    </a:gradFill>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2000" b="1" dirty="0">
                          <a:solidFill>
                            <a:schemeClr val="tx1">
                              <a:lumMod val="75000"/>
                              <a:lumOff val="25000"/>
                            </a:schemeClr>
                          </a:solidFill>
                          <a:latin typeface="Arial" panose="020B0604020202020204" pitchFamily="34" charset="0"/>
                          <a:cs typeface="Arial" panose="020B0604020202020204" pitchFamily="34" charset="0"/>
                        </a:rPr>
                        <a:t>Lorem ipsum</a:t>
                      </a:r>
                    </a:p>
                  </a:txBody>
                  <a:tcPr marL="121920" marR="121920">
                    <a:lnL w="381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31960728"/>
                  </a:ext>
                </a:extLst>
              </a:tr>
            </a:tbl>
          </a:graphicData>
        </a:graphic>
      </p:graphicFrame>
    </p:spTree>
    <p:extLst>
      <p:ext uri="{BB962C8B-B14F-4D97-AF65-F5344CB8AC3E}">
        <p14:creationId xmlns:p14="http://schemas.microsoft.com/office/powerpoint/2010/main" val="36782577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userDrawn="1">
  <p:cSld name="내용슬라이드">
    <p:spTree>
      <p:nvGrpSpPr>
        <p:cNvPr id="1" name=""/>
        <p:cNvGrpSpPr/>
        <p:nvPr/>
      </p:nvGrpSpPr>
      <p:grpSpPr>
        <a:xfrm>
          <a:off x="0" y="0"/>
          <a:ext cx="0" cy="0"/>
          <a:chOff x="0" y="0"/>
          <a:chExt cx="0" cy="0"/>
        </a:xfrm>
      </p:grpSpPr>
      <p:pic>
        <p:nvPicPr>
          <p:cNvPr id="6" name="그림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1" name="그룹 10"/>
          <p:cNvGrpSpPr/>
          <p:nvPr userDrawn="1"/>
        </p:nvGrpSpPr>
        <p:grpSpPr>
          <a:xfrm>
            <a:off x="11083676" y="370671"/>
            <a:ext cx="614784" cy="337980"/>
            <a:chOff x="5974823" y="5905999"/>
            <a:chExt cx="589354" cy="432000"/>
          </a:xfrm>
        </p:grpSpPr>
        <p:sp>
          <p:nvSpPr>
            <p:cNvPr id="12" name="Freeform 21"/>
            <p:cNvSpPr>
              <a:spLocks noChangeAspect="1" noEditPoints="1"/>
            </p:cNvSpPr>
            <p:nvPr/>
          </p:nvSpPr>
          <p:spPr bwMode="auto">
            <a:xfrm>
              <a:off x="5974823" y="5905999"/>
              <a:ext cx="589354" cy="432000"/>
            </a:xfrm>
            <a:custGeom>
              <a:avLst/>
              <a:gdLst>
                <a:gd name="T0" fmla="*/ 1907 w 5667"/>
                <a:gd name="T1" fmla="*/ 3240 h 4155"/>
                <a:gd name="T2" fmla="*/ 727 w 5667"/>
                <a:gd name="T3" fmla="*/ 1437 h 4155"/>
                <a:gd name="T4" fmla="*/ 607 w 5667"/>
                <a:gd name="T5" fmla="*/ 3238 h 4155"/>
                <a:gd name="T6" fmla="*/ 1646 w 5667"/>
                <a:gd name="T7" fmla="*/ 3074 h 4155"/>
                <a:gd name="T8" fmla="*/ 1428 w 5667"/>
                <a:gd name="T9" fmla="*/ 2646 h 4155"/>
                <a:gd name="T10" fmla="*/ 1917 w 5667"/>
                <a:gd name="T11" fmla="*/ 2274 h 4155"/>
                <a:gd name="T12" fmla="*/ 1289 w 5667"/>
                <a:gd name="T13" fmla="*/ 2275 h 4155"/>
                <a:gd name="T14" fmla="*/ 1456 w 5667"/>
                <a:gd name="T15" fmla="*/ 2415 h 4155"/>
                <a:gd name="T16" fmla="*/ 1132 w 5667"/>
                <a:gd name="T17" fmla="*/ 2608 h 4155"/>
                <a:gd name="T18" fmla="*/ 733 w 5667"/>
                <a:gd name="T19" fmla="*/ 1520 h 4155"/>
                <a:gd name="T20" fmla="*/ 1114 w 5667"/>
                <a:gd name="T21" fmla="*/ 1919 h 4155"/>
                <a:gd name="T22" fmla="*/ 1039 w 5667"/>
                <a:gd name="T23" fmla="*/ 1468 h 4155"/>
                <a:gd name="T24" fmla="*/ 979 w 5667"/>
                <a:gd name="T25" fmla="*/ 1489 h 4155"/>
                <a:gd name="T26" fmla="*/ 350 w 5667"/>
                <a:gd name="T27" fmla="*/ 2092 h 4155"/>
                <a:gd name="T28" fmla="*/ 607 w 5667"/>
                <a:gd name="T29" fmla="*/ 3247 h 4155"/>
                <a:gd name="T30" fmla="*/ 1072 w 5667"/>
                <a:gd name="T31" fmla="*/ 2997 h 4155"/>
                <a:gd name="T32" fmla="*/ 894 w 5667"/>
                <a:gd name="T33" fmla="*/ 3075 h 4155"/>
                <a:gd name="T34" fmla="*/ 493 w 5667"/>
                <a:gd name="T35" fmla="*/ 2304 h 4155"/>
                <a:gd name="T36" fmla="*/ 1062 w 5667"/>
                <a:gd name="T37" fmla="*/ 2876 h 4155"/>
                <a:gd name="T38" fmla="*/ 1907 w 5667"/>
                <a:gd name="T39" fmla="*/ 3248 h 4155"/>
                <a:gd name="T40" fmla="*/ 2055 w 5667"/>
                <a:gd name="T41" fmla="*/ 3160 h 4155"/>
                <a:gd name="T42" fmla="*/ 4279 w 5667"/>
                <a:gd name="T43" fmla="*/ 3195 h 4155"/>
                <a:gd name="T44" fmla="*/ 4897 w 5667"/>
                <a:gd name="T45" fmla="*/ 4043 h 4155"/>
                <a:gd name="T46" fmla="*/ 4251 w 5667"/>
                <a:gd name="T47" fmla="*/ 3917 h 4155"/>
                <a:gd name="T48" fmla="*/ 2684 w 5667"/>
                <a:gd name="T49" fmla="*/ 1912 h 4155"/>
                <a:gd name="T50" fmla="*/ 2662 w 5667"/>
                <a:gd name="T51" fmla="*/ 1480 h 4155"/>
                <a:gd name="T52" fmla="*/ 1754 w 5667"/>
                <a:gd name="T53" fmla="*/ 278 h 4155"/>
                <a:gd name="T54" fmla="*/ 1280 w 5667"/>
                <a:gd name="T55" fmla="*/ 0 h 4155"/>
                <a:gd name="T56" fmla="*/ 1490 w 5667"/>
                <a:gd name="T57" fmla="*/ 1651 h 4155"/>
                <a:gd name="T58" fmla="*/ 2683 w 5667"/>
                <a:gd name="T59" fmla="*/ 1920 h 4155"/>
                <a:gd name="T60" fmla="*/ 3475 w 5667"/>
                <a:gd name="T61" fmla="*/ 463 h 4155"/>
                <a:gd name="T62" fmla="*/ 3023 w 5667"/>
                <a:gd name="T63" fmla="*/ 966 h 4155"/>
                <a:gd name="T64" fmla="*/ 4125 w 5667"/>
                <a:gd name="T65" fmla="*/ 1570 h 4155"/>
                <a:gd name="T66" fmla="*/ 4064 w 5667"/>
                <a:gd name="T67" fmla="*/ 1520 h 4155"/>
                <a:gd name="T68" fmla="*/ 4134 w 5667"/>
                <a:gd name="T69" fmla="*/ 1081 h 4155"/>
                <a:gd name="T70" fmla="*/ 4133 w 5667"/>
                <a:gd name="T71" fmla="*/ 1007 h 4155"/>
                <a:gd name="T72" fmla="*/ 2758 w 5667"/>
                <a:gd name="T73" fmla="*/ 1184 h 4155"/>
                <a:gd name="T74" fmla="*/ 4962 w 5667"/>
                <a:gd name="T75" fmla="*/ 462 h 4155"/>
                <a:gd name="T76" fmla="*/ 5356 w 5667"/>
                <a:gd name="T77" fmla="*/ 966 h 4155"/>
                <a:gd name="T78" fmla="*/ 5631 w 5667"/>
                <a:gd name="T79" fmla="*/ 1576 h 4155"/>
                <a:gd name="T80" fmla="*/ 5582 w 5667"/>
                <a:gd name="T81" fmla="*/ 1512 h 4155"/>
                <a:gd name="T82" fmla="*/ 4525 w 5667"/>
                <a:gd name="T83" fmla="*/ 1081 h 4155"/>
                <a:gd name="T84" fmla="*/ 5638 w 5667"/>
                <a:gd name="T85" fmla="*/ 938 h 4155"/>
                <a:gd name="T86" fmla="*/ 4464 w 5667"/>
                <a:gd name="T87" fmla="*/ 1743 h 4155"/>
                <a:gd name="T88" fmla="*/ 3237 w 5667"/>
                <a:gd name="T89" fmla="*/ 3295 h 4155"/>
                <a:gd name="T90" fmla="*/ 3959 w 5667"/>
                <a:gd name="T91" fmla="*/ 2276 h 4155"/>
                <a:gd name="T92" fmla="*/ 3294 w 5667"/>
                <a:gd name="T93" fmla="*/ 2274 h 4155"/>
                <a:gd name="T94" fmla="*/ 2935 w 5667"/>
                <a:gd name="T95" fmla="*/ 2965 h 4155"/>
                <a:gd name="T96" fmla="*/ 2864 w 5667"/>
                <a:gd name="T97" fmla="*/ 2274 h 4155"/>
                <a:gd name="T98" fmla="*/ 2186 w 5667"/>
                <a:gd name="T99" fmla="*/ 2274 h 4155"/>
                <a:gd name="T100" fmla="*/ 2178 w 5667"/>
                <a:gd name="T101" fmla="*/ 4041 h 4155"/>
                <a:gd name="T102" fmla="*/ 2855 w 5667"/>
                <a:gd name="T103" fmla="*/ 4041 h 4155"/>
                <a:gd name="T104" fmla="*/ 3088 w 5667"/>
                <a:gd name="T105" fmla="*/ 3506 h 4155"/>
                <a:gd name="T106" fmla="*/ 3369 w 5667"/>
                <a:gd name="T107" fmla="*/ 4039 h 4155"/>
                <a:gd name="T108" fmla="*/ 4123 w 5667"/>
                <a:gd name="T109" fmla="*/ 4040 h 4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67" h="4155">
                  <a:moveTo>
                    <a:pt x="1907" y="3240"/>
                  </a:moveTo>
                  <a:cubicBezTo>
                    <a:pt x="1905" y="3240"/>
                    <a:pt x="1903" y="3240"/>
                    <a:pt x="1901" y="3240"/>
                  </a:cubicBezTo>
                  <a:cubicBezTo>
                    <a:pt x="1903" y="3240"/>
                    <a:pt x="1905" y="3240"/>
                    <a:pt x="1907" y="3240"/>
                  </a:cubicBezTo>
                  <a:cubicBezTo>
                    <a:pt x="1907" y="3240"/>
                    <a:pt x="1907" y="3240"/>
                    <a:pt x="1907" y="3240"/>
                  </a:cubicBezTo>
                  <a:close/>
                  <a:moveTo>
                    <a:pt x="727" y="1437"/>
                  </a:moveTo>
                  <a:cubicBezTo>
                    <a:pt x="728" y="1437"/>
                    <a:pt x="730" y="1437"/>
                    <a:pt x="731" y="1437"/>
                  </a:cubicBezTo>
                  <a:cubicBezTo>
                    <a:pt x="726" y="1437"/>
                    <a:pt x="721" y="1437"/>
                    <a:pt x="716" y="1437"/>
                  </a:cubicBezTo>
                  <a:cubicBezTo>
                    <a:pt x="720" y="1437"/>
                    <a:pt x="723" y="1437"/>
                    <a:pt x="727" y="1437"/>
                  </a:cubicBezTo>
                  <a:close/>
                  <a:moveTo>
                    <a:pt x="607" y="3238"/>
                  </a:moveTo>
                  <a:cubicBezTo>
                    <a:pt x="603" y="3238"/>
                    <a:pt x="598" y="3238"/>
                    <a:pt x="594" y="3238"/>
                  </a:cubicBezTo>
                  <a:cubicBezTo>
                    <a:pt x="601" y="3238"/>
                    <a:pt x="608" y="3238"/>
                    <a:pt x="616" y="3238"/>
                  </a:cubicBezTo>
                  <a:cubicBezTo>
                    <a:pt x="613" y="3238"/>
                    <a:pt x="610" y="3238"/>
                    <a:pt x="607" y="3238"/>
                  </a:cubicBezTo>
                  <a:close/>
                  <a:moveTo>
                    <a:pt x="1987" y="3164"/>
                  </a:moveTo>
                  <a:cubicBezTo>
                    <a:pt x="1943" y="3164"/>
                    <a:pt x="1876" y="3160"/>
                    <a:pt x="1809" y="3143"/>
                  </a:cubicBezTo>
                  <a:cubicBezTo>
                    <a:pt x="1773" y="3135"/>
                    <a:pt x="1736" y="3121"/>
                    <a:pt x="1699" y="3103"/>
                  </a:cubicBezTo>
                  <a:cubicBezTo>
                    <a:pt x="1681" y="3094"/>
                    <a:pt x="1664" y="3085"/>
                    <a:pt x="1646" y="3074"/>
                  </a:cubicBezTo>
                  <a:cubicBezTo>
                    <a:pt x="1570" y="3029"/>
                    <a:pt x="1492" y="2966"/>
                    <a:pt x="1409" y="2881"/>
                  </a:cubicBezTo>
                  <a:cubicBezTo>
                    <a:pt x="1409" y="2881"/>
                    <a:pt x="1375" y="2847"/>
                    <a:pt x="1320" y="2794"/>
                  </a:cubicBezTo>
                  <a:cubicBezTo>
                    <a:pt x="1332" y="2778"/>
                    <a:pt x="1343" y="2762"/>
                    <a:pt x="1355" y="2746"/>
                  </a:cubicBezTo>
                  <a:cubicBezTo>
                    <a:pt x="1380" y="2712"/>
                    <a:pt x="1405" y="2678"/>
                    <a:pt x="1428" y="2646"/>
                  </a:cubicBezTo>
                  <a:cubicBezTo>
                    <a:pt x="1447" y="2620"/>
                    <a:pt x="1464" y="2593"/>
                    <a:pt x="1481" y="2567"/>
                  </a:cubicBezTo>
                  <a:cubicBezTo>
                    <a:pt x="1535" y="2485"/>
                    <a:pt x="1586" y="2407"/>
                    <a:pt x="1665" y="2346"/>
                  </a:cubicBezTo>
                  <a:cubicBezTo>
                    <a:pt x="1758" y="2274"/>
                    <a:pt x="1842" y="2274"/>
                    <a:pt x="1904" y="2274"/>
                  </a:cubicBezTo>
                  <a:lnTo>
                    <a:pt x="1917" y="2274"/>
                  </a:lnTo>
                  <a:lnTo>
                    <a:pt x="1917" y="2199"/>
                  </a:lnTo>
                  <a:lnTo>
                    <a:pt x="1281" y="2199"/>
                  </a:lnTo>
                  <a:lnTo>
                    <a:pt x="1281" y="2275"/>
                  </a:lnTo>
                  <a:lnTo>
                    <a:pt x="1289" y="2275"/>
                  </a:lnTo>
                  <a:lnTo>
                    <a:pt x="1358" y="2280"/>
                  </a:lnTo>
                  <a:cubicBezTo>
                    <a:pt x="1401" y="2287"/>
                    <a:pt x="1443" y="2296"/>
                    <a:pt x="1459" y="2315"/>
                  </a:cubicBezTo>
                  <a:cubicBezTo>
                    <a:pt x="1477" y="2340"/>
                    <a:pt x="1467" y="2378"/>
                    <a:pt x="1457" y="2411"/>
                  </a:cubicBezTo>
                  <a:lnTo>
                    <a:pt x="1456" y="2415"/>
                  </a:lnTo>
                  <a:cubicBezTo>
                    <a:pt x="1449" y="2443"/>
                    <a:pt x="1434" y="2466"/>
                    <a:pt x="1419" y="2491"/>
                  </a:cubicBezTo>
                  <a:lnTo>
                    <a:pt x="1413" y="2501"/>
                  </a:lnTo>
                  <a:cubicBezTo>
                    <a:pt x="1384" y="2549"/>
                    <a:pt x="1331" y="2626"/>
                    <a:pt x="1254" y="2728"/>
                  </a:cubicBezTo>
                  <a:lnTo>
                    <a:pt x="1132" y="2608"/>
                  </a:lnTo>
                  <a:cubicBezTo>
                    <a:pt x="960" y="2438"/>
                    <a:pt x="747" y="2226"/>
                    <a:pt x="651" y="2131"/>
                  </a:cubicBezTo>
                  <a:cubicBezTo>
                    <a:pt x="509" y="1988"/>
                    <a:pt x="419" y="1771"/>
                    <a:pt x="541" y="1607"/>
                  </a:cubicBezTo>
                  <a:cubicBezTo>
                    <a:pt x="582" y="1552"/>
                    <a:pt x="650" y="1519"/>
                    <a:pt x="723" y="1519"/>
                  </a:cubicBezTo>
                  <a:cubicBezTo>
                    <a:pt x="727" y="1519"/>
                    <a:pt x="730" y="1519"/>
                    <a:pt x="733" y="1520"/>
                  </a:cubicBezTo>
                  <a:cubicBezTo>
                    <a:pt x="905" y="1526"/>
                    <a:pt x="1017" y="1700"/>
                    <a:pt x="1036" y="1860"/>
                  </a:cubicBezTo>
                  <a:cubicBezTo>
                    <a:pt x="1038" y="1873"/>
                    <a:pt x="1038" y="1895"/>
                    <a:pt x="1038" y="1910"/>
                  </a:cubicBezTo>
                  <a:lnTo>
                    <a:pt x="1038" y="1919"/>
                  </a:lnTo>
                  <a:lnTo>
                    <a:pt x="1114" y="1919"/>
                  </a:lnTo>
                  <a:lnTo>
                    <a:pt x="1114" y="1458"/>
                  </a:lnTo>
                  <a:lnTo>
                    <a:pt x="1039" y="1458"/>
                  </a:lnTo>
                  <a:lnTo>
                    <a:pt x="1039" y="1467"/>
                  </a:lnTo>
                  <a:lnTo>
                    <a:pt x="1039" y="1468"/>
                  </a:lnTo>
                  <a:cubicBezTo>
                    <a:pt x="1039" y="1469"/>
                    <a:pt x="1039" y="1471"/>
                    <a:pt x="1039" y="1472"/>
                  </a:cubicBezTo>
                  <a:cubicBezTo>
                    <a:pt x="1039" y="1497"/>
                    <a:pt x="1031" y="1511"/>
                    <a:pt x="1027" y="1511"/>
                  </a:cubicBezTo>
                  <a:cubicBezTo>
                    <a:pt x="1019" y="1511"/>
                    <a:pt x="1007" y="1504"/>
                    <a:pt x="996" y="1498"/>
                  </a:cubicBezTo>
                  <a:cubicBezTo>
                    <a:pt x="991" y="1495"/>
                    <a:pt x="985" y="1491"/>
                    <a:pt x="979" y="1489"/>
                  </a:cubicBezTo>
                  <a:cubicBezTo>
                    <a:pt x="917" y="1458"/>
                    <a:pt x="859" y="1440"/>
                    <a:pt x="796" y="1433"/>
                  </a:cubicBezTo>
                  <a:cubicBezTo>
                    <a:pt x="773" y="1430"/>
                    <a:pt x="749" y="1428"/>
                    <a:pt x="727" y="1428"/>
                  </a:cubicBezTo>
                  <a:cubicBezTo>
                    <a:pt x="583" y="1428"/>
                    <a:pt x="462" y="1486"/>
                    <a:pt x="386" y="1590"/>
                  </a:cubicBezTo>
                  <a:cubicBezTo>
                    <a:pt x="291" y="1721"/>
                    <a:pt x="277" y="1914"/>
                    <a:pt x="350" y="2092"/>
                  </a:cubicBezTo>
                  <a:cubicBezTo>
                    <a:pt x="370" y="2141"/>
                    <a:pt x="398" y="2188"/>
                    <a:pt x="438" y="2240"/>
                  </a:cubicBezTo>
                  <a:cubicBezTo>
                    <a:pt x="197" y="2376"/>
                    <a:pt x="0" y="2650"/>
                    <a:pt x="129" y="2937"/>
                  </a:cubicBezTo>
                  <a:cubicBezTo>
                    <a:pt x="214" y="3125"/>
                    <a:pt x="387" y="3241"/>
                    <a:pt x="594" y="3247"/>
                  </a:cubicBezTo>
                  <a:cubicBezTo>
                    <a:pt x="598" y="3247"/>
                    <a:pt x="603" y="3247"/>
                    <a:pt x="607" y="3247"/>
                  </a:cubicBezTo>
                  <a:cubicBezTo>
                    <a:pt x="771" y="3247"/>
                    <a:pt x="951" y="3169"/>
                    <a:pt x="1100" y="3034"/>
                  </a:cubicBezTo>
                  <a:lnTo>
                    <a:pt x="1107" y="3027"/>
                  </a:lnTo>
                  <a:lnTo>
                    <a:pt x="1100" y="3020"/>
                  </a:lnTo>
                  <a:cubicBezTo>
                    <a:pt x="1085" y="3008"/>
                    <a:pt x="1081" y="3005"/>
                    <a:pt x="1072" y="2997"/>
                  </a:cubicBezTo>
                  <a:lnTo>
                    <a:pt x="1059" y="2986"/>
                  </a:lnTo>
                  <a:lnTo>
                    <a:pt x="1054" y="2981"/>
                  </a:lnTo>
                  <a:lnTo>
                    <a:pt x="1048" y="2985"/>
                  </a:lnTo>
                  <a:cubicBezTo>
                    <a:pt x="1004" y="3019"/>
                    <a:pt x="941" y="3062"/>
                    <a:pt x="894" y="3075"/>
                  </a:cubicBezTo>
                  <a:cubicBezTo>
                    <a:pt x="863" y="3083"/>
                    <a:pt x="831" y="3087"/>
                    <a:pt x="799" y="3087"/>
                  </a:cubicBezTo>
                  <a:cubicBezTo>
                    <a:pt x="637" y="3087"/>
                    <a:pt x="469" y="2987"/>
                    <a:pt x="381" y="2837"/>
                  </a:cubicBezTo>
                  <a:cubicBezTo>
                    <a:pt x="306" y="2710"/>
                    <a:pt x="303" y="2573"/>
                    <a:pt x="370" y="2451"/>
                  </a:cubicBezTo>
                  <a:cubicBezTo>
                    <a:pt x="411" y="2377"/>
                    <a:pt x="447" y="2340"/>
                    <a:pt x="493" y="2304"/>
                  </a:cubicBezTo>
                  <a:cubicBezTo>
                    <a:pt x="515" y="2328"/>
                    <a:pt x="538" y="2351"/>
                    <a:pt x="560" y="2373"/>
                  </a:cubicBezTo>
                  <a:lnTo>
                    <a:pt x="973" y="2787"/>
                  </a:lnTo>
                  <a:lnTo>
                    <a:pt x="997" y="2811"/>
                  </a:lnTo>
                  <a:cubicBezTo>
                    <a:pt x="1021" y="2835"/>
                    <a:pt x="1042" y="2857"/>
                    <a:pt x="1062" y="2876"/>
                  </a:cubicBezTo>
                  <a:cubicBezTo>
                    <a:pt x="1073" y="2888"/>
                    <a:pt x="1085" y="2900"/>
                    <a:pt x="1098" y="2911"/>
                  </a:cubicBezTo>
                  <a:lnTo>
                    <a:pt x="1126" y="2939"/>
                  </a:lnTo>
                  <a:cubicBezTo>
                    <a:pt x="1429" y="3230"/>
                    <a:pt x="1789" y="3243"/>
                    <a:pt x="1792" y="3243"/>
                  </a:cubicBezTo>
                  <a:cubicBezTo>
                    <a:pt x="1792" y="3243"/>
                    <a:pt x="1844" y="3248"/>
                    <a:pt x="1907" y="3248"/>
                  </a:cubicBezTo>
                  <a:cubicBezTo>
                    <a:pt x="1970" y="3248"/>
                    <a:pt x="2021" y="3243"/>
                    <a:pt x="2060" y="3232"/>
                  </a:cubicBezTo>
                  <a:lnTo>
                    <a:pt x="2066" y="3230"/>
                  </a:lnTo>
                  <a:lnTo>
                    <a:pt x="2066" y="3158"/>
                  </a:lnTo>
                  <a:lnTo>
                    <a:pt x="2055" y="3160"/>
                  </a:lnTo>
                  <a:cubicBezTo>
                    <a:pt x="2051" y="3161"/>
                    <a:pt x="2026" y="3164"/>
                    <a:pt x="1987" y="3164"/>
                  </a:cubicBezTo>
                  <a:close/>
                  <a:moveTo>
                    <a:pt x="4897" y="4043"/>
                  </a:moveTo>
                  <a:cubicBezTo>
                    <a:pt x="4731" y="4043"/>
                    <a:pt x="4576" y="3955"/>
                    <a:pt x="4460" y="3797"/>
                  </a:cubicBezTo>
                  <a:cubicBezTo>
                    <a:pt x="4343" y="3637"/>
                    <a:pt x="4279" y="3423"/>
                    <a:pt x="4279" y="3195"/>
                  </a:cubicBezTo>
                  <a:cubicBezTo>
                    <a:pt x="4279" y="2877"/>
                    <a:pt x="4510" y="2609"/>
                    <a:pt x="4784" y="2609"/>
                  </a:cubicBezTo>
                  <a:cubicBezTo>
                    <a:pt x="4945" y="2609"/>
                    <a:pt x="5098" y="2693"/>
                    <a:pt x="5215" y="2846"/>
                  </a:cubicBezTo>
                  <a:cubicBezTo>
                    <a:pt x="5332" y="3001"/>
                    <a:pt x="5397" y="3204"/>
                    <a:pt x="5397" y="3420"/>
                  </a:cubicBezTo>
                  <a:cubicBezTo>
                    <a:pt x="5397" y="3804"/>
                    <a:pt x="5138" y="4043"/>
                    <a:pt x="4897" y="4043"/>
                  </a:cubicBezTo>
                  <a:moveTo>
                    <a:pt x="4840" y="2496"/>
                  </a:moveTo>
                  <a:cubicBezTo>
                    <a:pt x="4631" y="2496"/>
                    <a:pt x="4425" y="2572"/>
                    <a:pt x="4275" y="2706"/>
                  </a:cubicBezTo>
                  <a:cubicBezTo>
                    <a:pt x="4153" y="2813"/>
                    <a:pt x="4009" y="3008"/>
                    <a:pt x="4009" y="3329"/>
                  </a:cubicBezTo>
                  <a:cubicBezTo>
                    <a:pt x="4009" y="3555"/>
                    <a:pt x="4095" y="3764"/>
                    <a:pt x="4251" y="3917"/>
                  </a:cubicBezTo>
                  <a:cubicBezTo>
                    <a:pt x="4408" y="4070"/>
                    <a:pt x="4621" y="4155"/>
                    <a:pt x="4851" y="4155"/>
                  </a:cubicBezTo>
                  <a:cubicBezTo>
                    <a:pt x="5309" y="4155"/>
                    <a:pt x="5667" y="3788"/>
                    <a:pt x="5667" y="3321"/>
                  </a:cubicBezTo>
                  <a:cubicBezTo>
                    <a:pt x="5667" y="2851"/>
                    <a:pt x="5311" y="2496"/>
                    <a:pt x="4840" y="2496"/>
                  </a:cubicBezTo>
                  <a:moveTo>
                    <a:pt x="2684" y="1912"/>
                  </a:moveTo>
                  <a:lnTo>
                    <a:pt x="2732" y="1483"/>
                  </a:lnTo>
                  <a:lnTo>
                    <a:pt x="2733" y="1473"/>
                  </a:lnTo>
                  <a:lnTo>
                    <a:pt x="2664" y="1473"/>
                  </a:lnTo>
                  <a:lnTo>
                    <a:pt x="2662" y="1480"/>
                  </a:lnTo>
                  <a:cubicBezTo>
                    <a:pt x="2586" y="1746"/>
                    <a:pt x="2526" y="1782"/>
                    <a:pt x="2326" y="1782"/>
                  </a:cubicBezTo>
                  <a:lnTo>
                    <a:pt x="1864" y="1782"/>
                  </a:lnTo>
                  <a:cubicBezTo>
                    <a:pt x="1782" y="1782"/>
                    <a:pt x="1754" y="1754"/>
                    <a:pt x="1754" y="1677"/>
                  </a:cubicBezTo>
                  <a:lnTo>
                    <a:pt x="1754" y="278"/>
                  </a:lnTo>
                  <a:cubicBezTo>
                    <a:pt x="1754" y="103"/>
                    <a:pt x="1794" y="79"/>
                    <a:pt x="1955" y="76"/>
                  </a:cubicBezTo>
                  <a:lnTo>
                    <a:pt x="1964" y="76"/>
                  </a:lnTo>
                  <a:lnTo>
                    <a:pt x="1964" y="0"/>
                  </a:lnTo>
                  <a:lnTo>
                    <a:pt x="1280" y="0"/>
                  </a:lnTo>
                  <a:lnTo>
                    <a:pt x="1280" y="76"/>
                  </a:lnTo>
                  <a:lnTo>
                    <a:pt x="1288" y="76"/>
                  </a:lnTo>
                  <a:cubicBezTo>
                    <a:pt x="1441" y="82"/>
                    <a:pt x="1490" y="135"/>
                    <a:pt x="1490" y="296"/>
                  </a:cubicBezTo>
                  <a:lnTo>
                    <a:pt x="1490" y="1651"/>
                  </a:lnTo>
                  <a:cubicBezTo>
                    <a:pt x="1490" y="1798"/>
                    <a:pt x="1448" y="1843"/>
                    <a:pt x="1312" y="1843"/>
                  </a:cubicBezTo>
                  <a:lnTo>
                    <a:pt x="1280" y="1843"/>
                  </a:lnTo>
                  <a:lnTo>
                    <a:pt x="1280" y="1920"/>
                  </a:lnTo>
                  <a:lnTo>
                    <a:pt x="2683" y="1920"/>
                  </a:lnTo>
                  <a:lnTo>
                    <a:pt x="2684" y="1912"/>
                  </a:lnTo>
                  <a:close/>
                  <a:moveTo>
                    <a:pt x="3112" y="683"/>
                  </a:moveTo>
                  <a:cubicBezTo>
                    <a:pt x="3188" y="540"/>
                    <a:pt x="3309" y="462"/>
                    <a:pt x="3451" y="462"/>
                  </a:cubicBezTo>
                  <a:cubicBezTo>
                    <a:pt x="3459" y="462"/>
                    <a:pt x="3467" y="462"/>
                    <a:pt x="3475" y="463"/>
                  </a:cubicBezTo>
                  <a:cubicBezTo>
                    <a:pt x="3703" y="476"/>
                    <a:pt x="3833" y="713"/>
                    <a:pt x="3844" y="940"/>
                  </a:cubicBezTo>
                  <a:lnTo>
                    <a:pt x="3844" y="945"/>
                  </a:lnTo>
                  <a:cubicBezTo>
                    <a:pt x="3844" y="950"/>
                    <a:pt x="3844" y="957"/>
                    <a:pt x="3845" y="966"/>
                  </a:cubicBezTo>
                  <a:lnTo>
                    <a:pt x="3023" y="966"/>
                  </a:lnTo>
                  <a:cubicBezTo>
                    <a:pt x="3037" y="862"/>
                    <a:pt x="3068" y="765"/>
                    <a:pt x="3112" y="683"/>
                  </a:cubicBezTo>
                  <a:moveTo>
                    <a:pt x="3432" y="1969"/>
                  </a:moveTo>
                  <a:cubicBezTo>
                    <a:pt x="3756" y="1969"/>
                    <a:pt x="4002" y="1723"/>
                    <a:pt x="4120" y="1576"/>
                  </a:cubicBezTo>
                  <a:lnTo>
                    <a:pt x="4125" y="1570"/>
                  </a:lnTo>
                  <a:lnTo>
                    <a:pt x="4120" y="1565"/>
                  </a:lnTo>
                  <a:lnTo>
                    <a:pt x="4077" y="1520"/>
                  </a:lnTo>
                  <a:lnTo>
                    <a:pt x="4071" y="1512"/>
                  </a:lnTo>
                  <a:lnTo>
                    <a:pt x="4064" y="1520"/>
                  </a:lnTo>
                  <a:cubicBezTo>
                    <a:pt x="3926" y="1681"/>
                    <a:pt x="3753" y="1770"/>
                    <a:pt x="3576" y="1770"/>
                  </a:cubicBezTo>
                  <a:cubicBezTo>
                    <a:pt x="3566" y="1770"/>
                    <a:pt x="3557" y="1770"/>
                    <a:pt x="3547" y="1769"/>
                  </a:cubicBezTo>
                  <a:cubicBezTo>
                    <a:pt x="3170" y="1748"/>
                    <a:pt x="3008" y="1410"/>
                    <a:pt x="3014" y="1081"/>
                  </a:cubicBezTo>
                  <a:lnTo>
                    <a:pt x="4134" y="1081"/>
                  </a:lnTo>
                  <a:lnTo>
                    <a:pt x="4134" y="1073"/>
                  </a:lnTo>
                  <a:lnTo>
                    <a:pt x="4134" y="1061"/>
                  </a:lnTo>
                  <a:cubicBezTo>
                    <a:pt x="4134" y="1049"/>
                    <a:pt x="4135" y="1036"/>
                    <a:pt x="4134" y="1024"/>
                  </a:cubicBezTo>
                  <a:lnTo>
                    <a:pt x="4133" y="1007"/>
                  </a:lnTo>
                  <a:cubicBezTo>
                    <a:pt x="4131" y="983"/>
                    <a:pt x="4130" y="961"/>
                    <a:pt x="4127" y="938"/>
                  </a:cubicBezTo>
                  <a:cubicBezTo>
                    <a:pt x="4104" y="771"/>
                    <a:pt x="4008" y="600"/>
                    <a:pt x="3876" y="493"/>
                  </a:cubicBezTo>
                  <a:cubicBezTo>
                    <a:pt x="3780" y="415"/>
                    <a:pt x="3629" y="366"/>
                    <a:pt x="3481" y="366"/>
                  </a:cubicBezTo>
                  <a:cubicBezTo>
                    <a:pt x="3007" y="366"/>
                    <a:pt x="2758" y="778"/>
                    <a:pt x="2758" y="1184"/>
                  </a:cubicBezTo>
                  <a:cubicBezTo>
                    <a:pt x="2758" y="1398"/>
                    <a:pt x="2827" y="1597"/>
                    <a:pt x="2953" y="1743"/>
                  </a:cubicBezTo>
                  <a:cubicBezTo>
                    <a:pt x="3078" y="1889"/>
                    <a:pt x="3248" y="1969"/>
                    <a:pt x="3432" y="1969"/>
                  </a:cubicBezTo>
                  <a:moveTo>
                    <a:pt x="4624" y="683"/>
                  </a:moveTo>
                  <a:cubicBezTo>
                    <a:pt x="4700" y="540"/>
                    <a:pt x="4820" y="462"/>
                    <a:pt x="4962" y="462"/>
                  </a:cubicBezTo>
                  <a:cubicBezTo>
                    <a:pt x="4970" y="462"/>
                    <a:pt x="4978" y="462"/>
                    <a:pt x="4986" y="463"/>
                  </a:cubicBezTo>
                  <a:cubicBezTo>
                    <a:pt x="5214" y="476"/>
                    <a:pt x="5344" y="713"/>
                    <a:pt x="5355" y="940"/>
                  </a:cubicBezTo>
                  <a:cubicBezTo>
                    <a:pt x="5355" y="942"/>
                    <a:pt x="5356" y="952"/>
                    <a:pt x="5356" y="965"/>
                  </a:cubicBezTo>
                  <a:lnTo>
                    <a:pt x="5356" y="966"/>
                  </a:lnTo>
                  <a:lnTo>
                    <a:pt x="4534" y="966"/>
                  </a:lnTo>
                  <a:cubicBezTo>
                    <a:pt x="4549" y="862"/>
                    <a:pt x="4580" y="764"/>
                    <a:pt x="4624" y="683"/>
                  </a:cubicBezTo>
                  <a:moveTo>
                    <a:pt x="4944" y="1969"/>
                  </a:moveTo>
                  <a:cubicBezTo>
                    <a:pt x="5268" y="1969"/>
                    <a:pt x="5514" y="1723"/>
                    <a:pt x="5631" y="1576"/>
                  </a:cubicBezTo>
                  <a:lnTo>
                    <a:pt x="5636" y="1570"/>
                  </a:lnTo>
                  <a:lnTo>
                    <a:pt x="5631" y="1565"/>
                  </a:lnTo>
                  <a:lnTo>
                    <a:pt x="5589" y="1519"/>
                  </a:lnTo>
                  <a:lnTo>
                    <a:pt x="5582" y="1512"/>
                  </a:lnTo>
                  <a:lnTo>
                    <a:pt x="5576" y="1520"/>
                  </a:lnTo>
                  <a:cubicBezTo>
                    <a:pt x="5438" y="1681"/>
                    <a:pt x="5264" y="1770"/>
                    <a:pt x="5087" y="1770"/>
                  </a:cubicBezTo>
                  <a:cubicBezTo>
                    <a:pt x="5078" y="1770"/>
                    <a:pt x="5068" y="1770"/>
                    <a:pt x="5058" y="1769"/>
                  </a:cubicBezTo>
                  <a:cubicBezTo>
                    <a:pt x="4681" y="1748"/>
                    <a:pt x="4519" y="1410"/>
                    <a:pt x="4525" y="1081"/>
                  </a:cubicBezTo>
                  <a:lnTo>
                    <a:pt x="5646" y="1081"/>
                  </a:lnTo>
                  <a:lnTo>
                    <a:pt x="5646" y="1073"/>
                  </a:lnTo>
                  <a:cubicBezTo>
                    <a:pt x="5646" y="1057"/>
                    <a:pt x="5646" y="1040"/>
                    <a:pt x="5645" y="1024"/>
                  </a:cubicBezTo>
                  <a:cubicBezTo>
                    <a:pt x="5643" y="994"/>
                    <a:pt x="5641" y="967"/>
                    <a:pt x="5638" y="938"/>
                  </a:cubicBezTo>
                  <a:cubicBezTo>
                    <a:pt x="5616" y="771"/>
                    <a:pt x="5520" y="600"/>
                    <a:pt x="5387" y="493"/>
                  </a:cubicBezTo>
                  <a:cubicBezTo>
                    <a:pt x="5292" y="415"/>
                    <a:pt x="5140" y="366"/>
                    <a:pt x="4992" y="366"/>
                  </a:cubicBezTo>
                  <a:cubicBezTo>
                    <a:pt x="4518" y="366"/>
                    <a:pt x="4270" y="778"/>
                    <a:pt x="4270" y="1184"/>
                  </a:cubicBezTo>
                  <a:cubicBezTo>
                    <a:pt x="4270" y="1398"/>
                    <a:pt x="4339" y="1597"/>
                    <a:pt x="4464" y="1743"/>
                  </a:cubicBezTo>
                  <a:cubicBezTo>
                    <a:pt x="4589" y="1889"/>
                    <a:pt x="4760" y="1969"/>
                    <a:pt x="4944" y="1969"/>
                  </a:cubicBezTo>
                  <a:moveTo>
                    <a:pt x="3876" y="3955"/>
                  </a:moveTo>
                  <a:cubicBezTo>
                    <a:pt x="3827" y="3906"/>
                    <a:pt x="3745" y="3821"/>
                    <a:pt x="3641" y="3713"/>
                  </a:cubicBezTo>
                  <a:cubicBezTo>
                    <a:pt x="3532" y="3600"/>
                    <a:pt x="3395" y="3458"/>
                    <a:pt x="3237" y="3295"/>
                  </a:cubicBezTo>
                  <a:cubicBezTo>
                    <a:pt x="3114" y="3169"/>
                    <a:pt x="3031" y="3123"/>
                    <a:pt x="2979" y="3108"/>
                  </a:cubicBezTo>
                  <a:cubicBezTo>
                    <a:pt x="3162" y="2971"/>
                    <a:pt x="3379" y="2710"/>
                    <a:pt x="3525" y="2535"/>
                  </a:cubicBezTo>
                  <a:cubicBezTo>
                    <a:pt x="3577" y="2472"/>
                    <a:pt x="3619" y="2422"/>
                    <a:pt x="3643" y="2397"/>
                  </a:cubicBezTo>
                  <a:cubicBezTo>
                    <a:pt x="3723" y="2316"/>
                    <a:pt x="3802" y="2285"/>
                    <a:pt x="3959" y="2276"/>
                  </a:cubicBezTo>
                  <a:lnTo>
                    <a:pt x="3968" y="2275"/>
                  </a:lnTo>
                  <a:lnTo>
                    <a:pt x="3968" y="2199"/>
                  </a:lnTo>
                  <a:lnTo>
                    <a:pt x="3294" y="2199"/>
                  </a:lnTo>
                  <a:lnTo>
                    <a:pt x="3294" y="2274"/>
                  </a:lnTo>
                  <a:lnTo>
                    <a:pt x="3302" y="2275"/>
                  </a:lnTo>
                  <a:cubicBezTo>
                    <a:pt x="3429" y="2280"/>
                    <a:pt x="3452" y="2307"/>
                    <a:pt x="3452" y="2360"/>
                  </a:cubicBezTo>
                  <a:cubicBezTo>
                    <a:pt x="3452" y="2454"/>
                    <a:pt x="3167" y="2736"/>
                    <a:pt x="2938" y="2962"/>
                  </a:cubicBezTo>
                  <a:lnTo>
                    <a:pt x="2935" y="2965"/>
                  </a:lnTo>
                  <a:cubicBezTo>
                    <a:pt x="2837" y="3062"/>
                    <a:pt x="2747" y="3120"/>
                    <a:pt x="2653" y="3145"/>
                  </a:cubicBezTo>
                  <a:lnTo>
                    <a:pt x="2653" y="2507"/>
                  </a:lnTo>
                  <a:cubicBezTo>
                    <a:pt x="2653" y="2337"/>
                    <a:pt x="2702" y="2281"/>
                    <a:pt x="2855" y="2275"/>
                  </a:cubicBezTo>
                  <a:lnTo>
                    <a:pt x="2864" y="2274"/>
                  </a:lnTo>
                  <a:lnTo>
                    <a:pt x="2864" y="2199"/>
                  </a:lnTo>
                  <a:lnTo>
                    <a:pt x="2178" y="2199"/>
                  </a:lnTo>
                  <a:lnTo>
                    <a:pt x="2178" y="2274"/>
                  </a:lnTo>
                  <a:lnTo>
                    <a:pt x="2186" y="2274"/>
                  </a:lnTo>
                  <a:cubicBezTo>
                    <a:pt x="2318" y="2279"/>
                    <a:pt x="2390" y="2314"/>
                    <a:pt x="2390" y="2485"/>
                  </a:cubicBezTo>
                  <a:lnTo>
                    <a:pt x="2390" y="3827"/>
                  </a:lnTo>
                  <a:cubicBezTo>
                    <a:pt x="2390" y="3961"/>
                    <a:pt x="2357" y="4034"/>
                    <a:pt x="2186" y="4041"/>
                  </a:cubicBezTo>
                  <a:lnTo>
                    <a:pt x="2178" y="4041"/>
                  </a:lnTo>
                  <a:lnTo>
                    <a:pt x="2178" y="4116"/>
                  </a:lnTo>
                  <a:lnTo>
                    <a:pt x="2864" y="4116"/>
                  </a:lnTo>
                  <a:lnTo>
                    <a:pt x="2864" y="4041"/>
                  </a:lnTo>
                  <a:lnTo>
                    <a:pt x="2855" y="4041"/>
                  </a:lnTo>
                  <a:cubicBezTo>
                    <a:pt x="2700" y="4035"/>
                    <a:pt x="2653" y="3977"/>
                    <a:pt x="2653" y="3796"/>
                  </a:cubicBezTo>
                  <a:lnTo>
                    <a:pt x="2653" y="3231"/>
                  </a:lnTo>
                  <a:cubicBezTo>
                    <a:pt x="2656" y="3231"/>
                    <a:pt x="2658" y="3231"/>
                    <a:pt x="2661" y="3231"/>
                  </a:cubicBezTo>
                  <a:cubicBezTo>
                    <a:pt x="2762" y="3231"/>
                    <a:pt x="2865" y="3276"/>
                    <a:pt x="3088" y="3506"/>
                  </a:cubicBezTo>
                  <a:cubicBezTo>
                    <a:pt x="3172" y="3592"/>
                    <a:pt x="3242" y="3663"/>
                    <a:pt x="3299" y="3721"/>
                  </a:cubicBezTo>
                  <a:cubicBezTo>
                    <a:pt x="3438" y="3860"/>
                    <a:pt x="3508" y="3931"/>
                    <a:pt x="3508" y="3964"/>
                  </a:cubicBezTo>
                  <a:cubicBezTo>
                    <a:pt x="3508" y="3996"/>
                    <a:pt x="3493" y="4029"/>
                    <a:pt x="3377" y="4038"/>
                  </a:cubicBezTo>
                  <a:lnTo>
                    <a:pt x="3369" y="4039"/>
                  </a:lnTo>
                  <a:lnTo>
                    <a:pt x="3369" y="4116"/>
                  </a:lnTo>
                  <a:lnTo>
                    <a:pt x="4132" y="4116"/>
                  </a:lnTo>
                  <a:lnTo>
                    <a:pt x="4132" y="4040"/>
                  </a:lnTo>
                  <a:lnTo>
                    <a:pt x="4123" y="4040"/>
                  </a:lnTo>
                  <a:cubicBezTo>
                    <a:pt x="3978" y="4032"/>
                    <a:pt x="3919" y="4001"/>
                    <a:pt x="3876" y="3955"/>
                  </a:cubicBezTo>
                </a:path>
              </a:pathLst>
            </a:custGeom>
            <a:gradFill>
              <a:gsLst>
                <a:gs pos="0">
                  <a:srgbClr val="FFB700"/>
                </a:gs>
                <a:gs pos="90000">
                  <a:srgbClr val="FF4D1B"/>
                </a:gs>
              </a:gsLst>
              <a:lin ang="2700000" scaled="1"/>
            </a:gradFill>
            <a:ln>
              <a:noFill/>
            </a:ln>
            <a:effectLst>
              <a:outerShdw dist="127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1013">
                <a:solidFill>
                  <a:srgbClr val="FFFFFF"/>
                </a:solidFill>
                <a:latin typeface="맑은 고딕" panose="020B0503020000020004" pitchFamily="50" charset="-127"/>
                <a:ea typeface="맑은 고딕" panose="020B0503020000020004" pitchFamily="50" charset="-127"/>
              </a:endParaRPr>
            </a:p>
          </p:txBody>
        </p:sp>
        <p:sp>
          <p:nvSpPr>
            <p:cNvPr id="13" name="Freeform 21"/>
            <p:cNvSpPr>
              <a:spLocks noChangeAspect="1" noEditPoints="1"/>
            </p:cNvSpPr>
            <p:nvPr/>
          </p:nvSpPr>
          <p:spPr bwMode="auto">
            <a:xfrm>
              <a:off x="5974823" y="5905999"/>
              <a:ext cx="589354" cy="432000"/>
            </a:xfrm>
            <a:custGeom>
              <a:avLst/>
              <a:gdLst>
                <a:gd name="T0" fmla="*/ 1907 w 5667"/>
                <a:gd name="T1" fmla="*/ 3240 h 4155"/>
                <a:gd name="T2" fmla="*/ 727 w 5667"/>
                <a:gd name="T3" fmla="*/ 1437 h 4155"/>
                <a:gd name="T4" fmla="*/ 607 w 5667"/>
                <a:gd name="T5" fmla="*/ 3238 h 4155"/>
                <a:gd name="T6" fmla="*/ 1646 w 5667"/>
                <a:gd name="T7" fmla="*/ 3074 h 4155"/>
                <a:gd name="T8" fmla="*/ 1428 w 5667"/>
                <a:gd name="T9" fmla="*/ 2646 h 4155"/>
                <a:gd name="T10" fmla="*/ 1917 w 5667"/>
                <a:gd name="T11" fmla="*/ 2274 h 4155"/>
                <a:gd name="T12" fmla="*/ 1289 w 5667"/>
                <a:gd name="T13" fmla="*/ 2275 h 4155"/>
                <a:gd name="T14" fmla="*/ 1456 w 5667"/>
                <a:gd name="T15" fmla="*/ 2415 h 4155"/>
                <a:gd name="T16" fmla="*/ 1132 w 5667"/>
                <a:gd name="T17" fmla="*/ 2608 h 4155"/>
                <a:gd name="T18" fmla="*/ 733 w 5667"/>
                <a:gd name="T19" fmla="*/ 1520 h 4155"/>
                <a:gd name="T20" fmla="*/ 1114 w 5667"/>
                <a:gd name="T21" fmla="*/ 1919 h 4155"/>
                <a:gd name="T22" fmla="*/ 1039 w 5667"/>
                <a:gd name="T23" fmla="*/ 1468 h 4155"/>
                <a:gd name="T24" fmla="*/ 979 w 5667"/>
                <a:gd name="T25" fmla="*/ 1489 h 4155"/>
                <a:gd name="T26" fmla="*/ 350 w 5667"/>
                <a:gd name="T27" fmla="*/ 2092 h 4155"/>
                <a:gd name="T28" fmla="*/ 607 w 5667"/>
                <a:gd name="T29" fmla="*/ 3247 h 4155"/>
                <a:gd name="T30" fmla="*/ 1072 w 5667"/>
                <a:gd name="T31" fmla="*/ 2997 h 4155"/>
                <a:gd name="T32" fmla="*/ 894 w 5667"/>
                <a:gd name="T33" fmla="*/ 3075 h 4155"/>
                <a:gd name="T34" fmla="*/ 493 w 5667"/>
                <a:gd name="T35" fmla="*/ 2304 h 4155"/>
                <a:gd name="T36" fmla="*/ 1062 w 5667"/>
                <a:gd name="T37" fmla="*/ 2876 h 4155"/>
                <a:gd name="T38" fmla="*/ 1907 w 5667"/>
                <a:gd name="T39" fmla="*/ 3248 h 4155"/>
                <a:gd name="T40" fmla="*/ 2055 w 5667"/>
                <a:gd name="T41" fmla="*/ 3160 h 4155"/>
                <a:gd name="T42" fmla="*/ 4279 w 5667"/>
                <a:gd name="T43" fmla="*/ 3195 h 4155"/>
                <a:gd name="T44" fmla="*/ 4897 w 5667"/>
                <a:gd name="T45" fmla="*/ 4043 h 4155"/>
                <a:gd name="T46" fmla="*/ 4251 w 5667"/>
                <a:gd name="T47" fmla="*/ 3917 h 4155"/>
                <a:gd name="T48" fmla="*/ 2684 w 5667"/>
                <a:gd name="T49" fmla="*/ 1912 h 4155"/>
                <a:gd name="T50" fmla="*/ 2662 w 5667"/>
                <a:gd name="T51" fmla="*/ 1480 h 4155"/>
                <a:gd name="T52" fmla="*/ 1754 w 5667"/>
                <a:gd name="T53" fmla="*/ 278 h 4155"/>
                <a:gd name="T54" fmla="*/ 1280 w 5667"/>
                <a:gd name="T55" fmla="*/ 0 h 4155"/>
                <a:gd name="T56" fmla="*/ 1490 w 5667"/>
                <a:gd name="T57" fmla="*/ 1651 h 4155"/>
                <a:gd name="T58" fmla="*/ 2683 w 5667"/>
                <a:gd name="T59" fmla="*/ 1920 h 4155"/>
                <a:gd name="T60" fmla="*/ 3475 w 5667"/>
                <a:gd name="T61" fmla="*/ 463 h 4155"/>
                <a:gd name="T62" fmla="*/ 3023 w 5667"/>
                <a:gd name="T63" fmla="*/ 966 h 4155"/>
                <a:gd name="T64" fmla="*/ 4125 w 5667"/>
                <a:gd name="T65" fmla="*/ 1570 h 4155"/>
                <a:gd name="T66" fmla="*/ 4064 w 5667"/>
                <a:gd name="T67" fmla="*/ 1520 h 4155"/>
                <a:gd name="T68" fmla="*/ 4134 w 5667"/>
                <a:gd name="T69" fmla="*/ 1081 h 4155"/>
                <a:gd name="T70" fmla="*/ 4133 w 5667"/>
                <a:gd name="T71" fmla="*/ 1007 h 4155"/>
                <a:gd name="T72" fmla="*/ 2758 w 5667"/>
                <a:gd name="T73" fmla="*/ 1184 h 4155"/>
                <a:gd name="T74" fmla="*/ 4962 w 5667"/>
                <a:gd name="T75" fmla="*/ 462 h 4155"/>
                <a:gd name="T76" fmla="*/ 5356 w 5667"/>
                <a:gd name="T77" fmla="*/ 966 h 4155"/>
                <a:gd name="T78" fmla="*/ 5631 w 5667"/>
                <a:gd name="T79" fmla="*/ 1576 h 4155"/>
                <a:gd name="T80" fmla="*/ 5582 w 5667"/>
                <a:gd name="T81" fmla="*/ 1512 h 4155"/>
                <a:gd name="T82" fmla="*/ 4525 w 5667"/>
                <a:gd name="T83" fmla="*/ 1081 h 4155"/>
                <a:gd name="T84" fmla="*/ 5638 w 5667"/>
                <a:gd name="T85" fmla="*/ 938 h 4155"/>
                <a:gd name="T86" fmla="*/ 4464 w 5667"/>
                <a:gd name="T87" fmla="*/ 1743 h 4155"/>
                <a:gd name="T88" fmla="*/ 3237 w 5667"/>
                <a:gd name="T89" fmla="*/ 3295 h 4155"/>
                <a:gd name="T90" fmla="*/ 3959 w 5667"/>
                <a:gd name="T91" fmla="*/ 2276 h 4155"/>
                <a:gd name="T92" fmla="*/ 3294 w 5667"/>
                <a:gd name="T93" fmla="*/ 2274 h 4155"/>
                <a:gd name="T94" fmla="*/ 2935 w 5667"/>
                <a:gd name="T95" fmla="*/ 2965 h 4155"/>
                <a:gd name="T96" fmla="*/ 2864 w 5667"/>
                <a:gd name="T97" fmla="*/ 2274 h 4155"/>
                <a:gd name="T98" fmla="*/ 2186 w 5667"/>
                <a:gd name="T99" fmla="*/ 2274 h 4155"/>
                <a:gd name="T100" fmla="*/ 2178 w 5667"/>
                <a:gd name="T101" fmla="*/ 4041 h 4155"/>
                <a:gd name="T102" fmla="*/ 2855 w 5667"/>
                <a:gd name="T103" fmla="*/ 4041 h 4155"/>
                <a:gd name="T104" fmla="*/ 3088 w 5667"/>
                <a:gd name="T105" fmla="*/ 3506 h 4155"/>
                <a:gd name="T106" fmla="*/ 3369 w 5667"/>
                <a:gd name="T107" fmla="*/ 4039 h 4155"/>
                <a:gd name="T108" fmla="*/ 4123 w 5667"/>
                <a:gd name="T109" fmla="*/ 4040 h 4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67" h="4155">
                  <a:moveTo>
                    <a:pt x="1907" y="3240"/>
                  </a:moveTo>
                  <a:cubicBezTo>
                    <a:pt x="1905" y="3240"/>
                    <a:pt x="1903" y="3240"/>
                    <a:pt x="1901" y="3240"/>
                  </a:cubicBezTo>
                  <a:cubicBezTo>
                    <a:pt x="1903" y="3240"/>
                    <a:pt x="1905" y="3240"/>
                    <a:pt x="1907" y="3240"/>
                  </a:cubicBezTo>
                  <a:cubicBezTo>
                    <a:pt x="1907" y="3240"/>
                    <a:pt x="1907" y="3240"/>
                    <a:pt x="1907" y="3240"/>
                  </a:cubicBezTo>
                  <a:close/>
                  <a:moveTo>
                    <a:pt x="727" y="1437"/>
                  </a:moveTo>
                  <a:cubicBezTo>
                    <a:pt x="728" y="1437"/>
                    <a:pt x="730" y="1437"/>
                    <a:pt x="731" y="1437"/>
                  </a:cubicBezTo>
                  <a:cubicBezTo>
                    <a:pt x="726" y="1437"/>
                    <a:pt x="721" y="1437"/>
                    <a:pt x="716" y="1437"/>
                  </a:cubicBezTo>
                  <a:cubicBezTo>
                    <a:pt x="720" y="1437"/>
                    <a:pt x="723" y="1437"/>
                    <a:pt x="727" y="1437"/>
                  </a:cubicBezTo>
                  <a:close/>
                  <a:moveTo>
                    <a:pt x="607" y="3238"/>
                  </a:moveTo>
                  <a:cubicBezTo>
                    <a:pt x="603" y="3238"/>
                    <a:pt x="598" y="3238"/>
                    <a:pt x="594" y="3238"/>
                  </a:cubicBezTo>
                  <a:cubicBezTo>
                    <a:pt x="601" y="3238"/>
                    <a:pt x="608" y="3238"/>
                    <a:pt x="616" y="3238"/>
                  </a:cubicBezTo>
                  <a:cubicBezTo>
                    <a:pt x="613" y="3238"/>
                    <a:pt x="610" y="3238"/>
                    <a:pt x="607" y="3238"/>
                  </a:cubicBezTo>
                  <a:close/>
                  <a:moveTo>
                    <a:pt x="1987" y="3164"/>
                  </a:moveTo>
                  <a:cubicBezTo>
                    <a:pt x="1943" y="3164"/>
                    <a:pt x="1876" y="3160"/>
                    <a:pt x="1809" y="3143"/>
                  </a:cubicBezTo>
                  <a:cubicBezTo>
                    <a:pt x="1773" y="3135"/>
                    <a:pt x="1736" y="3121"/>
                    <a:pt x="1699" y="3103"/>
                  </a:cubicBezTo>
                  <a:cubicBezTo>
                    <a:pt x="1681" y="3094"/>
                    <a:pt x="1664" y="3085"/>
                    <a:pt x="1646" y="3074"/>
                  </a:cubicBezTo>
                  <a:cubicBezTo>
                    <a:pt x="1570" y="3029"/>
                    <a:pt x="1492" y="2966"/>
                    <a:pt x="1409" y="2881"/>
                  </a:cubicBezTo>
                  <a:cubicBezTo>
                    <a:pt x="1409" y="2881"/>
                    <a:pt x="1375" y="2847"/>
                    <a:pt x="1320" y="2794"/>
                  </a:cubicBezTo>
                  <a:cubicBezTo>
                    <a:pt x="1332" y="2778"/>
                    <a:pt x="1343" y="2762"/>
                    <a:pt x="1355" y="2746"/>
                  </a:cubicBezTo>
                  <a:cubicBezTo>
                    <a:pt x="1380" y="2712"/>
                    <a:pt x="1405" y="2678"/>
                    <a:pt x="1428" y="2646"/>
                  </a:cubicBezTo>
                  <a:cubicBezTo>
                    <a:pt x="1447" y="2620"/>
                    <a:pt x="1464" y="2593"/>
                    <a:pt x="1481" y="2567"/>
                  </a:cubicBezTo>
                  <a:cubicBezTo>
                    <a:pt x="1535" y="2485"/>
                    <a:pt x="1586" y="2407"/>
                    <a:pt x="1665" y="2346"/>
                  </a:cubicBezTo>
                  <a:cubicBezTo>
                    <a:pt x="1758" y="2274"/>
                    <a:pt x="1842" y="2274"/>
                    <a:pt x="1904" y="2274"/>
                  </a:cubicBezTo>
                  <a:lnTo>
                    <a:pt x="1917" y="2274"/>
                  </a:lnTo>
                  <a:lnTo>
                    <a:pt x="1917" y="2199"/>
                  </a:lnTo>
                  <a:lnTo>
                    <a:pt x="1281" y="2199"/>
                  </a:lnTo>
                  <a:lnTo>
                    <a:pt x="1281" y="2275"/>
                  </a:lnTo>
                  <a:lnTo>
                    <a:pt x="1289" y="2275"/>
                  </a:lnTo>
                  <a:lnTo>
                    <a:pt x="1358" y="2280"/>
                  </a:lnTo>
                  <a:cubicBezTo>
                    <a:pt x="1401" y="2287"/>
                    <a:pt x="1443" y="2296"/>
                    <a:pt x="1459" y="2315"/>
                  </a:cubicBezTo>
                  <a:cubicBezTo>
                    <a:pt x="1477" y="2340"/>
                    <a:pt x="1467" y="2378"/>
                    <a:pt x="1457" y="2411"/>
                  </a:cubicBezTo>
                  <a:lnTo>
                    <a:pt x="1456" y="2415"/>
                  </a:lnTo>
                  <a:cubicBezTo>
                    <a:pt x="1449" y="2443"/>
                    <a:pt x="1434" y="2466"/>
                    <a:pt x="1419" y="2491"/>
                  </a:cubicBezTo>
                  <a:lnTo>
                    <a:pt x="1413" y="2501"/>
                  </a:lnTo>
                  <a:cubicBezTo>
                    <a:pt x="1384" y="2549"/>
                    <a:pt x="1331" y="2626"/>
                    <a:pt x="1254" y="2728"/>
                  </a:cubicBezTo>
                  <a:lnTo>
                    <a:pt x="1132" y="2608"/>
                  </a:lnTo>
                  <a:cubicBezTo>
                    <a:pt x="960" y="2438"/>
                    <a:pt x="747" y="2226"/>
                    <a:pt x="651" y="2131"/>
                  </a:cubicBezTo>
                  <a:cubicBezTo>
                    <a:pt x="509" y="1988"/>
                    <a:pt x="419" y="1771"/>
                    <a:pt x="541" y="1607"/>
                  </a:cubicBezTo>
                  <a:cubicBezTo>
                    <a:pt x="582" y="1552"/>
                    <a:pt x="650" y="1519"/>
                    <a:pt x="723" y="1519"/>
                  </a:cubicBezTo>
                  <a:cubicBezTo>
                    <a:pt x="727" y="1519"/>
                    <a:pt x="730" y="1519"/>
                    <a:pt x="733" y="1520"/>
                  </a:cubicBezTo>
                  <a:cubicBezTo>
                    <a:pt x="905" y="1526"/>
                    <a:pt x="1017" y="1700"/>
                    <a:pt x="1036" y="1860"/>
                  </a:cubicBezTo>
                  <a:cubicBezTo>
                    <a:pt x="1038" y="1873"/>
                    <a:pt x="1038" y="1895"/>
                    <a:pt x="1038" y="1910"/>
                  </a:cubicBezTo>
                  <a:lnTo>
                    <a:pt x="1038" y="1919"/>
                  </a:lnTo>
                  <a:lnTo>
                    <a:pt x="1114" y="1919"/>
                  </a:lnTo>
                  <a:lnTo>
                    <a:pt x="1114" y="1458"/>
                  </a:lnTo>
                  <a:lnTo>
                    <a:pt x="1039" y="1458"/>
                  </a:lnTo>
                  <a:lnTo>
                    <a:pt x="1039" y="1467"/>
                  </a:lnTo>
                  <a:lnTo>
                    <a:pt x="1039" y="1468"/>
                  </a:lnTo>
                  <a:cubicBezTo>
                    <a:pt x="1039" y="1469"/>
                    <a:pt x="1039" y="1471"/>
                    <a:pt x="1039" y="1472"/>
                  </a:cubicBezTo>
                  <a:cubicBezTo>
                    <a:pt x="1039" y="1497"/>
                    <a:pt x="1031" y="1511"/>
                    <a:pt x="1027" y="1511"/>
                  </a:cubicBezTo>
                  <a:cubicBezTo>
                    <a:pt x="1019" y="1511"/>
                    <a:pt x="1007" y="1504"/>
                    <a:pt x="996" y="1498"/>
                  </a:cubicBezTo>
                  <a:cubicBezTo>
                    <a:pt x="991" y="1495"/>
                    <a:pt x="985" y="1491"/>
                    <a:pt x="979" y="1489"/>
                  </a:cubicBezTo>
                  <a:cubicBezTo>
                    <a:pt x="917" y="1458"/>
                    <a:pt x="859" y="1440"/>
                    <a:pt x="796" y="1433"/>
                  </a:cubicBezTo>
                  <a:cubicBezTo>
                    <a:pt x="773" y="1430"/>
                    <a:pt x="749" y="1428"/>
                    <a:pt x="727" y="1428"/>
                  </a:cubicBezTo>
                  <a:cubicBezTo>
                    <a:pt x="583" y="1428"/>
                    <a:pt x="462" y="1486"/>
                    <a:pt x="386" y="1590"/>
                  </a:cubicBezTo>
                  <a:cubicBezTo>
                    <a:pt x="291" y="1721"/>
                    <a:pt x="277" y="1914"/>
                    <a:pt x="350" y="2092"/>
                  </a:cubicBezTo>
                  <a:cubicBezTo>
                    <a:pt x="370" y="2141"/>
                    <a:pt x="398" y="2188"/>
                    <a:pt x="438" y="2240"/>
                  </a:cubicBezTo>
                  <a:cubicBezTo>
                    <a:pt x="197" y="2376"/>
                    <a:pt x="0" y="2650"/>
                    <a:pt x="129" y="2937"/>
                  </a:cubicBezTo>
                  <a:cubicBezTo>
                    <a:pt x="214" y="3125"/>
                    <a:pt x="387" y="3241"/>
                    <a:pt x="594" y="3247"/>
                  </a:cubicBezTo>
                  <a:cubicBezTo>
                    <a:pt x="598" y="3247"/>
                    <a:pt x="603" y="3247"/>
                    <a:pt x="607" y="3247"/>
                  </a:cubicBezTo>
                  <a:cubicBezTo>
                    <a:pt x="771" y="3247"/>
                    <a:pt x="951" y="3169"/>
                    <a:pt x="1100" y="3034"/>
                  </a:cubicBezTo>
                  <a:lnTo>
                    <a:pt x="1107" y="3027"/>
                  </a:lnTo>
                  <a:lnTo>
                    <a:pt x="1100" y="3020"/>
                  </a:lnTo>
                  <a:cubicBezTo>
                    <a:pt x="1085" y="3008"/>
                    <a:pt x="1081" y="3005"/>
                    <a:pt x="1072" y="2997"/>
                  </a:cubicBezTo>
                  <a:lnTo>
                    <a:pt x="1059" y="2986"/>
                  </a:lnTo>
                  <a:lnTo>
                    <a:pt x="1054" y="2981"/>
                  </a:lnTo>
                  <a:lnTo>
                    <a:pt x="1048" y="2985"/>
                  </a:lnTo>
                  <a:cubicBezTo>
                    <a:pt x="1004" y="3019"/>
                    <a:pt x="941" y="3062"/>
                    <a:pt x="894" y="3075"/>
                  </a:cubicBezTo>
                  <a:cubicBezTo>
                    <a:pt x="863" y="3083"/>
                    <a:pt x="831" y="3087"/>
                    <a:pt x="799" y="3087"/>
                  </a:cubicBezTo>
                  <a:cubicBezTo>
                    <a:pt x="637" y="3087"/>
                    <a:pt x="469" y="2987"/>
                    <a:pt x="381" y="2837"/>
                  </a:cubicBezTo>
                  <a:cubicBezTo>
                    <a:pt x="306" y="2710"/>
                    <a:pt x="303" y="2573"/>
                    <a:pt x="370" y="2451"/>
                  </a:cubicBezTo>
                  <a:cubicBezTo>
                    <a:pt x="411" y="2377"/>
                    <a:pt x="447" y="2340"/>
                    <a:pt x="493" y="2304"/>
                  </a:cubicBezTo>
                  <a:cubicBezTo>
                    <a:pt x="515" y="2328"/>
                    <a:pt x="538" y="2351"/>
                    <a:pt x="560" y="2373"/>
                  </a:cubicBezTo>
                  <a:lnTo>
                    <a:pt x="973" y="2787"/>
                  </a:lnTo>
                  <a:lnTo>
                    <a:pt x="997" y="2811"/>
                  </a:lnTo>
                  <a:cubicBezTo>
                    <a:pt x="1021" y="2835"/>
                    <a:pt x="1042" y="2857"/>
                    <a:pt x="1062" y="2876"/>
                  </a:cubicBezTo>
                  <a:cubicBezTo>
                    <a:pt x="1073" y="2888"/>
                    <a:pt x="1085" y="2900"/>
                    <a:pt x="1098" y="2911"/>
                  </a:cubicBezTo>
                  <a:lnTo>
                    <a:pt x="1126" y="2939"/>
                  </a:lnTo>
                  <a:cubicBezTo>
                    <a:pt x="1429" y="3230"/>
                    <a:pt x="1789" y="3243"/>
                    <a:pt x="1792" y="3243"/>
                  </a:cubicBezTo>
                  <a:cubicBezTo>
                    <a:pt x="1792" y="3243"/>
                    <a:pt x="1844" y="3248"/>
                    <a:pt x="1907" y="3248"/>
                  </a:cubicBezTo>
                  <a:cubicBezTo>
                    <a:pt x="1970" y="3248"/>
                    <a:pt x="2021" y="3243"/>
                    <a:pt x="2060" y="3232"/>
                  </a:cubicBezTo>
                  <a:lnTo>
                    <a:pt x="2066" y="3230"/>
                  </a:lnTo>
                  <a:lnTo>
                    <a:pt x="2066" y="3158"/>
                  </a:lnTo>
                  <a:lnTo>
                    <a:pt x="2055" y="3160"/>
                  </a:lnTo>
                  <a:cubicBezTo>
                    <a:pt x="2051" y="3161"/>
                    <a:pt x="2026" y="3164"/>
                    <a:pt x="1987" y="3164"/>
                  </a:cubicBezTo>
                  <a:close/>
                  <a:moveTo>
                    <a:pt x="4897" y="4043"/>
                  </a:moveTo>
                  <a:cubicBezTo>
                    <a:pt x="4731" y="4043"/>
                    <a:pt x="4576" y="3955"/>
                    <a:pt x="4460" y="3797"/>
                  </a:cubicBezTo>
                  <a:cubicBezTo>
                    <a:pt x="4343" y="3637"/>
                    <a:pt x="4279" y="3423"/>
                    <a:pt x="4279" y="3195"/>
                  </a:cubicBezTo>
                  <a:cubicBezTo>
                    <a:pt x="4279" y="2877"/>
                    <a:pt x="4510" y="2609"/>
                    <a:pt x="4784" y="2609"/>
                  </a:cubicBezTo>
                  <a:cubicBezTo>
                    <a:pt x="4945" y="2609"/>
                    <a:pt x="5098" y="2693"/>
                    <a:pt x="5215" y="2846"/>
                  </a:cubicBezTo>
                  <a:cubicBezTo>
                    <a:pt x="5332" y="3001"/>
                    <a:pt x="5397" y="3204"/>
                    <a:pt x="5397" y="3420"/>
                  </a:cubicBezTo>
                  <a:cubicBezTo>
                    <a:pt x="5397" y="3804"/>
                    <a:pt x="5138" y="4043"/>
                    <a:pt x="4897" y="4043"/>
                  </a:cubicBezTo>
                  <a:moveTo>
                    <a:pt x="4840" y="2496"/>
                  </a:moveTo>
                  <a:cubicBezTo>
                    <a:pt x="4631" y="2496"/>
                    <a:pt x="4425" y="2572"/>
                    <a:pt x="4275" y="2706"/>
                  </a:cubicBezTo>
                  <a:cubicBezTo>
                    <a:pt x="4153" y="2813"/>
                    <a:pt x="4009" y="3008"/>
                    <a:pt x="4009" y="3329"/>
                  </a:cubicBezTo>
                  <a:cubicBezTo>
                    <a:pt x="4009" y="3555"/>
                    <a:pt x="4095" y="3764"/>
                    <a:pt x="4251" y="3917"/>
                  </a:cubicBezTo>
                  <a:cubicBezTo>
                    <a:pt x="4408" y="4070"/>
                    <a:pt x="4621" y="4155"/>
                    <a:pt x="4851" y="4155"/>
                  </a:cubicBezTo>
                  <a:cubicBezTo>
                    <a:pt x="5309" y="4155"/>
                    <a:pt x="5667" y="3788"/>
                    <a:pt x="5667" y="3321"/>
                  </a:cubicBezTo>
                  <a:cubicBezTo>
                    <a:pt x="5667" y="2851"/>
                    <a:pt x="5311" y="2496"/>
                    <a:pt x="4840" y="2496"/>
                  </a:cubicBezTo>
                  <a:moveTo>
                    <a:pt x="2684" y="1912"/>
                  </a:moveTo>
                  <a:lnTo>
                    <a:pt x="2732" y="1483"/>
                  </a:lnTo>
                  <a:lnTo>
                    <a:pt x="2733" y="1473"/>
                  </a:lnTo>
                  <a:lnTo>
                    <a:pt x="2664" y="1473"/>
                  </a:lnTo>
                  <a:lnTo>
                    <a:pt x="2662" y="1480"/>
                  </a:lnTo>
                  <a:cubicBezTo>
                    <a:pt x="2586" y="1746"/>
                    <a:pt x="2526" y="1782"/>
                    <a:pt x="2326" y="1782"/>
                  </a:cubicBezTo>
                  <a:lnTo>
                    <a:pt x="1864" y="1782"/>
                  </a:lnTo>
                  <a:cubicBezTo>
                    <a:pt x="1782" y="1782"/>
                    <a:pt x="1754" y="1754"/>
                    <a:pt x="1754" y="1677"/>
                  </a:cubicBezTo>
                  <a:lnTo>
                    <a:pt x="1754" y="278"/>
                  </a:lnTo>
                  <a:cubicBezTo>
                    <a:pt x="1754" y="103"/>
                    <a:pt x="1794" y="79"/>
                    <a:pt x="1955" y="76"/>
                  </a:cubicBezTo>
                  <a:lnTo>
                    <a:pt x="1964" y="76"/>
                  </a:lnTo>
                  <a:lnTo>
                    <a:pt x="1964" y="0"/>
                  </a:lnTo>
                  <a:lnTo>
                    <a:pt x="1280" y="0"/>
                  </a:lnTo>
                  <a:lnTo>
                    <a:pt x="1280" y="76"/>
                  </a:lnTo>
                  <a:lnTo>
                    <a:pt x="1288" y="76"/>
                  </a:lnTo>
                  <a:cubicBezTo>
                    <a:pt x="1441" y="82"/>
                    <a:pt x="1490" y="135"/>
                    <a:pt x="1490" y="296"/>
                  </a:cubicBezTo>
                  <a:lnTo>
                    <a:pt x="1490" y="1651"/>
                  </a:lnTo>
                  <a:cubicBezTo>
                    <a:pt x="1490" y="1798"/>
                    <a:pt x="1448" y="1843"/>
                    <a:pt x="1312" y="1843"/>
                  </a:cubicBezTo>
                  <a:lnTo>
                    <a:pt x="1280" y="1843"/>
                  </a:lnTo>
                  <a:lnTo>
                    <a:pt x="1280" y="1920"/>
                  </a:lnTo>
                  <a:lnTo>
                    <a:pt x="2683" y="1920"/>
                  </a:lnTo>
                  <a:lnTo>
                    <a:pt x="2684" y="1912"/>
                  </a:lnTo>
                  <a:close/>
                  <a:moveTo>
                    <a:pt x="3112" y="683"/>
                  </a:moveTo>
                  <a:cubicBezTo>
                    <a:pt x="3188" y="540"/>
                    <a:pt x="3309" y="462"/>
                    <a:pt x="3451" y="462"/>
                  </a:cubicBezTo>
                  <a:cubicBezTo>
                    <a:pt x="3459" y="462"/>
                    <a:pt x="3467" y="462"/>
                    <a:pt x="3475" y="463"/>
                  </a:cubicBezTo>
                  <a:cubicBezTo>
                    <a:pt x="3703" y="476"/>
                    <a:pt x="3833" y="713"/>
                    <a:pt x="3844" y="940"/>
                  </a:cubicBezTo>
                  <a:lnTo>
                    <a:pt x="3844" y="945"/>
                  </a:lnTo>
                  <a:cubicBezTo>
                    <a:pt x="3844" y="950"/>
                    <a:pt x="3844" y="957"/>
                    <a:pt x="3845" y="966"/>
                  </a:cubicBezTo>
                  <a:lnTo>
                    <a:pt x="3023" y="966"/>
                  </a:lnTo>
                  <a:cubicBezTo>
                    <a:pt x="3037" y="862"/>
                    <a:pt x="3068" y="765"/>
                    <a:pt x="3112" y="683"/>
                  </a:cubicBezTo>
                  <a:moveTo>
                    <a:pt x="3432" y="1969"/>
                  </a:moveTo>
                  <a:cubicBezTo>
                    <a:pt x="3756" y="1969"/>
                    <a:pt x="4002" y="1723"/>
                    <a:pt x="4120" y="1576"/>
                  </a:cubicBezTo>
                  <a:lnTo>
                    <a:pt x="4125" y="1570"/>
                  </a:lnTo>
                  <a:lnTo>
                    <a:pt x="4120" y="1565"/>
                  </a:lnTo>
                  <a:lnTo>
                    <a:pt x="4077" y="1520"/>
                  </a:lnTo>
                  <a:lnTo>
                    <a:pt x="4071" y="1512"/>
                  </a:lnTo>
                  <a:lnTo>
                    <a:pt x="4064" y="1520"/>
                  </a:lnTo>
                  <a:cubicBezTo>
                    <a:pt x="3926" y="1681"/>
                    <a:pt x="3753" y="1770"/>
                    <a:pt x="3576" y="1770"/>
                  </a:cubicBezTo>
                  <a:cubicBezTo>
                    <a:pt x="3566" y="1770"/>
                    <a:pt x="3557" y="1770"/>
                    <a:pt x="3547" y="1769"/>
                  </a:cubicBezTo>
                  <a:cubicBezTo>
                    <a:pt x="3170" y="1748"/>
                    <a:pt x="3008" y="1410"/>
                    <a:pt x="3014" y="1081"/>
                  </a:cubicBezTo>
                  <a:lnTo>
                    <a:pt x="4134" y="1081"/>
                  </a:lnTo>
                  <a:lnTo>
                    <a:pt x="4134" y="1073"/>
                  </a:lnTo>
                  <a:lnTo>
                    <a:pt x="4134" y="1061"/>
                  </a:lnTo>
                  <a:cubicBezTo>
                    <a:pt x="4134" y="1049"/>
                    <a:pt x="4135" y="1036"/>
                    <a:pt x="4134" y="1024"/>
                  </a:cubicBezTo>
                  <a:lnTo>
                    <a:pt x="4133" y="1007"/>
                  </a:lnTo>
                  <a:cubicBezTo>
                    <a:pt x="4131" y="983"/>
                    <a:pt x="4130" y="961"/>
                    <a:pt x="4127" y="938"/>
                  </a:cubicBezTo>
                  <a:cubicBezTo>
                    <a:pt x="4104" y="771"/>
                    <a:pt x="4008" y="600"/>
                    <a:pt x="3876" y="493"/>
                  </a:cubicBezTo>
                  <a:cubicBezTo>
                    <a:pt x="3780" y="415"/>
                    <a:pt x="3629" y="366"/>
                    <a:pt x="3481" y="366"/>
                  </a:cubicBezTo>
                  <a:cubicBezTo>
                    <a:pt x="3007" y="366"/>
                    <a:pt x="2758" y="778"/>
                    <a:pt x="2758" y="1184"/>
                  </a:cubicBezTo>
                  <a:cubicBezTo>
                    <a:pt x="2758" y="1398"/>
                    <a:pt x="2827" y="1597"/>
                    <a:pt x="2953" y="1743"/>
                  </a:cubicBezTo>
                  <a:cubicBezTo>
                    <a:pt x="3078" y="1889"/>
                    <a:pt x="3248" y="1969"/>
                    <a:pt x="3432" y="1969"/>
                  </a:cubicBezTo>
                  <a:moveTo>
                    <a:pt x="4624" y="683"/>
                  </a:moveTo>
                  <a:cubicBezTo>
                    <a:pt x="4700" y="540"/>
                    <a:pt x="4820" y="462"/>
                    <a:pt x="4962" y="462"/>
                  </a:cubicBezTo>
                  <a:cubicBezTo>
                    <a:pt x="4970" y="462"/>
                    <a:pt x="4978" y="462"/>
                    <a:pt x="4986" y="463"/>
                  </a:cubicBezTo>
                  <a:cubicBezTo>
                    <a:pt x="5214" y="476"/>
                    <a:pt x="5344" y="713"/>
                    <a:pt x="5355" y="940"/>
                  </a:cubicBezTo>
                  <a:cubicBezTo>
                    <a:pt x="5355" y="942"/>
                    <a:pt x="5356" y="952"/>
                    <a:pt x="5356" y="965"/>
                  </a:cubicBezTo>
                  <a:lnTo>
                    <a:pt x="5356" y="966"/>
                  </a:lnTo>
                  <a:lnTo>
                    <a:pt x="4534" y="966"/>
                  </a:lnTo>
                  <a:cubicBezTo>
                    <a:pt x="4549" y="862"/>
                    <a:pt x="4580" y="764"/>
                    <a:pt x="4624" y="683"/>
                  </a:cubicBezTo>
                  <a:moveTo>
                    <a:pt x="4944" y="1969"/>
                  </a:moveTo>
                  <a:cubicBezTo>
                    <a:pt x="5268" y="1969"/>
                    <a:pt x="5514" y="1723"/>
                    <a:pt x="5631" y="1576"/>
                  </a:cubicBezTo>
                  <a:lnTo>
                    <a:pt x="5636" y="1570"/>
                  </a:lnTo>
                  <a:lnTo>
                    <a:pt x="5631" y="1565"/>
                  </a:lnTo>
                  <a:lnTo>
                    <a:pt x="5589" y="1519"/>
                  </a:lnTo>
                  <a:lnTo>
                    <a:pt x="5582" y="1512"/>
                  </a:lnTo>
                  <a:lnTo>
                    <a:pt x="5576" y="1520"/>
                  </a:lnTo>
                  <a:cubicBezTo>
                    <a:pt x="5438" y="1681"/>
                    <a:pt x="5264" y="1770"/>
                    <a:pt x="5087" y="1770"/>
                  </a:cubicBezTo>
                  <a:cubicBezTo>
                    <a:pt x="5078" y="1770"/>
                    <a:pt x="5068" y="1770"/>
                    <a:pt x="5058" y="1769"/>
                  </a:cubicBezTo>
                  <a:cubicBezTo>
                    <a:pt x="4681" y="1748"/>
                    <a:pt x="4519" y="1410"/>
                    <a:pt x="4525" y="1081"/>
                  </a:cubicBezTo>
                  <a:lnTo>
                    <a:pt x="5646" y="1081"/>
                  </a:lnTo>
                  <a:lnTo>
                    <a:pt x="5646" y="1073"/>
                  </a:lnTo>
                  <a:cubicBezTo>
                    <a:pt x="5646" y="1057"/>
                    <a:pt x="5646" y="1040"/>
                    <a:pt x="5645" y="1024"/>
                  </a:cubicBezTo>
                  <a:cubicBezTo>
                    <a:pt x="5643" y="994"/>
                    <a:pt x="5641" y="967"/>
                    <a:pt x="5638" y="938"/>
                  </a:cubicBezTo>
                  <a:cubicBezTo>
                    <a:pt x="5616" y="771"/>
                    <a:pt x="5520" y="600"/>
                    <a:pt x="5387" y="493"/>
                  </a:cubicBezTo>
                  <a:cubicBezTo>
                    <a:pt x="5292" y="415"/>
                    <a:pt x="5140" y="366"/>
                    <a:pt x="4992" y="366"/>
                  </a:cubicBezTo>
                  <a:cubicBezTo>
                    <a:pt x="4518" y="366"/>
                    <a:pt x="4270" y="778"/>
                    <a:pt x="4270" y="1184"/>
                  </a:cubicBezTo>
                  <a:cubicBezTo>
                    <a:pt x="4270" y="1398"/>
                    <a:pt x="4339" y="1597"/>
                    <a:pt x="4464" y="1743"/>
                  </a:cubicBezTo>
                  <a:cubicBezTo>
                    <a:pt x="4589" y="1889"/>
                    <a:pt x="4760" y="1969"/>
                    <a:pt x="4944" y="1969"/>
                  </a:cubicBezTo>
                  <a:moveTo>
                    <a:pt x="3876" y="3955"/>
                  </a:moveTo>
                  <a:cubicBezTo>
                    <a:pt x="3827" y="3906"/>
                    <a:pt x="3745" y="3821"/>
                    <a:pt x="3641" y="3713"/>
                  </a:cubicBezTo>
                  <a:cubicBezTo>
                    <a:pt x="3532" y="3600"/>
                    <a:pt x="3395" y="3458"/>
                    <a:pt x="3237" y="3295"/>
                  </a:cubicBezTo>
                  <a:cubicBezTo>
                    <a:pt x="3114" y="3169"/>
                    <a:pt x="3031" y="3123"/>
                    <a:pt x="2979" y="3108"/>
                  </a:cubicBezTo>
                  <a:cubicBezTo>
                    <a:pt x="3162" y="2971"/>
                    <a:pt x="3379" y="2710"/>
                    <a:pt x="3525" y="2535"/>
                  </a:cubicBezTo>
                  <a:cubicBezTo>
                    <a:pt x="3577" y="2472"/>
                    <a:pt x="3619" y="2422"/>
                    <a:pt x="3643" y="2397"/>
                  </a:cubicBezTo>
                  <a:cubicBezTo>
                    <a:pt x="3723" y="2316"/>
                    <a:pt x="3802" y="2285"/>
                    <a:pt x="3959" y="2276"/>
                  </a:cubicBezTo>
                  <a:lnTo>
                    <a:pt x="3968" y="2275"/>
                  </a:lnTo>
                  <a:lnTo>
                    <a:pt x="3968" y="2199"/>
                  </a:lnTo>
                  <a:lnTo>
                    <a:pt x="3294" y="2199"/>
                  </a:lnTo>
                  <a:lnTo>
                    <a:pt x="3294" y="2274"/>
                  </a:lnTo>
                  <a:lnTo>
                    <a:pt x="3302" y="2275"/>
                  </a:lnTo>
                  <a:cubicBezTo>
                    <a:pt x="3429" y="2280"/>
                    <a:pt x="3452" y="2307"/>
                    <a:pt x="3452" y="2360"/>
                  </a:cubicBezTo>
                  <a:cubicBezTo>
                    <a:pt x="3452" y="2454"/>
                    <a:pt x="3167" y="2736"/>
                    <a:pt x="2938" y="2962"/>
                  </a:cubicBezTo>
                  <a:lnTo>
                    <a:pt x="2935" y="2965"/>
                  </a:lnTo>
                  <a:cubicBezTo>
                    <a:pt x="2837" y="3062"/>
                    <a:pt x="2747" y="3120"/>
                    <a:pt x="2653" y="3145"/>
                  </a:cubicBezTo>
                  <a:lnTo>
                    <a:pt x="2653" y="2507"/>
                  </a:lnTo>
                  <a:cubicBezTo>
                    <a:pt x="2653" y="2337"/>
                    <a:pt x="2702" y="2281"/>
                    <a:pt x="2855" y="2275"/>
                  </a:cubicBezTo>
                  <a:lnTo>
                    <a:pt x="2864" y="2274"/>
                  </a:lnTo>
                  <a:lnTo>
                    <a:pt x="2864" y="2199"/>
                  </a:lnTo>
                  <a:lnTo>
                    <a:pt x="2178" y="2199"/>
                  </a:lnTo>
                  <a:lnTo>
                    <a:pt x="2178" y="2274"/>
                  </a:lnTo>
                  <a:lnTo>
                    <a:pt x="2186" y="2274"/>
                  </a:lnTo>
                  <a:cubicBezTo>
                    <a:pt x="2318" y="2279"/>
                    <a:pt x="2390" y="2314"/>
                    <a:pt x="2390" y="2485"/>
                  </a:cubicBezTo>
                  <a:lnTo>
                    <a:pt x="2390" y="3827"/>
                  </a:lnTo>
                  <a:cubicBezTo>
                    <a:pt x="2390" y="3961"/>
                    <a:pt x="2357" y="4034"/>
                    <a:pt x="2186" y="4041"/>
                  </a:cubicBezTo>
                  <a:lnTo>
                    <a:pt x="2178" y="4041"/>
                  </a:lnTo>
                  <a:lnTo>
                    <a:pt x="2178" y="4116"/>
                  </a:lnTo>
                  <a:lnTo>
                    <a:pt x="2864" y="4116"/>
                  </a:lnTo>
                  <a:lnTo>
                    <a:pt x="2864" y="4041"/>
                  </a:lnTo>
                  <a:lnTo>
                    <a:pt x="2855" y="4041"/>
                  </a:lnTo>
                  <a:cubicBezTo>
                    <a:pt x="2700" y="4035"/>
                    <a:pt x="2653" y="3977"/>
                    <a:pt x="2653" y="3796"/>
                  </a:cubicBezTo>
                  <a:lnTo>
                    <a:pt x="2653" y="3231"/>
                  </a:lnTo>
                  <a:cubicBezTo>
                    <a:pt x="2656" y="3231"/>
                    <a:pt x="2658" y="3231"/>
                    <a:pt x="2661" y="3231"/>
                  </a:cubicBezTo>
                  <a:cubicBezTo>
                    <a:pt x="2762" y="3231"/>
                    <a:pt x="2865" y="3276"/>
                    <a:pt x="3088" y="3506"/>
                  </a:cubicBezTo>
                  <a:cubicBezTo>
                    <a:pt x="3172" y="3592"/>
                    <a:pt x="3242" y="3663"/>
                    <a:pt x="3299" y="3721"/>
                  </a:cubicBezTo>
                  <a:cubicBezTo>
                    <a:pt x="3438" y="3860"/>
                    <a:pt x="3508" y="3931"/>
                    <a:pt x="3508" y="3964"/>
                  </a:cubicBezTo>
                  <a:cubicBezTo>
                    <a:pt x="3508" y="3996"/>
                    <a:pt x="3493" y="4029"/>
                    <a:pt x="3377" y="4038"/>
                  </a:cubicBezTo>
                  <a:lnTo>
                    <a:pt x="3369" y="4039"/>
                  </a:lnTo>
                  <a:lnTo>
                    <a:pt x="3369" y="4116"/>
                  </a:lnTo>
                  <a:lnTo>
                    <a:pt x="4132" y="4116"/>
                  </a:lnTo>
                  <a:lnTo>
                    <a:pt x="4132" y="4040"/>
                  </a:lnTo>
                  <a:lnTo>
                    <a:pt x="4123" y="4040"/>
                  </a:lnTo>
                  <a:cubicBezTo>
                    <a:pt x="3978" y="4032"/>
                    <a:pt x="3919" y="4001"/>
                    <a:pt x="3876" y="3955"/>
                  </a:cubicBezTo>
                </a:path>
              </a:pathLst>
            </a:custGeom>
            <a:gradFill>
              <a:gsLst>
                <a:gs pos="0">
                  <a:srgbClr val="FFB700"/>
                </a:gs>
                <a:gs pos="90000">
                  <a:srgbClr val="FF4D1B"/>
                </a:gs>
              </a:gsLst>
              <a:lin ang="2700000" scaled="1"/>
            </a:gradFill>
            <a:ln>
              <a:noFill/>
            </a:ln>
            <a:effectLst>
              <a:innerShdw dist="12700" dir="135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1013">
                <a:solidFill>
                  <a:srgbClr val="FFFFFF"/>
                </a:solidFill>
                <a:latin typeface="맑은 고딕" panose="020B0503020000020004" pitchFamily="50" charset="-127"/>
                <a:ea typeface="맑은 고딕" panose="020B0503020000020004" pitchFamily="50" charset="-127"/>
              </a:endParaRPr>
            </a:p>
          </p:txBody>
        </p:sp>
      </p:grpSp>
      <p:sp>
        <p:nvSpPr>
          <p:cNvPr id="9" name="슬라이드 번호 개체 틀 1"/>
          <p:cNvSpPr txBox="1">
            <a:spLocks/>
          </p:cNvSpPr>
          <p:nvPr userDrawn="1"/>
        </p:nvSpPr>
        <p:spPr>
          <a:xfrm>
            <a:off x="11548533" y="6560972"/>
            <a:ext cx="643467" cy="28750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3252FE43-74DF-4B1B-855A-1EB0017CF65B}" type="slidenum">
              <a:rPr lang="ko-KR" altLang="en-US" sz="1000" smtClean="0">
                <a:solidFill>
                  <a:srgbClr val="3F3F3F">
                    <a:lumMod val="65000"/>
                    <a:lumOff val="35000"/>
                  </a:srgbClr>
                </a:solidFill>
                <a:latin typeface="맑은 고딕" panose="020B0503020000020004" pitchFamily="50" charset="-127"/>
                <a:ea typeface="맑은 고딕" panose="020B0503020000020004" pitchFamily="50" charset="-127"/>
              </a:rPr>
              <a:pPr algn="r">
                <a:defRPr/>
              </a:pPr>
              <a:t>‹#›</a:t>
            </a:fld>
            <a:endParaRPr lang="ko-KR" altLang="en-US" sz="1000" dirty="0">
              <a:solidFill>
                <a:srgbClr val="3F3F3F">
                  <a:lumMod val="65000"/>
                  <a:lumOff val="35000"/>
                </a:srgbClr>
              </a:solidFill>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2292869015"/>
      </p:ext>
    </p:extLst>
  </p:cSld>
  <p:clrMapOvr>
    <a:masterClrMapping/>
  </p:clrMapOvr>
</p:sldLayout>
</file>

<file path=ppt/slideLayouts/slideLayout2.xml><?xml version="1.0" encoding="utf-8"?>
<p:sldLayout xmlns:p14="http://schemas.microsoft.com/office/powerpoint/2010/main" xmlns:a="http://schemas.openxmlformats.org/drawingml/2006/main" xmlns:r="http://schemas.openxmlformats.org/officeDocument/2006/relationships" xmlns:p="http://schemas.openxmlformats.org/presentationml/2006/main" preserve="1" userDrawn="1">
  <p:cSld name="1_내용슬라이드">
    <p:spTree>
      <p:nvGrpSpPr>
        <p:cNvPr id="1" name=""/>
        <p:cNvGrpSpPr/>
        <p:nvPr/>
      </p:nvGrpSpPr>
      <p:grpSpPr>
        <a:xfrm>
          <a:off x="0" y="0"/>
          <a:ext cx="0" cy="0"/>
          <a:chOff x="0" y="0"/>
          <a:chExt cx="0" cy="0"/>
        </a:xfrm>
      </p:grpSpPr>
      <p:grpSp>
        <p:nvGrpSpPr>
          <p:cNvPr id="8" name="그룹 7"/>
          <p:cNvGrpSpPr/>
          <p:nvPr userDrawn="1"/>
        </p:nvGrpSpPr>
        <p:grpSpPr>
          <a:xfrm>
            <a:off x="11083676" y="370671"/>
            <a:ext cx="614784" cy="337980"/>
            <a:chOff x="5974823" y="5905999"/>
            <a:chExt cx="589354" cy="432000"/>
          </a:xfrm>
        </p:grpSpPr>
        <p:sp>
          <p:nvSpPr>
            <p:cNvPr id="9" name="Freeform 21"/>
            <p:cNvSpPr>
              <a:spLocks noChangeAspect="1" noEditPoints="1"/>
            </p:cNvSpPr>
            <p:nvPr/>
          </p:nvSpPr>
          <p:spPr bwMode="auto">
            <a:xfrm>
              <a:off x="5974823" y="5905999"/>
              <a:ext cx="589354" cy="432000"/>
            </a:xfrm>
            <a:custGeom>
              <a:avLst/>
              <a:gdLst>
                <a:gd name="T0" fmla="*/ 1907 w 5667"/>
                <a:gd name="T1" fmla="*/ 3240 h 4155"/>
                <a:gd name="T2" fmla="*/ 727 w 5667"/>
                <a:gd name="T3" fmla="*/ 1437 h 4155"/>
                <a:gd name="T4" fmla="*/ 607 w 5667"/>
                <a:gd name="T5" fmla="*/ 3238 h 4155"/>
                <a:gd name="T6" fmla="*/ 1646 w 5667"/>
                <a:gd name="T7" fmla="*/ 3074 h 4155"/>
                <a:gd name="T8" fmla="*/ 1428 w 5667"/>
                <a:gd name="T9" fmla="*/ 2646 h 4155"/>
                <a:gd name="T10" fmla="*/ 1917 w 5667"/>
                <a:gd name="T11" fmla="*/ 2274 h 4155"/>
                <a:gd name="T12" fmla="*/ 1289 w 5667"/>
                <a:gd name="T13" fmla="*/ 2275 h 4155"/>
                <a:gd name="T14" fmla="*/ 1456 w 5667"/>
                <a:gd name="T15" fmla="*/ 2415 h 4155"/>
                <a:gd name="T16" fmla="*/ 1132 w 5667"/>
                <a:gd name="T17" fmla="*/ 2608 h 4155"/>
                <a:gd name="T18" fmla="*/ 733 w 5667"/>
                <a:gd name="T19" fmla="*/ 1520 h 4155"/>
                <a:gd name="T20" fmla="*/ 1114 w 5667"/>
                <a:gd name="T21" fmla="*/ 1919 h 4155"/>
                <a:gd name="T22" fmla="*/ 1039 w 5667"/>
                <a:gd name="T23" fmla="*/ 1468 h 4155"/>
                <a:gd name="T24" fmla="*/ 979 w 5667"/>
                <a:gd name="T25" fmla="*/ 1489 h 4155"/>
                <a:gd name="T26" fmla="*/ 350 w 5667"/>
                <a:gd name="T27" fmla="*/ 2092 h 4155"/>
                <a:gd name="T28" fmla="*/ 607 w 5667"/>
                <a:gd name="T29" fmla="*/ 3247 h 4155"/>
                <a:gd name="T30" fmla="*/ 1072 w 5667"/>
                <a:gd name="T31" fmla="*/ 2997 h 4155"/>
                <a:gd name="T32" fmla="*/ 894 w 5667"/>
                <a:gd name="T33" fmla="*/ 3075 h 4155"/>
                <a:gd name="T34" fmla="*/ 493 w 5667"/>
                <a:gd name="T35" fmla="*/ 2304 h 4155"/>
                <a:gd name="T36" fmla="*/ 1062 w 5667"/>
                <a:gd name="T37" fmla="*/ 2876 h 4155"/>
                <a:gd name="T38" fmla="*/ 1907 w 5667"/>
                <a:gd name="T39" fmla="*/ 3248 h 4155"/>
                <a:gd name="T40" fmla="*/ 2055 w 5667"/>
                <a:gd name="T41" fmla="*/ 3160 h 4155"/>
                <a:gd name="T42" fmla="*/ 4279 w 5667"/>
                <a:gd name="T43" fmla="*/ 3195 h 4155"/>
                <a:gd name="T44" fmla="*/ 4897 w 5667"/>
                <a:gd name="T45" fmla="*/ 4043 h 4155"/>
                <a:gd name="T46" fmla="*/ 4251 w 5667"/>
                <a:gd name="T47" fmla="*/ 3917 h 4155"/>
                <a:gd name="T48" fmla="*/ 2684 w 5667"/>
                <a:gd name="T49" fmla="*/ 1912 h 4155"/>
                <a:gd name="T50" fmla="*/ 2662 w 5667"/>
                <a:gd name="T51" fmla="*/ 1480 h 4155"/>
                <a:gd name="T52" fmla="*/ 1754 w 5667"/>
                <a:gd name="T53" fmla="*/ 278 h 4155"/>
                <a:gd name="T54" fmla="*/ 1280 w 5667"/>
                <a:gd name="T55" fmla="*/ 0 h 4155"/>
                <a:gd name="T56" fmla="*/ 1490 w 5667"/>
                <a:gd name="T57" fmla="*/ 1651 h 4155"/>
                <a:gd name="T58" fmla="*/ 2683 w 5667"/>
                <a:gd name="T59" fmla="*/ 1920 h 4155"/>
                <a:gd name="T60" fmla="*/ 3475 w 5667"/>
                <a:gd name="T61" fmla="*/ 463 h 4155"/>
                <a:gd name="T62" fmla="*/ 3023 w 5667"/>
                <a:gd name="T63" fmla="*/ 966 h 4155"/>
                <a:gd name="T64" fmla="*/ 4125 w 5667"/>
                <a:gd name="T65" fmla="*/ 1570 h 4155"/>
                <a:gd name="T66" fmla="*/ 4064 w 5667"/>
                <a:gd name="T67" fmla="*/ 1520 h 4155"/>
                <a:gd name="T68" fmla="*/ 4134 w 5667"/>
                <a:gd name="T69" fmla="*/ 1081 h 4155"/>
                <a:gd name="T70" fmla="*/ 4133 w 5667"/>
                <a:gd name="T71" fmla="*/ 1007 h 4155"/>
                <a:gd name="T72" fmla="*/ 2758 w 5667"/>
                <a:gd name="T73" fmla="*/ 1184 h 4155"/>
                <a:gd name="T74" fmla="*/ 4962 w 5667"/>
                <a:gd name="T75" fmla="*/ 462 h 4155"/>
                <a:gd name="T76" fmla="*/ 5356 w 5667"/>
                <a:gd name="T77" fmla="*/ 966 h 4155"/>
                <a:gd name="T78" fmla="*/ 5631 w 5667"/>
                <a:gd name="T79" fmla="*/ 1576 h 4155"/>
                <a:gd name="T80" fmla="*/ 5582 w 5667"/>
                <a:gd name="T81" fmla="*/ 1512 h 4155"/>
                <a:gd name="T82" fmla="*/ 4525 w 5667"/>
                <a:gd name="T83" fmla="*/ 1081 h 4155"/>
                <a:gd name="T84" fmla="*/ 5638 w 5667"/>
                <a:gd name="T85" fmla="*/ 938 h 4155"/>
                <a:gd name="T86" fmla="*/ 4464 w 5667"/>
                <a:gd name="T87" fmla="*/ 1743 h 4155"/>
                <a:gd name="T88" fmla="*/ 3237 w 5667"/>
                <a:gd name="T89" fmla="*/ 3295 h 4155"/>
                <a:gd name="T90" fmla="*/ 3959 w 5667"/>
                <a:gd name="T91" fmla="*/ 2276 h 4155"/>
                <a:gd name="T92" fmla="*/ 3294 w 5667"/>
                <a:gd name="T93" fmla="*/ 2274 h 4155"/>
                <a:gd name="T94" fmla="*/ 2935 w 5667"/>
                <a:gd name="T95" fmla="*/ 2965 h 4155"/>
                <a:gd name="T96" fmla="*/ 2864 w 5667"/>
                <a:gd name="T97" fmla="*/ 2274 h 4155"/>
                <a:gd name="T98" fmla="*/ 2186 w 5667"/>
                <a:gd name="T99" fmla="*/ 2274 h 4155"/>
                <a:gd name="T100" fmla="*/ 2178 w 5667"/>
                <a:gd name="T101" fmla="*/ 4041 h 4155"/>
                <a:gd name="T102" fmla="*/ 2855 w 5667"/>
                <a:gd name="T103" fmla="*/ 4041 h 4155"/>
                <a:gd name="T104" fmla="*/ 3088 w 5667"/>
                <a:gd name="T105" fmla="*/ 3506 h 4155"/>
                <a:gd name="T106" fmla="*/ 3369 w 5667"/>
                <a:gd name="T107" fmla="*/ 4039 h 4155"/>
                <a:gd name="T108" fmla="*/ 4123 w 5667"/>
                <a:gd name="T109" fmla="*/ 4040 h 4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67" h="4155">
                  <a:moveTo>
                    <a:pt x="1907" y="3240"/>
                  </a:moveTo>
                  <a:cubicBezTo>
                    <a:pt x="1905" y="3240"/>
                    <a:pt x="1903" y="3240"/>
                    <a:pt x="1901" y="3240"/>
                  </a:cubicBezTo>
                  <a:cubicBezTo>
                    <a:pt x="1903" y="3240"/>
                    <a:pt x="1905" y="3240"/>
                    <a:pt x="1907" y="3240"/>
                  </a:cubicBezTo>
                  <a:cubicBezTo>
                    <a:pt x="1907" y="3240"/>
                    <a:pt x="1907" y="3240"/>
                    <a:pt x="1907" y="3240"/>
                  </a:cubicBezTo>
                  <a:close/>
                  <a:moveTo>
                    <a:pt x="727" y="1437"/>
                  </a:moveTo>
                  <a:cubicBezTo>
                    <a:pt x="728" y="1437"/>
                    <a:pt x="730" y="1437"/>
                    <a:pt x="731" y="1437"/>
                  </a:cubicBezTo>
                  <a:cubicBezTo>
                    <a:pt x="726" y="1437"/>
                    <a:pt x="721" y="1437"/>
                    <a:pt x="716" y="1437"/>
                  </a:cubicBezTo>
                  <a:cubicBezTo>
                    <a:pt x="720" y="1437"/>
                    <a:pt x="723" y="1437"/>
                    <a:pt x="727" y="1437"/>
                  </a:cubicBezTo>
                  <a:close/>
                  <a:moveTo>
                    <a:pt x="607" y="3238"/>
                  </a:moveTo>
                  <a:cubicBezTo>
                    <a:pt x="603" y="3238"/>
                    <a:pt x="598" y="3238"/>
                    <a:pt x="594" y="3238"/>
                  </a:cubicBezTo>
                  <a:cubicBezTo>
                    <a:pt x="601" y="3238"/>
                    <a:pt x="608" y="3238"/>
                    <a:pt x="616" y="3238"/>
                  </a:cubicBezTo>
                  <a:cubicBezTo>
                    <a:pt x="613" y="3238"/>
                    <a:pt x="610" y="3238"/>
                    <a:pt x="607" y="3238"/>
                  </a:cubicBezTo>
                  <a:close/>
                  <a:moveTo>
                    <a:pt x="1987" y="3164"/>
                  </a:moveTo>
                  <a:cubicBezTo>
                    <a:pt x="1943" y="3164"/>
                    <a:pt x="1876" y="3160"/>
                    <a:pt x="1809" y="3143"/>
                  </a:cubicBezTo>
                  <a:cubicBezTo>
                    <a:pt x="1773" y="3135"/>
                    <a:pt x="1736" y="3121"/>
                    <a:pt x="1699" y="3103"/>
                  </a:cubicBezTo>
                  <a:cubicBezTo>
                    <a:pt x="1681" y="3094"/>
                    <a:pt x="1664" y="3085"/>
                    <a:pt x="1646" y="3074"/>
                  </a:cubicBezTo>
                  <a:cubicBezTo>
                    <a:pt x="1570" y="3029"/>
                    <a:pt x="1492" y="2966"/>
                    <a:pt x="1409" y="2881"/>
                  </a:cubicBezTo>
                  <a:cubicBezTo>
                    <a:pt x="1409" y="2881"/>
                    <a:pt x="1375" y="2847"/>
                    <a:pt x="1320" y="2794"/>
                  </a:cubicBezTo>
                  <a:cubicBezTo>
                    <a:pt x="1332" y="2778"/>
                    <a:pt x="1343" y="2762"/>
                    <a:pt x="1355" y="2746"/>
                  </a:cubicBezTo>
                  <a:cubicBezTo>
                    <a:pt x="1380" y="2712"/>
                    <a:pt x="1405" y="2678"/>
                    <a:pt x="1428" y="2646"/>
                  </a:cubicBezTo>
                  <a:cubicBezTo>
                    <a:pt x="1447" y="2620"/>
                    <a:pt x="1464" y="2593"/>
                    <a:pt x="1481" y="2567"/>
                  </a:cubicBezTo>
                  <a:cubicBezTo>
                    <a:pt x="1535" y="2485"/>
                    <a:pt x="1586" y="2407"/>
                    <a:pt x="1665" y="2346"/>
                  </a:cubicBezTo>
                  <a:cubicBezTo>
                    <a:pt x="1758" y="2274"/>
                    <a:pt x="1842" y="2274"/>
                    <a:pt x="1904" y="2274"/>
                  </a:cubicBezTo>
                  <a:lnTo>
                    <a:pt x="1917" y="2274"/>
                  </a:lnTo>
                  <a:lnTo>
                    <a:pt x="1917" y="2199"/>
                  </a:lnTo>
                  <a:lnTo>
                    <a:pt x="1281" y="2199"/>
                  </a:lnTo>
                  <a:lnTo>
                    <a:pt x="1281" y="2275"/>
                  </a:lnTo>
                  <a:lnTo>
                    <a:pt x="1289" y="2275"/>
                  </a:lnTo>
                  <a:lnTo>
                    <a:pt x="1358" y="2280"/>
                  </a:lnTo>
                  <a:cubicBezTo>
                    <a:pt x="1401" y="2287"/>
                    <a:pt x="1443" y="2296"/>
                    <a:pt x="1459" y="2315"/>
                  </a:cubicBezTo>
                  <a:cubicBezTo>
                    <a:pt x="1477" y="2340"/>
                    <a:pt x="1467" y="2378"/>
                    <a:pt x="1457" y="2411"/>
                  </a:cubicBezTo>
                  <a:lnTo>
                    <a:pt x="1456" y="2415"/>
                  </a:lnTo>
                  <a:cubicBezTo>
                    <a:pt x="1449" y="2443"/>
                    <a:pt x="1434" y="2466"/>
                    <a:pt x="1419" y="2491"/>
                  </a:cubicBezTo>
                  <a:lnTo>
                    <a:pt x="1413" y="2501"/>
                  </a:lnTo>
                  <a:cubicBezTo>
                    <a:pt x="1384" y="2549"/>
                    <a:pt x="1331" y="2626"/>
                    <a:pt x="1254" y="2728"/>
                  </a:cubicBezTo>
                  <a:lnTo>
                    <a:pt x="1132" y="2608"/>
                  </a:lnTo>
                  <a:cubicBezTo>
                    <a:pt x="960" y="2438"/>
                    <a:pt x="747" y="2226"/>
                    <a:pt x="651" y="2131"/>
                  </a:cubicBezTo>
                  <a:cubicBezTo>
                    <a:pt x="509" y="1988"/>
                    <a:pt x="419" y="1771"/>
                    <a:pt x="541" y="1607"/>
                  </a:cubicBezTo>
                  <a:cubicBezTo>
                    <a:pt x="582" y="1552"/>
                    <a:pt x="650" y="1519"/>
                    <a:pt x="723" y="1519"/>
                  </a:cubicBezTo>
                  <a:cubicBezTo>
                    <a:pt x="727" y="1519"/>
                    <a:pt x="730" y="1519"/>
                    <a:pt x="733" y="1520"/>
                  </a:cubicBezTo>
                  <a:cubicBezTo>
                    <a:pt x="905" y="1526"/>
                    <a:pt x="1017" y="1700"/>
                    <a:pt x="1036" y="1860"/>
                  </a:cubicBezTo>
                  <a:cubicBezTo>
                    <a:pt x="1038" y="1873"/>
                    <a:pt x="1038" y="1895"/>
                    <a:pt x="1038" y="1910"/>
                  </a:cubicBezTo>
                  <a:lnTo>
                    <a:pt x="1038" y="1919"/>
                  </a:lnTo>
                  <a:lnTo>
                    <a:pt x="1114" y="1919"/>
                  </a:lnTo>
                  <a:lnTo>
                    <a:pt x="1114" y="1458"/>
                  </a:lnTo>
                  <a:lnTo>
                    <a:pt x="1039" y="1458"/>
                  </a:lnTo>
                  <a:lnTo>
                    <a:pt x="1039" y="1467"/>
                  </a:lnTo>
                  <a:lnTo>
                    <a:pt x="1039" y="1468"/>
                  </a:lnTo>
                  <a:cubicBezTo>
                    <a:pt x="1039" y="1469"/>
                    <a:pt x="1039" y="1471"/>
                    <a:pt x="1039" y="1472"/>
                  </a:cubicBezTo>
                  <a:cubicBezTo>
                    <a:pt x="1039" y="1497"/>
                    <a:pt x="1031" y="1511"/>
                    <a:pt x="1027" y="1511"/>
                  </a:cubicBezTo>
                  <a:cubicBezTo>
                    <a:pt x="1019" y="1511"/>
                    <a:pt x="1007" y="1504"/>
                    <a:pt x="996" y="1498"/>
                  </a:cubicBezTo>
                  <a:cubicBezTo>
                    <a:pt x="991" y="1495"/>
                    <a:pt x="985" y="1491"/>
                    <a:pt x="979" y="1489"/>
                  </a:cubicBezTo>
                  <a:cubicBezTo>
                    <a:pt x="917" y="1458"/>
                    <a:pt x="859" y="1440"/>
                    <a:pt x="796" y="1433"/>
                  </a:cubicBezTo>
                  <a:cubicBezTo>
                    <a:pt x="773" y="1430"/>
                    <a:pt x="749" y="1428"/>
                    <a:pt x="727" y="1428"/>
                  </a:cubicBezTo>
                  <a:cubicBezTo>
                    <a:pt x="583" y="1428"/>
                    <a:pt x="462" y="1486"/>
                    <a:pt x="386" y="1590"/>
                  </a:cubicBezTo>
                  <a:cubicBezTo>
                    <a:pt x="291" y="1721"/>
                    <a:pt x="277" y="1914"/>
                    <a:pt x="350" y="2092"/>
                  </a:cubicBezTo>
                  <a:cubicBezTo>
                    <a:pt x="370" y="2141"/>
                    <a:pt x="398" y="2188"/>
                    <a:pt x="438" y="2240"/>
                  </a:cubicBezTo>
                  <a:cubicBezTo>
                    <a:pt x="197" y="2376"/>
                    <a:pt x="0" y="2650"/>
                    <a:pt x="129" y="2937"/>
                  </a:cubicBezTo>
                  <a:cubicBezTo>
                    <a:pt x="214" y="3125"/>
                    <a:pt x="387" y="3241"/>
                    <a:pt x="594" y="3247"/>
                  </a:cubicBezTo>
                  <a:cubicBezTo>
                    <a:pt x="598" y="3247"/>
                    <a:pt x="603" y="3247"/>
                    <a:pt x="607" y="3247"/>
                  </a:cubicBezTo>
                  <a:cubicBezTo>
                    <a:pt x="771" y="3247"/>
                    <a:pt x="951" y="3169"/>
                    <a:pt x="1100" y="3034"/>
                  </a:cubicBezTo>
                  <a:lnTo>
                    <a:pt x="1107" y="3027"/>
                  </a:lnTo>
                  <a:lnTo>
                    <a:pt x="1100" y="3020"/>
                  </a:lnTo>
                  <a:cubicBezTo>
                    <a:pt x="1085" y="3008"/>
                    <a:pt x="1081" y="3005"/>
                    <a:pt x="1072" y="2997"/>
                  </a:cubicBezTo>
                  <a:lnTo>
                    <a:pt x="1059" y="2986"/>
                  </a:lnTo>
                  <a:lnTo>
                    <a:pt x="1054" y="2981"/>
                  </a:lnTo>
                  <a:lnTo>
                    <a:pt x="1048" y="2985"/>
                  </a:lnTo>
                  <a:cubicBezTo>
                    <a:pt x="1004" y="3019"/>
                    <a:pt x="941" y="3062"/>
                    <a:pt x="894" y="3075"/>
                  </a:cubicBezTo>
                  <a:cubicBezTo>
                    <a:pt x="863" y="3083"/>
                    <a:pt x="831" y="3087"/>
                    <a:pt x="799" y="3087"/>
                  </a:cubicBezTo>
                  <a:cubicBezTo>
                    <a:pt x="637" y="3087"/>
                    <a:pt x="469" y="2987"/>
                    <a:pt x="381" y="2837"/>
                  </a:cubicBezTo>
                  <a:cubicBezTo>
                    <a:pt x="306" y="2710"/>
                    <a:pt x="303" y="2573"/>
                    <a:pt x="370" y="2451"/>
                  </a:cubicBezTo>
                  <a:cubicBezTo>
                    <a:pt x="411" y="2377"/>
                    <a:pt x="447" y="2340"/>
                    <a:pt x="493" y="2304"/>
                  </a:cubicBezTo>
                  <a:cubicBezTo>
                    <a:pt x="515" y="2328"/>
                    <a:pt x="538" y="2351"/>
                    <a:pt x="560" y="2373"/>
                  </a:cubicBezTo>
                  <a:lnTo>
                    <a:pt x="973" y="2787"/>
                  </a:lnTo>
                  <a:lnTo>
                    <a:pt x="997" y="2811"/>
                  </a:lnTo>
                  <a:cubicBezTo>
                    <a:pt x="1021" y="2835"/>
                    <a:pt x="1042" y="2857"/>
                    <a:pt x="1062" y="2876"/>
                  </a:cubicBezTo>
                  <a:cubicBezTo>
                    <a:pt x="1073" y="2888"/>
                    <a:pt x="1085" y="2900"/>
                    <a:pt x="1098" y="2911"/>
                  </a:cubicBezTo>
                  <a:lnTo>
                    <a:pt x="1126" y="2939"/>
                  </a:lnTo>
                  <a:cubicBezTo>
                    <a:pt x="1429" y="3230"/>
                    <a:pt x="1789" y="3243"/>
                    <a:pt x="1792" y="3243"/>
                  </a:cubicBezTo>
                  <a:cubicBezTo>
                    <a:pt x="1792" y="3243"/>
                    <a:pt x="1844" y="3248"/>
                    <a:pt x="1907" y="3248"/>
                  </a:cubicBezTo>
                  <a:cubicBezTo>
                    <a:pt x="1970" y="3248"/>
                    <a:pt x="2021" y="3243"/>
                    <a:pt x="2060" y="3232"/>
                  </a:cubicBezTo>
                  <a:lnTo>
                    <a:pt x="2066" y="3230"/>
                  </a:lnTo>
                  <a:lnTo>
                    <a:pt x="2066" y="3158"/>
                  </a:lnTo>
                  <a:lnTo>
                    <a:pt x="2055" y="3160"/>
                  </a:lnTo>
                  <a:cubicBezTo>
                    <a:pt x="2051" y="3161"/>
                    <a:pt x="2026" y="3164"/>
                    <a:pt x="1987" y="3164"/>
                  </a:cubicBezTo>
                  <a:close/>
                  <a:moveTo>
                    <a:pt x="4897" y="4043"/>
                  </a:moveTo>
                  <a:cubicBezTo>
                    <a:pt x="4731" y="4043"/>
                    <a:pt x="4576" y="3955"/>
                    <a:pt x="4460" y="3797"/>
                  </a:cubicBezTo>
                  <a:cubicBezTo>
                    <a:pt x="4343" y="3637"/>
                    <a:pt x="4279" y="3423"/>
                    <a:pt x="4279" y="3195"/>
                  </a:cubicBezTo>
                  <a:cubicBezTo>
                    <a:pt x="4279" y="2877"/>
                    <a:pt x="4510" y="2609"/>
                    <a:pt x="4784" y="2609"/>
                  </a:cubicBezTo>
                  <a:cubicBezTo>
                    <a:pt x="4945" y="2609"/>
                    <a:pt x="5098" y="2693"/>
                    <a:pt x="5215" y="2846"/>
                  </a:cubicBezTo>
                  <a:cubicBezTo>
                    <a:pt x="5332" y="3001"/>
                    <a:pt x="5397" y="3204"/>
                    <a:pt x="5397" y="3420"/>
                  </a:cubicBezTo>
                  <a:cubicBezTo>
                    <a:pt x="5397" y="3804"/>
                    <a:pt x="5138" y="4043"/>
                    <a:pt x="4897" y="4043"/>
                  </a:cubicBezTo>
                  <a:moveTo>
                    <a:pt x="4840" y="2496"/>
                  </a:moveTo>
                  <a:cubicBezTo>
                    <a:pt x="4631" y="2496"/>
                    <a:pt x="4425" y="2572"/>
                    <a:pt x="4275" y="2706"/>
                  </a:cubicBezTo>
                  <a:cubicBezTo>
                    <a:pt x="4153" y="2813"/>
                    <a:pt x="4009" y="3008"/>
                    <a:pt x="4009" y="3329"/>
                  </a:cubicBezTo>
                  <a:cubicBezTo>
                    <a:pt x="4009" y="3555"/>
                    <a:pt x="4095" y="3764"/>
                    <a:pt x="4251" y="3917"/>
                  </a:cubicBezTo>
                  <a:cubicBezTo>
                    <a:pt x="4408" y="4070"/>
                    <a:pt x="4621" y="4155"/>
                    <a:pt x="4851" y="4155"/>
                  </a:cubicBezTo>
                  <a:cubicBezTo>
                    <a:pt x="5309" y="4155"/>
                    <a:pt x="5667" y="3788"/>
                    <a:pt x="5667" y="3321"/>
                  </a:cubicBezTo>
                  <a:cubicBezTo>
                    <a:pt x="5667" y="2851"/>
                    <a:pt x="5311" y="2496"/>
                    <a:pt x="4840" y="2496"/>
                  </a:cubicBezTo>
                  <a:moveTo>
                    <a:pt x="2684" y="1912"/>
                  </a:moveTo>
                  <a:lnTo>
                    <a:pt x="2732" y="1483"/>
                  </a:lnTo>
                  <a:lnTo>
                    <a:pt x="2733" y="1473"/>
                  </a:lnTo>
                  <a:lnTo>
                    <a:pt x="2664" y="1473"/>
                  </a:lnTo>
                  <a:lnTo>
                    <a:pt x="2662" y="1480"/>
                  </a:lnTo>
                  <a:cubicBezTo>
                    <a:pt x="2586" y="1746"/>
                    <a:pt x="2526" y="1782"/>
                    <a:pt x="2326" y="1782"/>
                  </a:cubicBezTo>
                  <a:lnTo>
                    <a:pt x="1864" y="1782"/>
                  </a:lnTo>
                  <a:cubicBezTo>
                    <a:pt x="1782" y="1782"/>
                    <a:pt x="1754" y="1754"/>
                    <a:pt x="1754" y="1677"/>
                  </a:cubicBezTo>
                  <a:lnTo>
                    <a:pt x="1754" y="278"/>
                  </a:lnTo>
                  <a:cubicBezTo>
                    <a:pt x="1754" y="103"/>
                    <a:pt x="1794" y="79"/>
                    <a:pt x="1955" y="76"/>
                  </a:cubicBezTo>
                  <a:lnTo>
                    <a:pt x="1964" y="76"/>
                  </a:lnTo>
                  <a:lnTo>
                    <a:pt x="1964" y="0"/>
                  </a:lnTo>
                  <a:lnTo>
                    <a:pt x="1280" y="0"/>
                  </a:lnTo>
                  <a:lnTo>
                    <a:pt x="1280" y="76"/>
                  </a:lnTo>
                  <a:lnTo>
                    <a:pt x="1288" y="76"/>
                  </a:lnTo>
                  <a:cubicBezTo>
                    <a:pt x="1441" y="82"/>
                    <a:pt x="1490" y="135"/>
                    <a:pt x="1490" y="296"/>
                  </a:cubicBezTo>
                  <a:lnTo>
                    <a:pt x="1490" y="1651"/>
                  </a:lnTo>
                  <a:cubicBezTo>
                    <a:pt x="1490" y="1798"/>
                    <a:pt x="1448" y="1843"/>
                    <a:pt x="1312" y="1843"/>
                  </a:cubicBezTo>
                  <a:lnTo>
                    <a:pt x="1280" y="1843"/>
                  </a:lnTo>
                  <a:lnTo>
                    <a:pt x="1280" y="1920"/>
                  </a:lnTo>
                  <a:lnTo>
                    <a:pt x="2683" y="1920"/>
                  </a:lnTo>
                  <a:lnTo>
                    <a:pt x="2684" y="1912"/>
                  </a:lnTo>
                  <a:close/>
                  <a:moveTo>
                    <a:pt x="3112" y="683"/>
                  </a:moveTo>
                  <a:cubicBezTo>
                    <a:pt x="3188" y="540"/>
                    <a:pt x="3309" y="462"/>
                    <a:pt x="3451" y="462"/>
                  </a:cubicBezTo>
                  <a:cubicBezTo>
                    <a:pt x="3459" y="462"/>
                    <a:pt x="3467" y="462"/>
                    <a:pt x="3475" y="463"/>
                  </a:cubicBezTo>
                  <a:cubicBezTo>
                    <a:pt x="3703" y="476"/>
                    <a:pt x="3833" y="713"/>
                    <a:pt x="3844" y="940"/>
                  </a:cubicBezTo>
                  <a:lnTo>
                    <a:pt x="3844" y="945"/>
                  </a:lnTo>
                  <a:cubicBezTo>
                    <a:pt x="3844" y="950"/>
                    <a:pt x="3844" y="957"/>
                    <a:pt x="3845" y="966"/>
                  </a:cubicBezTo>
                  <a:lnTo>
                    <a:pt x="3023" y="966"/>
                  </a:lnTo>
                  <a:cubicBezTo>
                    <a:pt x="3037" y="862"/>
                    <a:pt x="3068" y="765"/>
                    <a:pt x="3112" y="683"/>
                  </a:cubicBezTo>
                  <a:moveTo>
                    <a:pt x="3432" y="1969"/>
                  </a:moveTo>
                  <a:cubicBezTo>
                    <a:pt x="3756" y="1969"/>
                    <a:pt x="4002" y="1723"/>
                    <a:pt x="4120" y="1576"/>
                  </a:cubicBezTo>
                  <a:lnTo>
                    <a:pt x="4125" y="1570"/>
                  </a:lnTo>
                  <a:lnTo>
                    <a:pt x="4120" y="1565"/>
                  </a:lnTo>
                  <a:lnTo>
                    <a:pt x="4077" y="1520"/>
                  </a:lnTo>
                  <a:lnTo>
                    <a:pt x="4071" y="1512"/>
                  </a:lnTo>
                  <a:lnTo>
                    <a:pt x="4064" y="1520"/>
                  </a:lnTo>
                  <a:cubicBezTo>
                    <a:pt x="3926" y="1681"/>
                    <a:pt x="3753" y="1770"/>
                    <a:pt x="3576" y="1770"/>
                  </a:cubicBezTo>
                  <a:cubicBezTo>
                    <a:pt x="3566" y="1770"/>
                    <a:pt x="3557" y="1770"/>
                    <a:pt x="3547" y="1769"/>
                  </a:cubicBezTo>
                  <a:cubicBezTo>
                    <a:pt x="3170" y="1748"/>
                    <a:pt x="3008" y="1410"/>
                    <a:pt x="3014" y="1081"/>
                  </a:cubicBezTo>
                  <a:lnTo>
                    <a:pt x="4134" y="1081"/>
                  </a:lnTo>
                  <a:lnTo>
                    <a:pt x="4134" y="1073"/>
                  </a:lnTo>
                  <a:lnTo>
                    <a:pt x="4134" y="1061"/>
                  </a:lnTo>
                  <a:cubicBezTo>
                    <a:pt x="4134" y="1049"/>
                    <a:pt x="4135" y="1036"/>
                    <a:pt x="4134" y="1024"/>
                  </a:cubicBezTo>
                  <a:lnTo>
                    <a:pt x="4133" y="1007"/>
                  </a:lnTo>
                  <a:cubicBezTo>
                    <a:pt x="4131" y="983"/>
                    <a:pt x="4130" y="961"/>
                    <a:pt x="4127" y="938"/>
                  </a:cubicBezTo>
                  <a:cubicBezTo>
                    <a:pt x="4104" y="771"/>
                    <a:pt x="4008" y="600"/>
                    <a:pt x="3876" y="493"/>
                  </a:cubicBezTo>
                  <a:cubicBezTo>
                    <a:pt x="3780" y="415"/>
                    <a:pt x="3629" y="366"/>
                    <a:pt x="3481" y="366"/>
                  </a:cubicBezTo>
                  <a:cubicBezTo>
                    <a:pt x="3007" y="366"/>
                    <a:pt x="2758" y="778"/>
                    <a:pt x="2758" y="1184"/>
                  </a:cubicBezTo>
                  <a:cubicBezTo>
                    <a:pt x="2758" y="1398"/>
                    <a:pt x="2827" y="1597"/>
                    <a:pt x="2953" y="1743"/>
                  </a:cubicBezTo>
                  <a:cubicBezTo>
                    <a:pt x="3078" y="1889"/>
                    <a:pt x="3248" y="1969"/>
                    <a:pt x="3432" y="1969"/>
                  </a:cubicBezTo>
                  <a:moveTo>
                    <a:pt x="4624" y="683"/>
                  </a:moveTo>
                  <a:cubicBezTo>
                    <a:pt x="4700" y="540"/>
                    <a:pt x="4820" y="462"/>
                    <a:pt x="4962" y="462"/>
                  </a:cubicBezTo>
                  <a:cubicBezTo>
                    <a:pt x="4970" y="462"/>
                    <a:pt x="4978" y="462"/>
                    <a:pt x="4986" y="463"/>
                  </a:cubicBezTo>
                  <a:cubicBezTo>
                    <a:pt x="5214" y="476"/>
                    <a:pt x="5344" y="713"/>
                    <a:pt x="5355" y="940"/>
                  </a:cubicBezTo>
                  <a:cubicBezTo>
                    <a:pt x="5355" y="942"/>
                    <a:pt x="5356" y="952"/>
                    <a:pt x="5356" y="965"/>
                  </a:cubicBezTo>
                  <a:lnTo>
                    <a:pt x="5356" y="966"/>
                  </a:lnTo>
                  <a:lnTo>
                    <a:pt x="4534" y="966"/>
                  </a:lnTo>
                  <a:cubicBezTo>
                    <a:pt x="4549" y="862"/>
                    <a:pt x="4580" y="764"/>
                    <a:pt x="4624" y="683"/>
                  </a:cubicBezTo>
                  <a:moveTo>
                    <a:pt x="4944" y="1969"/>
                  </a:moveTo>
                  <a:cubicBezTo>
                    <a:pt x="5268" y="1969"/>
                    <a:pt x="5514" y="1723"/>
                    <a:pt x="5631" y="1576"/>
                  </a:cubicBezTo>
                  <a:lnTo>
                    <a:pt x="5636" y="1570"/>
                  </a:lnTo>
                  <a:lnTo>
                    <a:pt x="5631" y="1565"/>
                  </a:lnTo>
                  <a:lnTo>
                    <a:pt x="5589" y="1519"/>
                  </a:lnTo>
                  <a:lnTo>
                    <a:pt x="5582" y="1512"/>
                  </a:lnTo>
                  <a:lnTo>
                    <a:pt x="5576" y="1520"/>
                  </a:lnTo>
                  <a:cubicBezTo>
                    <a:pt x="5438" y="1681"/>
                    <a:pt x="5264" y="1770"/>
                    <a:pt x="5087" y="1770"/>
                  </a:cubicBezTo>
                  <a:cubicBezTo>
                    <a:pt x="5078" y="1770"/>
                    <a:pt x="5068" y="1770"/>
                    <a:pt x="5058" y="1769"/>
                  </a:cubicBezTo>
                  <a:cubicBezTo>
                    <a:pt x="4681" y="1748"/>
                    <a:pt x="4519" y="1410"/>
                    <a:pt x="4525" y="1081"/>
                  </a:cubicBezTo>
                  <a:lnTo>
                    <a:pt x="5646" y="1081"/>
                  </a:lnTo>
                  <a:lnTo>
                    <a:pt x="5646" y="1073"/>
                  </a:lnTo>
                  <a:cubicBezTo>
                    <a:pt x="5646" y="1057"/>
                    <a:pt x="5646" y="1040"/>
                    <a:pt x="5645" y="1024"/>
                  </a:cubicBezTo>
                  <a:cubicBezTo>
                    <a:pt x="5643" y="994"/>
                    <a:pt x="5641" y="967"/>
                    <a:pt x="5638" y="938"/>
                  </a:cubicBezTo>
                  <a:cubicBezTo>
                    <a:pt x="5616" y="771"/>
                    <a:pt x="5520" y="600"/>
                    <a:pt x="5387" y="493"/>
                  </a:cubicBezTo>
                  <a:cubicBezTo>
                    <a:pt x="5292" y="415"/>
                    <a:pt x="5140" y="366"/>
                    <a:pt x="4992" y="366"/>
                  </a:cubicBezTo>
                  <a:cubicBezTo>
                    <a:pt x="4518" y="366"/>
                    <a:pt x="4270" y="778"/>
                    <a:pt x="4270" y="1184"/>
                  </a:cubicBezTo>
                  <a:cubicBezTo>
                    <a:pt x="4270" y="1398"/>
                    <a:pt x="4339" y="1597"/>
                    <a:pt x="4464" y="1743"/>
                  </a:cubicBezTo>
                  <a:cubicBezTo>
                    <a:pt x="4589" y="1889"/>
                    <a:pt x="4760" y="1969"/>
                    <a:pt x="4944" y="1969"/>
                  </a:cubicBezTo>
                  <a:moveTo>
                    <a:pt x="3876" y="3955"/>
                  </a:moveTo>
                  <a:cubicBezTo>
                    <a:pt x="3827" y="3906"/>
                    <a:pt x="3745" y="3821"/>
                    <a:pt x="3641" y="3713"/>
                  </a:cubicBezTo>
                  <a:cubicBezTo>
                    <a:pt x="3532" y="3600"/>
                    <a:pt x="3395" y="3458"/>
                    <a:pt x="3237" y="3295"/>
                  </a:cubicBezTo>
                  <a:cubicBezTo>
                    <a:pt x="3114" y="3169"/>
                    <a:pt x="3031" y="3123"/>
                    <a:pt x="2979" y="3108"/>
                  </a:cubicBezTo>
                  <a:cubicBezTo>
                    <a:pt x="3162" y="2971"/>
                    <a:pt x="3379" y="2710"/>
                    <a:pt x="3525" y="2535"/>
                  </a:cubicBezTo>
                  <a:cubicBezTo>
                    <a:pt x="3577" y="2472"/>
                    <a:pt x="3619" y="2422"/>
                    <a:pt x="3643" y="2397"/>
                  </a:cubicBezTo>
                  <a:cubicBezTo>
                    <a:pt x="3723" y="2316"/>
                    <a:pt x="3802" y="2285"/>
                    <a:pt x="3959" y="2276"/>
                  </a:cubicBezTo>
                  <a:lnTo>
                    <a:pt x="3968" y="2275"/>
                  </a:lnTo>
                  <a:lnTo>
                    <a:pt x="3968" y="2199"/>
                  </a:lnTo>
                  <a:lnTo>
                    <a:pt x="3294" y="2199"/>
                  </a:lnTo>
                  <a:lnTo>
                    <a:pt x="3294" y="2274"/>
                  </a:lnTo>
                  <a:lnTo>
                    <a:pt x="3302" y="2275"/>
                  </a:lnTo>
                  <a:cubicBezTo>
                    <a:pt x="3429" y="2280"/>
                    <a:pt x="3452" y="2307"/>
                    <a:pt x="3452" y="2360"/>
                  </a:cubicBezTo>
                  <a:cubicBezTo>
                    <a:pt x="3452" y="2454"/>
                    <a:pt x="3167" y="2736"/>
                    <a:pt x="2938" y="2962"/>
                  </a:cubicBezTo>
                  <a:lnTo>
                    <a:pt x="2935" y="2965"/>
                  </a:lnTo>
                  <a:cubicBezTo>
                    <a:pt x="2837" y="3062"/>
                    <a:pt x="2747" y="3120"/>
                    <a:pt x="2653" y="3145"/>
                  </a:cubicBezTo>
                  <a:lnTo>
                    <a:pt x="2653" y="2507"/>
                  </a:lnTo>
                  <a:cubicBezTo>
                    <a:pt x="2653" y="2337"/>
                    <a:pt x="2702" y="2281"/>
                    <a:pt x="2855" y="2275"/>
                  </a:cubicBezTo>
                  <a:lnTo>
                    <a:pt x="2864" y="2274"/>
                  </a:lnTo>
                  <a:lnTo>
                    <a:pt x="2864" y="2199"/>
                  </a:lnTo>
                  <a:lnTo>
                    <a:pt x="2178" y="2199"/>
                  </a:lnTo>
                  <a:lnTo>
                    <a:pt x="2178" y="2274"/>
                  </a:lnTo>
                  <a:lnTo>
                    <a:pt x="2186" y="2274"/>
                  </a:lnTo>
                  <a:cubicBezTo>
                    <a:pt x="2318" y="2279"/>
                    <a:pt x="2390" y="2314"/>
                    <a:pt x="2390" y="2485"/>
                  </a:cubicBezTo>
                  <a:lnTo>
                    <a:pt x="2390" y="3827"/>
                  </a:lnTo>
                  <a:cubicBezTo>
                    <a:pt x="2390" y="3961"/>
                    <a:pt x="2357" y="4034"/>
                    <a:pt x="2186" y="4041"/>
                  </a:cubicBezTo>
                  <a:lnTo>
                    <a:pt x="2178" y="4041"/>
                  </a:lnTo>
                  <a:lnTo>
                    <a:pt x="2178" y="4116"/>
                  </a:lnTo>
                  <a:lnTo>
                    <a:pt x="2864" y="4116"/>
                  </a:lnTo>
                  <a:lnTo>
                    <a:pt x="2864" y="4041"/>
                  </a:lnTo>
                  <a:lnTo>
                    <a:pt x="2855" y="4041"/>
                  </a:lnTo>
                  <a:cubicBezTo>
                    <a:pt x="2700" y="4035"/>
                    <a:pt x="2653" y="3977"/>
                    <a:pt x="2653" y="3796"/>
                  </a:cubicBezTo>
                  <a:lnTo>
                    <a:pt x="2653" y="3231"/>
                  </a:lnTo>
                  <a:cubicBezTo>
                    <a:pt x="2656" y="3231"/>
                    <a:pt x="2658" y="3231"/>
                    <a:pt x="2661" y="3231"/>
                  </a:cubicBezTo>
                  <a:cubicBezTo>
                    <a:pt x="2762" y="3231"/>
                    <a:pt x="2865" y="3276"/>
                    <a:pt x="3088" y="3506"/>
                  </a:cubicBezTo>
                  <a:cubicBezTo>
                    <a:pt x="3172" y="3592"/>
                    <a:pt x="3242" y="3663"/>
                    <a:pt x="3299" y="3721"/>
                  </a:cubicBezTo>
                  <a:cubicBezTo>
                    <a:pt x="3438" y="3860"/>
                    <a:pt x="3508" y="3931"/>
                    <a:pt x="3508" y="3964"/>
                  </a:cubicBezTo>
                  <a:cubicBezTo>
                    <a:pt x="3508" y="3996"/>
                    <a:pt x="3493" y="4029"/>
                    <a:pt x="3377" y="4038"/>
                  </a:cubicBezTo>
                  <a:lnTo>
                    <a:pt x="3369" y="4039"/>
                  </a:lnTo>
                  <a:lnTo>
                    <a:pt x="3369" y="4116"/>
                  </a:lnTo>
                  <a:lnTo>
                    <a:pt x="4132" y="4116"/>
                  </a:lnTo>
                  <a:lnTo>
                    <a:pt x="4132" y="4040"/>
                  </a:lnTo>
                  <a:lnTo>
                    <a:pt x="4123" y="4040"/>
                  </a:lnTo>
                  <a:cubicBezTo>
                    <a:pt x="3978" y="4032"/>
                    <a:pt x="3919" y="4001"/>
                    <a:pt x="3876" y="3955"/>
                  </a:cubicBezTo>
                </a:path>
              </a:pathLst>
            </a:custGeom>
            <a:gradFill>
              <a:gsLst>
                <a:gs pos="0">
                  <a:srgbClr val="FFB700"/>
                </a:gs>
                <a:gs pos="90000">
                  <a:srgbClr val="FF4D1B"/>
                </a:gs>
              </a:gsLst>
              <a:lin ang="2700000" scaled="1"/>
            </a:gradFill>
            <a:ln>
              <a:noFill/>
            </a:ln>
            <a:effectLst>
              <a:outerShdw dist="127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1013">
                <a:solidFill>
                  <a:srgbClr val="FFFFFF"/>
                </a:solidFill>
                <a:latin typeface="맑은 고딕" panose="020B0503020000020004" pitchFamily="50" charset="-127"/>
                <a:ea typeface="맑은 고딕" panose="020B0503020000020004" pitchFamily="50" charset="-127"/>
              </a:endParaRPr>
            </a:p>
          </p:txBody>
        </p:sp>
        <p:sp>
          <p:nvSpPr>
            <p:cNvPr id="10" name="Freeform 21"/>
            <p:cNvSpPr>
              <a:spLocks noChangeAspect="1" noEditPoints="1"/>
            </p:cNvSpPr>
            <p:nvPr/>
          </p:nvSpPr>
          <p:spPr bwMode="auto">
            <a:xfrm>
              <a:off x="5974823" y="5905999"/>
              <a:ext cx="589354" cy="432000"/>
            </a:xfrm>
            <a:custGeom>
              <a:avLst/>
              <a:gdLst>
                <a:gd name="T0" fmla="*/ 1907 w 5667"/>
                <a:gd name="T1" fmla="*/ 3240 h 4155"/>
                <a:gd name="T2" fmla="*/ 727 w 5667"/>
                <a:gd name="T3" fmla="*/ 1437 h 4155"/>
                <a:gd name="T4" fmla="*/ 607 w 5667"/>
                <a:gd name="T5" fmla="*/ 3238 h 4155"/>
                <a:gd name="T6" fmla="*/ 1646 w 5667"/>
                <a:gd name="T7" fmla="*/ 3074 h 4155"/>
                <a:gd name="T8" fmla="*/ 1428 w 5667"/>
                <a:gd name="T9" fmla="*/ 2646 h 4155"/>
                <a:gd name="T10" fmla="*/ 1917 w 5667"/>
                <a:gd name="T11" fmla="*/ 2274 h 4155"/>
                <a:gd name="T12" fmla="*/ 1289 w 5667"/>
                <a:gd name="T13" fmla="*/ 2275 h 4155"/>
                <a:gd name="T14" fmla="*/ 1456 w 5667"/>
                <a:gd name="T15" fmla="*/ 2415 h 4155"/>
                <a:gd name="T16" fmla="*/ 1132 w 5667"/>
                <a:gd name="T17" fmla="*/ 2608 h 4155"/>
                <a:gd name="T18" fmla="*/ 733 w 5667"/>
                <a:gd name="T19" fmla="*/ 1520 h 4155"/>
                <a:gd name="T20" fmla="*/ 1114 w 5667"/>
                <a:gd name="T21" fmla="*/ 1919 h 4155"/>
                <a:gd name="T22" fmla="*/ 1039 w 5667"/>
                <a:gd name="T23" fmla="*/ 1468 h 4155"/>
                <a:gd name="T24" fmla="*/ 979 w 5667"/>
                <a:gd name="T25" fmla="*/ 1489 h 4155"/>
                <a:gd name="T26" fmla="*/ 350 w 5667"/>
                <a:gd name="T27" fmla="*/ 2092 h 4155"/>
                <a:gd name="T28" fmla="*/ 607 w 5667"/>
                <a:gd name="T29" fmla="*/ 3247 h 4155"/>
                <a:gd name="T30" fmla="*/ 1072 w 5667"/>
                <a:gd name="T31" fmla="*/ 2997 h 4155"/>
                <a:gd name="T32" fmla="*/ 894 w 5667"/>
                <a:gd name="T33" fmla="*/ 3075 h 4155"/>
                <a:gd name="T34" fmla="*/ 493 w 5667"/>
                <a:gd name="T35" fmla="*/ 2304 h 4155"/>
                <a:gd name="T36" fmla="*/ 1062 w 5667"/>
                <a:gd name="T37" fmla="*/ 2876 h 4155"/>
                <a:gd name="T38" fmla="*/ 1907 w 5667"/>
                <a:gd name="T39" fmla="*/ 3248 h 4155"/>
                <a:gd name="T40" fmla="*/ 2055 w 5667"/>
                <a:gd name="T41" fmla="*/ 3160 h 4155"/>
                <a:gd name="T42" fmla="*/ 4279 w 5667"/>
                <a:gd name="T43" fmla="*/ 3195 h 4155"/>
                <a:gd name="T44" fmla="*/ 4897 w 5667"/>
                <a:gd name="T45" fmla="*/ 4043 h 4155"/>
                <a:gd name="T46" fmla="*/ 4251 w 5667"/>
                <a:gd name="T47" fmla="*/ 3917 h 4155"/>
                <a:gd name="T48" fmla="*/ 2684 w 5667"/>
                <a:gd name="T49" fmla="*/ 1912 h 4155"/>
                <a:gd name="T50" fmla="*/ 2662 w 5667"/>
                <a:gd name="T51" fmla="*/ 1480 h 4155"/>
                <a:gd name="T52" fmla="*/ 1754 w 5667"/>
                <a:gd name="T53" fmla="*/ 278 h 4155"/>
                <a:gd name="T54" fmla="*/ 1280 w 5667"/>
                <a:gd name="T55" fmla="*/ 0 h 4155"/>
                <a:gd name="T56" fmla="*/ 1490 w 5667"/>
                <a:gd name="T57" fmla="*/ 1651 h 4155"/>
                <a:gd name="T58" fmla="*/ 2683 w 5667"/>
                <a:gd name="T59" fmla="*/ 1920 h 4155"/>
                <a:gd name="T60" fmla="*/ 3475 w 5667"/>
                <a:gd name="T61" fmla="*/ 463 h 4155"/>
                <a:gd name="T62" fmla="*/ 3023 w 5667"/>
                <a:gd name="T63" fmla="*/ 966 h 4155"/>
                <a:gd name="T64" fmla="*/ 4125 w 5667"/>
                <a:gd name="T65" fmla="*/ 1570 h 4155"/>
                <a:gd name="T66" fmla="*/ 4064 w 5667"/>
                <a:gd name="T67" fmla="*/ 1520 h 4155"/>
                <a:gd name="T68" fmla="*/ 4134 w 5667"/>
                <a:gd name="T69" fmla="*/ 1081 h 4155"/>
                <a:gd name="T70" fmla="*/ 4133 w 5667"/>
                <a:gd name="T71" fmla="*/ 1007 h 4155"/>
                <a:gd name="T72" fmla="*/ 2758 w 5667"/>
                <a:gd name="T73" fmla="*/ 1184 h 4155"/>
                <a:gd name="T74" fmla="*/ 4962 w 5667"/>
                <a:gd name="T75" fmla="*/ 462 h 4155"/>
                <a:gd name="T76" fmla="*/ 5356 w 5667"/>
                <a:gd name="T77" fmla="*/ 966 h 4155"/>
                <a:gd name="T78" fmla="*/ 5631 w 5667"/>
                <a:gd name="T79" fmla="*/ 1576 h 4155"/>
                <a:gd name="T80" fmla="*/ 5582 w 5667"/>
                <a:gd name="T81" fmla="*/ 1512 h 4155"/>
                <a:gd name="T82" fmla="*/ 4525 w 5667"/>
                <a:gd name="T83" fmla="*/ 1081 h 4155"/>
                <a:gd name="T84" fmla="*/ 5638 w 5667"/>
                <a:gd name="T85" fmla="*/ 938 h 4155"/>
                <a:gd name="T86" fmla="*/ 4464 w 5667"/>
                <a:gd name="T87" fmla="*/ 1743 h 4155"/>
                <a:gd name="T88" fmla="*/ 3237 w 5667"/>
                <a:gd name="T89" fmla="*/ 3295 h 4155"/>
                <a:gd name="T90" fmla="*/ 3959 w 5667"/>
                <a:gd name="T91" fmla="*/ 2276 h 4155"/>
                <a:gd name="T92" fmla="*/ 3294 w 5667"/>
                <a:gd name="T93" fmla="*/ 2274 h 4155"/>
                <a:gd name="T94" fmla="*/ 2935 w 5667"/>
                <a:gd name="T95" fmla="*/ 2965 h 4155"/>
                <a:gd name="T96" fmla="*/ 2864 w 5667"/>
                <a:gd name="T97" fmla="*/ 2274 h 4155"/>
                <a:gd name="T98" fmla="*/ 2186 w 5667"/>
                <a:gd name="T99" fmla="*/ 2274 h 4155"/>
                <a:gd name="T100" fmla="*/ 2178 w 5667"/>
                <a:gd name="T101" fmla="*/ 4041 h 4155"/>
                <a:gd name="T102" fmla="*/ 2855 w 5667"/>
                <a:gd name="T103" fmla="*/ 4041 h 4155"/>
                <a:gd name="T104" fmla="*/ 3088 w 5667"/>
                <a:gd name="T105" fmla="*/ 3506 h 4155"/>
                <a:gd name="T106" fmla="*/ 3369 w 5667"/>
                <a:gd name="T107" fmla="*/ 4039 h 4155"/>
                <a:gd name="T108" fmla="*/ 4123 w 5667"/>
                <a:gd name="T109" fmla="*/ 4040 h 4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67" h="4155">
                  <a:moveTo>
                    <a:pt x="1907" y="3240"/>
                  </a:moveTo>
                  <a:cubicBezTo>
                    <a:pt x="1905" y="3240"/>
                    <a:pt x="1903" y="3240"/>
                    <a:pt x="1901" y="3240"/>
                  </a:cubicBezTo>
                  <a:cubicBezTo>
                    <a:pt x="1903" y="3240"/>
                    <a:pt x="1905" y="3240"/>
                    <a:pt x="1907" y="3240"/>
                  </a:cubicBezTo>
                  <a:cubicBezTo>
                    <a:pt x="1907" y="3240"/>
                    <a:pt x="1907" y="3240"/>
                    <a:pt x="1907" y="3240"/>
                  </a:cubicBezTo>
                  <a:close/>
                  <a:moveTo>
                    <a:pt x="727" y="1437"/>
                  </a:moveTo>
                  <a:cubicBezTo>
                    <a:pt x="728" y="1437"/>
                    <a:pt x="730" y="1437"/>
                    <a:pt x="731" y="1437"/>
                  </a:cubicBezTo>
                  <a:cubicBezTo>
                    <a:pt x="726" y="1437"/>
                    <a:pt x="721" y="1437"/>
                    <a:pt x="716" y="1437"/>
                  </a:cubicBezTo>
                  <a:cubicBezTo>
                    <a:pt x="720" y="1437"/>
                    <a:pt x="723" y="1437"/>
                    <a:pt x="727" y="1437"/>
                  </a:cubicBezTo>
                  <a:close/>
                  <a:moveTo>
                    <a:pt x="607" y="3238"/>
                  </a:moveTo>
                  <a:cubicBezTo>
                    <a:pt x="603" y="3238"/>
                    <a:pt x="598" y="3238"/>
                    <a:pt x="594" y="3238"/>
                  </a:cubicBezTo>
                  <a:cubicBezTo>
                    <a:pt x="601" y="3238"/>
                    <a:pt x="608" y="3238"/>
                    <a:pt x="616" y="3238"/>
                  </a:cubicBezTo>
                  <a:cubicBezTo>
                    <a:pt x="613" y="3238"/>
                    <a:pt x="610" y="3238"/>
                    <a:pt x="607" y="3238"/>
                  </a:cubicBezTo>
                  <a:close/>
                  <a:moveTo>
                    <a:pt x="1987" y="3164"/>
                  </a:moveTo>
                  <a:cubicBezTo>
                    <a:pt x="1943" y="3164"/>
                    <a:pt x="1876" y="3160"/>
                    <a:pt x="1809" y="3143"/>
                  </a:cubicBezTo>
                  <a:cubicBezTo>
                    <a:pt x="1773" y="3135"/>
                    <a:pt x="1736" y="3121"/>
                    <a:pt x="1699" y="3103"/>
                  </a:cubicBezTo>
                  <a:cubicBezTo>
                    <a:pt x="1681" y="3094"/>
                    <a:pt x="1664" y="3085"/>
                    <a:pt x="1646" y="3074"/>
                  </a:cubicBezTo>
                  <a:cubicBezTo>
                    <a:pt x="1570" y="3029"/>
                    <a:pt x="1492" y="2966"/>
                    <a:pt x="1409" y="2881"/>
                  </a:cubicBezTo>
                  <a:cubicBezTo>
                    <a:pt x="1409" y="2881"/>
                    <a:pt x="1375" y="2847"/>
                    <a:pt x="1320" y="2794"/>
                  </a:cubicBezTo>
                  <a:cubicBezTo>
                    <a:pt x="1332" y="2778"/>
                    <a:pt x="1343" y="2762"/>
                    <a:pt x="1355" y="2746"/>
                  </a:cubicBezTo>
                  <a:cubicBezTo>
                    <a:pt x="1380" y="2712"/>
                    <a:pt x="1405" y="2678"/>
                    <a:pt x="1428" y="2646"/>
                  </a:cubicBezTo>
                  <a:cubicBezTo>
                    <a:pt x="1447" y="2620"/>
                    <a:pt x="1464" y="2593"/>
                    <a:pt x="1481" y="2567"/>
                  </a:cubicBezTo>
                  <a:cubicBezTo>
                    <a:pt x="1535" y="2485"/>
                    <a:pt x="1586" y="2407"/>
                    <a:pt x="1665" y="2346"/>
                  </a:cubicBezTo>
                  <a:cubicBezTo>
                    <a:pt x="1758" y="2274"/>
                    <a:pt x="1842" y="2274"/>
                    <a:pt x="1904" y="2274"/>
                  </a:cubicBezTo>
                  <a:lnTo>
                    <a:pt x="1917" y="2274"/>
                  </a:lnTo>
                  <a:lnTo>
                    <a:pt x="1917" y="2199"/>
                  </a:lnTo>
                  <a:lnTo>
                    <a:pt x="1281" y="2199"/>
                  </a:lnTo>
                  <a:lnTo>
                    <a:pt x="1281" y="2275"/>
                  </a:lnTo>
                  <a:lnTo>
                    <a:pt x="1289" y="2275"/>
                  </a:lnTo>
                  <a:lnTo>
                    <a:pt x="1358" y="2280"/>
                  </a:lnTo>
                  <a:cubicBezTo>
                    <a:pt x="1401" y="2287"/>
                    <a:pt x="1443" y="2296"/>
                    <a:pt x="1459" y="2315"/>
                  </a:cubicBezTo>
                  <a:cubicBezTo>
                    <a:pt x="1477" y="2340"/>
                    <a:pt x="1467" y="2378"/>
                    <a:pt x="1457" y="2411"/>
                  </a:cubicBezTo>
                  <a:lnTo>
                    <a:pt x="1456" y="2415"/>
                  </a:lnTo>
                  <a:cubicBezTo>
                    <a:pt x="1449" y="2443"/>
                    <a:pt x="1434" y="2466"/>
                    <a:pt x="1419" y="2491"/>
                  </a:cubicBezTo>
                  <a:lnTo>
                    <a:pt x="1413" y="2501"/>
                  </a:lnTo>
                  <a:cubicBezTo>
                    <a:pt x="1384" y="2549"/>
                    <a:pt x="1331" y="2626"/>
                    <a:pt x="1254" y="2728"/>
                  </a:cubicBezTo>
                  <a:lnTo>
                    <a:pt x="1132" y="2608"/>
                  </a:lnTo>
                  <a:cubicBezTo>
                    <a:pt x="960" y="2438"/>
                    <a:pt x="747" y="2226"/>
                    <a:pt x="651" y="2131"/>
                  </a:cubicBezTo>
                  <a:cubicBezTo>
                    <a:pt x="509" y="1988"/>
                    <a:pt x="419" y="1771"/>
                    <a:pt x="541" y="1607"/>
                  </a:cubicBezTo>
                  <a:cubicBezTo>
                    <a:pt x="582" y="1552"/>
                    <a:pt x="650" y="1519"/>
                    <a:pt x="723" y="1519"/>
                  </a:cubicBezTo>
                  <a:cubicBezTo>
                    <a:pt x="727" y="1519"/>
                    <a:pt x="730" y="1519"/>
                    <a:pt x="733" y="1520"/>
                  </a:cubicBezTo>
                  <a:cubicBezTo>
                    <a:pt x="905" y="1526"/>
                    <a:pt x="1017" y="1700"/>
                    <a:pt x="1036" y="1860"/>
                  </a:cubicBezTo>
                  <a:cubicBezTo>
                    <a:pt x="1038" y="1873"/>
                    <a:pt x="1038" y="1895"/>
                    <a:pt x="1038" y="1910"/>
                  </a:cubicBezTo>
                  <a:lnTo>
                    <a:pt x="1038" y="1919"/>
                  </a:lnTo>
                  <a:lnTo>
                    <a:pt x="1114" y="1919"/>
                  </a:lnTo>
                  <a:lnTo>
                    <a:pt x="1114" y="1458"/>
                  </a:lnTo>
                  <a:lnTo>
                    <a:pt x="1039" y="1458"/>
                  </a:lnTo>
                  <a:lnTo>
                    <a:pt x="1039" y="1467"/>
                  </a:lnTo>
                  <a:lnTo>
                    <a:pt x="1039" y="1468"/>
                  </a:lnTo>
                  <a:cubicBezTo>
                    <a:pt x="1039" y="1469"/>
                    <a:pt x="1039" y="1471"/>
                    <a:pt x="1039" y="1472"/>
                  </a:cubicBezTo>
                  <a:cubicBezTo>
                    <a:pt x="1039" y="1497"/>
                    <a:pt x="1031" y="1511"/>
                    <a:pt x="1027" y="1511"/>
                  </a:cubicBezTo>
                  <a:cubicBezTo>
                    <a:pt x="1019" y="1511"/>
                    <a:pt x="1007" y="1504"/>
                    <a:pt x="996" y="1498"/>
                  </a:cubicBezTo>
                  <a:cubicBezTo>
                    <a:pt x="991" y="1495"/>
                    <a:pt x="985" y="1491"/>
                    <a:pt x="979" y="1489"/>
                  </a:cubicBezTo>
                  <a:cubicBezTo>
                    <a:pt x="917" y="1458"/>
                    <a:pt x="859" y="1440"/>
                    <a:pt x="796" y="1433"/>
                  </a:cubicBezTo>
                  <a:cubicBezTo>
                    <a:pt x="773" y="1430"/>
                    <a:pt x="749" y="1428"/>
                    <a:pt x="727" y="1428"/>
                  </a:cubicBezTo>
                  <a:cubicBezTo>
                    <a:pt x="583" y="1428"/>
                    <a:pt x="462" y="1486"/>
                    <a:pt x="386" y="1590"/>
                  </a:cubicBezTo>
                  <a:cubicBezTo>
                    <a:pt x="291" y="1721"/>
                    <a:pt x="277" y="1914"/>
                    <a:pt x="350" y="2092"/>
                  </a:cubicBezTo>
                  <a:cubicBezTo>
                    <a:pt x="370" y="2141"/>
                    <a:pt x="398" y="2188"/>
                    <a:pt x="438" y="2240"/>
                  </a:cubicBezTo>
                  <a:cubicBezTo>
                    <a:pt x="197" y="2376"/>
                    <a:pt x="0" y="2650"/>
                    <a:pt x="129" y="2937"/>
                  </a:cubicBezTo>
                  <a:cubicBezTo>
                    <a:pt x="214" y="3125"/>
                    <a:pt x="387" y="3241"/>
                    <a:pt x="594" y="3247"/>
                  </a:cubicBezTo>
                  <a:cubicBezTo>
                    <a:pt x="598" y="3247"/>
                    <a:pt x="603" y="3247"/>
                    <a:pt x="607" y="3247"/>
                  </a:cubicBezTo>
                  <a:cubicBezTo>
                    <a:pt x="771" y="3247"/>
                    <a:pt x="951" y="3169"/>
                    <a:pt x="1100" y="3034"/>
                  </a:cubicBezTo>
                  <a:lnTo>
                    <a:pt x="1107" y="3027"/>
                  </a:lnTo>
                  <a:lnTo>
                    <a:pt x="1100" y="3020"/>
                  </a:lnTo>
                  <a:cubicBezTo>
                    <a:pt x="1085" y="3008"/>
                    <a:pt x="1081" y="3005"/>
                    <a:pt x="1072" y="2997"/>
                  </a:cubicBezTo>
                  <a:lnTo>
                    <a:pt x="1059" y="2986"/>
                  </a:lnTo>
                  <a:lnTo>
                    <a:pt x="1054" y="2981"/>
                  </a:lnTo>
                  <a:lnTo>
                    <a:pt x="1048" y="2985"/>
                  </a:lnTo>
                  <a:cubicBezTo>
                    <a:pt x="1004" y="3019"/>
                    <a:pt x="941" y="3062"/>
                    <a:pt x="894" y="3075"/>
                  </a:cubicBezTo>
                  <a:cubicBezTo>
                    <a:pt x="863" y="3083"/>
                    <a:pt x="831" y="3087"/>
                    <a:pt x="799" y="3087"/>
                  </a:cubicBezTo>
                  <a:cubicBezTo>
                    <a:pt x="637" y="3087"/>
                    <a:pt x="469" y="2987"/>
                    <a:pt x="381" y="2837"/>
                  </a:cubicBezTo>
                  <a:cubicBezTo>
                    <a:pt x="306" y="2710"/>
                    <a:pt x="303" y="2573"/>
                    <a:pt x="370" y="2451"/>
                  </a:cubicBezTo>
                  <a:cubicBezTo>
                    <a:pt x="411" y="2377"/>
                    <a:pt x="447" y="2340"/>
                    <a:pt x="493" y="2304"/>
                  </a:cubicBezTo>
                  <a:cubicBezTo>
                    <a:pt x="515" y="2328"/>
                    <a:pt x="538" y="2351"/>
                    <a:pt x="560" y="2373"/>
                  </a:cubicBezTo>
                  <a:lnTo>
                    <a:pt x="973" y="2787"/>
                  </a:lnTo>
                  <a:lnTo>
                    <a:pt x="997" y="2811"/>
                  </a:lnTo>
                  <a:cubicBezTo>
                    <a:pt x="1021" y="2835"/>
                    <a:pt x="1042" y="2857"/>
                    <a:pt x="1062" y="2876"/>
                  </a:cubicBezTo>
                  <a:cubicBezTo>
                    <a:pt x="1073" y="2888"/>
                    <a:pt x="1085" y="2900"/>
                    <a:pt x="1098" y="2911"/>
                  </a:cubicBezTo>
                  <a:lnTo>
                    <a:pt x="1126" y="2939"/>
                  </a:lnTo>
                  <a:cubicBezTo>
                    <a:pt x="1429" y="3230"/>
                    <a:pt x="1789" y="3243"/>
                    <a:pt x="1792" y="3243"/>
                  </a:cubicBezTo>
                  <a:cubicBezTo>
                    <a:pt x="1792" y="3243"/>
                    <a:pt x="1844" y="3248"/>
                    <a:pt x="1907" y="3248"/>
                  </a:cubicBezTo>
                  <a:cubicBezTo>
                    <a:pt x="1970" y="3248"/>
                    <a:pt x="2021" y="3243"/>
                    <a:pt x="2060" y="3232"/>
                  </a:cubicBezTo>
                  <a:lnTo>
                    <a:pt x="2066" y="3230"/>
                  </a:lnTo>
                  <a:lnTo>
                    <a:pt x="2066" y="3158"/>
                  </a:lnTo>
                  <a:lnTo>
                    <a:pt x="2055" y="3160"/>
                  </a:lnTo>
                  <a:cubicBezTo>
                    <a:pt x="2051" y="3161"/>
                    <a:pt x="2026" y="3164"/>
                    <a:pt x="1987" y="3164"/>
                  </a:cubicBezTo>
                  <a:close/>
                  <a:moveTo>
                    <a:pt x="4897" y="4043"/>
                  </a:moveTo>
                  <a:cubicBezTo>
                    <a:pt x="4731" y="4043"/>
                    <a:pt x="4576" y="3955"/>
                    <a:pt x="4460" y="3797"/>
                  </a:cubicBezTo>
                  <a:cubicBezTo>
                    <a:pt x="4343" y="3637"/>
                    <a:pt x="4279" y="3423"/>
                    <a:pt x="4279" y="3195"/>
                  </a:cubicBezTo>
                  <a:cubicBezTo>
                    <a:pt x="4279" y="2877"/>
                    <a:pt x="4510" y="2609"/>
                    <a:pt x="4784" y="2609"/>
                  </a:cubicBezTo>
                  <a:cubicBezTo>
                    <a:pt x="4945" y="2609"/>
                    <a:pt x="5098" y="2693"/>
                    <a:pt x="5215" y="2846"/>
                  </a:cubicBezTo>
                  <a:cubicBezTo>
                    <a:pt x="5332" y="3001"/>
                    <a:pt x="5397" y="3204"/>
                    <a:pt x="5397" y="3420"/>
                  </a:cubicBezTo>
                  <a:cubicBezTo>
                    <a:pt x="5397" y="3804"/>
                    <a:pt x="5138" y="4043"/>
                    <a:pt x="4897" y="4043"/>
                  </a:cubicBezTo>
                  <a:moveTo>
                    <a:pt x="4840" y="2496"/>
                  </a:moveTo>
                  <a:cubicBezTo>
                    <a:pt x="4631" y="2496"/>
                    <a:pt x="4425" y="2572"/>
                    <a:pt x="4275" y="2706"/>
                  </a:cubicBezTo>
                  <a:cubicBezTo>
                    <a:pt x="4153" y="2813"/>
                    <a:pt x="4009" y="3008"/>
                    <a:pt x="4009" y="3329"/>
                  </a:cubicBezTo>
                  <a:cubicBezTo>
                    <a:pt x="4009" y="3555"/>
                    <a:pt x="4095" y="3764"/>
                    <a:pt x="4251" y="3917"/>
                  </a:cubicBezTo>
                  <a:cubicBezTo>
                    <a:pt x="4408" y="4070"/>
                    <a:pt x="4621" y="4155"/>
                    <a:pt x="4851" y="4155"/>
                  </a:cubicBezTo>
                  <a:cubicBezTo>
                    <a:pt x="5309" y="4155"/>
                    <a:pt x="5667" y="3788"/>
                    <a:pt x="5667" y="3321"/>
                  </a:cubicBezTo>
                  <a:cubicBezTo>
                    <a:pt x="5667" y="2851"/>
                    <a:pt x="5311" y="2496"/>
                    <a:pt x="4840" y="2496"/>
                  </a:cubicBezTo>
                  <a:moveTo>
                    <a:pt x="2684" y="1912"/>
                  </a:moveTo>
                  <a:lnTo>
                    <a:pt x="2732" y="1483"/>
                  </a:lnTo>
                  <a:lnTo>
                    <a:pt x="2733" y="1473"/>
                  </a:lnTo>
                  <a:lnTo>
                    <a:pt x="2664" y="1473"/>
                  </a:lnTo>
                  <a:lnTo>
                    <a:pt x="2662" y="1480"/>
                  </a:lnTo>
                  <a:cubicBezTo>
                    <a:pt x="2586" y="1746"/>
                    <a:pt x="2526" y="1782"/>
                    <a:pt x="2326" y="1782"/>
                  </a:cubicBezTo>
                  <a:lnTo>
                    <a:pt x="1864" y="1782"/>
                  </a:lnTo>
                  <a:cubicBezTo>
                    <a:pt x="1782" y="1782"/>
                    <a:pt x="1754" y="1754"/>
                    <a:pt x="1754" y="1677"/>
                  </a:cubicBezTo>
                  <a:lnTo>
                    <a:pt x="1754" y="278"/>
                  </a:lnTo>
                  <a:cubicBezTo>
                    <a:pt x="1754" y="103"/>
                    <a:pt x="1794" y="79"/>
                    <a:pt x="1955" y="76"/>
                  </a:cubicBezTo>
                  <a:lnTo>
                    <a:pt x="1964" y="76"/>
                  </a:lnTo>
                  <a:lnTo>
                    <a:pt x="1964" y="0"/>
                  </a:lnTo>
                  <a:lnTo>
                    <a:pt x="1280" y="0"/>
                  </a:lnTo>
                  <a:lnTo>
                    <a:pt x="1280" y="76"/>
                  </a:lnTo>
                  <a:lnTo>
                    <a:pt x="1288" y="76"/>
                  </a:lnTo>
                  <a:cubicBezTo>
                    <a:pt x="1441" y="82"/>
                    <a:pt x="1490" y="135"/>
                    <a:pt x="1490" y="296"/>
                  </a:cubicBezTo>
                  <a:lnTo>
                    <a:pt x="1490" y="1651"/>
                  </a:lnTo>
                  <a:cubicBezTo>
                    <a:pt x="1490" y="1798"/>
                    <a:pt x="1448" y="1843"/>
                    <a:pt x="1312" y="1843"/>
                  </a:cubicBezTo>
                  <a:lnTo>
                    <a:pt x="1280" y="1843"/>
                  </a:lnTo>
                  <a:lnTo>
                    <a:pt x="1280" y="1920"/>
                  </a:lnTo>
                  <a:lnTo>
                    <a:pt x="2683" y="1920"/>
                  </a:lnTo>
                  <a:lnTo>
                    <a:pt x="2684" y="1912"/>
                  </a:lnTo>
                  <a:close/>
                  <a:moveTo>
                    <a:pt x="3112" y="683"/>
                  </a:moveTo>
                  <a:cubicBezTo>
                    <a:pt x="3188" y="540"/>
                    <a:pt x="3309" y="462"/>
                    <a:pt x="3451" y="462"/>
                  </a:cubicBezTo>
                  <a:cubicBezTo>
                    <a:pt x="3459" y="462"/>
                    <a:pt x="3467" y="462"/>
                    <a:pt x="3475" y="463"/>
                  </a:cubicBezTo>
                  <a:cubicBezTo>
                    <a:pt x="3703" y="476"/>
                    <a:pt x="3833" y="713"/>
                    <a:pt x="3844" y="940"/>
                  </a:cubicBezTo>
                  <a:lnTo>
                    <a:pt x="3844" y="945"/>
                  </a:lnTo>
                  <a:cubicBezTo>
                    <a:pt x="3844" y="950"/>
                    <a:pt x="3844" y="957"/>
                    <a:pt x="3845" y="966"/>
                  </a:cubicBezTo>
                  <a:lnTo>
                    <a:pt x="3023" y="966"/>
                  </a:lnTo>
                  <a:cubicBezTo>
                    <a:pt x="3037" y="862"/>
                    <a:pt x="3068" y="765"/>
                    <a:pt x="3112" y="683"/>
                  </a:cubicBezTo>
                  <a:moveTo>
                    <a:pt x="3432" y="1969"/>
                  </a:moveTo>
                  <a:cubicBezTo>
                    <a:pt x="3756" y="1969"/>
                    <a:pt x="4002" y="1723"/>
                    <a:pt x="4120" y="1576"/>
                  </a:cubicBezTo>
                  <a:lnTo>
                    <a:pt x="4125" y="1570"/>
                  </a:lnTo>
                  <a:lnTo>
                    <a:pt x="4120" y="1565"/>
                  </a:lnTo>
                  <a:lnTo>
                    <a:pt x="4077" y="1520"/>
                  </a:lnTo>
                  <a:lnTo>
                    <a:pt x="4071" y="1512"/>
                  </a:lnTo>
                  <a:lnTo>
                    <a:pt x="4064" y="1520"/>
                  </a:lnTo>
                  <a:cubicBezTo>
                    <a:pt x="3926" y="1681"/>
                    <a:pt x="3753" y="1770"/>
                    <a:pt x="3576" y="1770"/>
                  </a:cubicBezTo>
                  <a:cubicBezTo>
                    <a:pt x="3566" y="1770"/>
                    <a:pt x="3557" y="1770"/>
                    <a:pt x="3547" y="1769"/>
                  </a:cubicBezTo>
                  <a:cubicBezTo>
                    <a:pt x="3170" y="1748"/>
                    <a:pt x="3008" y="1410"/>
                    <a:pt x="3014" y="1081"/>
                  </a:cubicBezTo>
                  <a:lnTo>
                    <a:pt x="4134" y="1081"/>
                  </a:lnTo>
                  <a:lnTo>
                    <a:pt x="4134" y="1073"/>
                  </a:lnTo>
                  <a:lnTo>
                    <a:pt x="4134" y="1061"/>
                  </a:lnTo>
                  <a:cubicBezTo>
                    <a:pt x="4134" y="1049"/>
                    <a:pt x="4135" y="1036"/>
                    <a:pt x="4134" y="1024"/>
                  </a:cubicBezTo>
                  <a:lnTo>
                    <a:pt x="4133" y="1007"/>
                  </a:lnTo>
                  <a:cubicBezTo>
                    <a:pt x="4131" y="983"/>
                    <a:pt x="4130" y="961"/>
                    <a:pt x="4127" y="938"/>
                  </a:cubicBezTo>
                  <a:cubicBezTo>
                    <a:pt x="4104" y="771"/>
                    <a:pt x="4008" y="600"/>
                    <a:pt x="3876" y="493"/>
                  </a:cubicBezTo>
                  <a:cubicBezTo>
                    <a:pt x="3780" y="415"/>
                    <a:pt x="3629" y="366"/>
                    <a:pt x="3481" y="366"/>
                  </a:cubicBezTo>
                  <a:cubicBezTo>
                    <a:pt x="3007" y="366"/>
                    <a:pt x="2758" y="778"/>
                    <a:pt x="2758" y="1184"/>
                  </a:cubicBezTo>
                  <a:cubicBezTo>
                    <a:pt x="2758" y="1398"/>
                    <a:pt x="2827" y="1597"/>
                    <a:pt x="2953" y="1743"/>
                  </a:cubicBezTo>
                  <a:cubicBezTo>
                    <a:pt x="3078" y="1889"/>
                    <a:pt x="3248" y="1969"/>
                    <a:pt x="3432" y="1969"/>
                  </a:cubicBezTo>
                  <a:moveTo>
                    <a:pt x="4624" y="683"/>
                  </a:moveTo>
                  <a:cubicBezTo>
                    <a:pt x="4700" y="540"/>
                    <a:pt x="4820" y="462"/>
                    <a:pt x="4962" y="462"/>
                  </a:cubicBezTo>
                  <a:cubicBezTo>
                    <a:pt x="4970" y="462"/>
                    <a:pt x="4978" y="462"/>
                    <a:pt x="4986" y="463"/>
                  </a:cubicBezTo>
                  <a:cubicBezTo>
                    <a:pt x="5214" y="476"/>
                    <a:pt x="5344" y="713"/>
                    <a:pt x="5355" y="940"/>
                  </a:cubicBezTo>
                  <a:cubicBezTo>
                    <a:pt x="5355" y="942"/>
                    <a:pt x="5356" y="952"/>
                    <a:pt x="5356" y="965"/>
                  </a:cubicBezTo>
                  <a:lnTo>
                    <a:pt x="5356" y="966"/>
                  </a:lnTo>
                  <a:lnTo>
                    <a:pt x="4534" y="966"/>
                  </a:lnTo>
                  <a:cubicBezTo>
                    <a:pt x="4549" y="862"/>
                    <a:pt x="4580" y="764"/>
                    <a:pt x="4624" y="683"/>
                  </a:cubicBezTo>
                  <a:moveTo>
                    <a:pt x="4944" y="1969"/>
                  </a:moveTo>
                  <a:cubicBezTo>
                    <a:pt x="5268" y="1969"/>
                    <a:pt x="5514" y="1723"/>
                    <a:pt x="5631" y="1576"/>
                  </a:cubicBezTo>
                  <a:lnTo>
                    <a:pt x="5636" y="1570"/>
                  </a:lnTo>
                  <a:lnTo>
                    <a:pt x="5631" y="1565"/>
                  </a:lnTo>
                  <a:lnTo>
                    <a:pt x="5589" y="1519"/>
                  </a:lnTo>
                  <a:lnTo>
                    <a:pt x="5582" y="1512"/>
                  </a:lnTo>
                  <a:lnTo>
                    <a:pt x="5576" y="1520"/>
                  </a:lnTo>
                  <a:cubicBezTo>
                    <a:pt x="5438" y="1681"/>
                    <a:pt x="5264" y="1770"/>
                    <a:pt x="5087" y="1770"/>
                  </a:cubicBezTo>
                  <a:cubicBezTo>
                    <a:pt x="5078" y="1770"/>
                    <a:pt x="5068" y="1770"/>
                    <a:pt x="5058" y="1769"/>
                  </a:cubicBezTo>
                  <a:cubicBezTo>
                    <a:pt x="4681" y="1748"/>
                    <a:pt x="4519" y="1410"/>
                    <a:pt x="4525" y="1081"/>
                  </a:cubicBezTo>
                  <a:lnTo>
                    <a:pt x="5646" y="1081"/>
                  </a:lnTo>
                  <a:lnTo>
                    <a:pt x="5646" y="1073"/>
                  </a:lnTo>
                  <a:cubicBezTo>
                    <a:pt x="5646" y="1057"/>
                    <a:pt x="5646" y="1040"/>
                    <a:pt x="5645" y="1024"/>
                  </a:cubicBezTo>
                  <a:cubicBezTo>
                    <a:pt x="5643" y="994"/>
                    <a:pt x="5641" y="967"/>
                    <a:pt x="5638" y="938"/>
                  </a:cubicBezTo>
                  <a:cubicBezTo>
                    <a:pt x="5616" y="771"/>
                    <a:pt x="5520" y="600"/>
                    <a:pt x="5387" y="493"/>
                  </a:cubicBezTo>
                  <a:cubicBezTo>
                    <a:pt x="5292" y="415"/>
                    <a:pt x="5140" y="366"/>
                    <a:pt x="4992" y="366"/>
                  </a:cubicBezTo>
                  <a:cubicBezTo>
                    <a:pt x="4518" y="366"/>
                    <a:pt x="4270" y="778"/>
                    <a:pt x="4270" y="1184"/>
                  </a:cubicBezTo>
                  <a:cubicBezTo>
                    <a:pt x="4270" y="1398"/>
                    <a:pt x="4339" y="1597"/>
                    <a:pt x="4464" y="1743"/>
                  </a:cubicBezTo>
                  <a:cubicBezTo>
                    <a:pt x="4589" y="1889"/>
                    <a:pt x="4760" y="1969"/>
                    <a:pt x="4944" y="1969"/>
                  </a:cubicBezTo>
                  <a:moveTo>
                    <a:pt x="3876" y="3955"/>
                  </a:moveTo>
                  <a:cubicBezTo>
                    <a:pt x="3827" y="3906"/>
                    <a:pt x="3745" y="3821"/>
                    <a:pt x="3641" y="3713"/>
                  </a:cubicBezTo>
                  <a:cubicBezTo>
                    <a:pt x="3532" y="3600"/>
                    <a:pt x="3395" y="3458"/>
                    <a:pt x="3237" y="3295"/>
                  </a:cubicBezTo>
                  <a:cubicBezTo>
                    <a:pt x="3114" y="3169"/>
                    <a:pt x="3031" y="3123"/>
                    <a:pt x="2979" y="3108"/>
                  </a:cubicBezTo>
                  <a:cubicBezTo>
                    <a:pt x="3162" y="2971"/>
                    <a:pt x="3379" y="2710"/>
                    <a:pt x="3525" y="2535"/>
                  </a:cubicBezTo>
                  <a:cubicBezTo>
                    <a:pt x="3577" y="2472"/>
                    <a:pt x="3619" y="2422"/>
                    <a:pt x="3643" y="2397"/>
                  </a:cubicBezTo>
                  <a:cubicBezTo>
                    <a:pt x="3723" y="2316"/>
                    <a:pt x="3802" y="2285"/>
                    <a:pt x="3959" y="2276"/>
                  </a:cubicBezTo>
                  <a:lnTo>
                    <a:pt x="3968" y="2275"/>
                  </a:lnTo>
                  <a:lnTo>
                    <a:pt x="3968" y="2199"/>
                  </a:lnTo>
                  <a:lnTo>
                    <a:pt x="3294" y="2199"/>
                  </a:lnTo>
                  <a:lnTo>
                    <a:pt x="3294" y="2274"/>
                  </a:lnTo>
                  <a:lnTo>
                    <a:pt x="3302" y="2275"/>
                  </a:lnTo>
                  <a:cubicBezTo>
                    <a:pt x="3429" y="2280"/>
                    <a:pt x="3452" y="2307"/>
                    <a:pt x="3452" y="2360"/>
                  </a:cubicBezTo>
                  <a:cubicBezTo>
                    <a:pt x="3452" y="2454"/>
                    <a:pt x="3167" y="2736"/>
                    <a:pt x="2938" y="2962"/>
                  </a:cubicBezTo>
                  <a:lnTo>
                    <a:pt x="2935" y="2965"/>
                  </a:lnTo>
                  <a:cubicBezTo>
                    <a:pt x="2837" y="3062"/>
                    <a:pt x="2747" y="3120"/>
                    <a:pt x="2653" y="3145"/>
                  </a:cubicBezTo>
                  <a:lnTo>
                    <a:pt x="2653" y="2507"/>
                  </a:lnTo>
                  <a:cubicBezTo>
                    <a:pt x="2653" y="2337"/>
                    <a:pt x="2702" y="2281"/>
                    <a:pt x="2855" y="2275"/>
                  </a:cubicBezTo>
                  <a:lnTo>
                    <a:pt x="2864" y="2274"/>
                  </a:lnTo>
                  <a:lnTo>
                    <a:pt x="2864" y="2199"/>
                  </a:lnTo>
                  <a:lnTo>
                    <a:pt x="2178" y="2199"/>
                  </a:lnTo>
                  <a:lnTo>
                    <a:pt x="2178" y="2274"/>
                  </a:lnTo>
                  <a:lnTo>
                    <a:pt x="2186" y="2274"/>
                  </a:lnTo>
                  <a:cubicBezTo>
                    <a:pt x="2318" y="2279"/>
                    <a:pt x="2390" y="2314"/>
                    <a:pt x="2390" y="2485"/>
                  </a:cubicBezTo>
                  <a:lnTo>
                    <a:pt x="2390" y="3827"/>
                  </a:lnTo>
                  <a:cubicBezTo>
                    <a:pt x="2390" y="3961"/>
                    <a:pt x="2357" y="4034"/>
                    <a:pt x="2186" y="4041"/>
                  </a:cubicBezTo>
                  <a:lnTo>
                    <a:pt x="2178" y="4041"/>
                  </a:lnTo>
                  <a:lnTo>
                    <a:pt x="2178" y="4116"/>
                  </a:lnTo>
                  <a:lnTo>
                    <a:pt x="2864" y="4116"/>
                  </a:lnTo>
                  <a:lnTo>
                    <a:pt x="2864" y="4041"/>
                  </a:lnTo>
                  <a:lnTo>
                    <a:pt x="2855" y="4041"/>
                  </a:lnTo>
                  <a:cubicBezTo>
                    <a:pt x="2700" y="4035"/>
                    <a:pt x="2653" y="3977"/>
                    <a:pt x="2653" y="3796"/>
                  </a:cubicBezTo>
                  <a:lnTo>
                    <a:pt x="2653" y="3231"/>
                  </a:lnTo>
                  <a:cubicBezTo>
                    <a:pt x="2656" y="3231"/>
                    <a:pt x="2658" y="3231"/>
                    <a:pt x="2661" y="3231"/>
                  </a:cubicBezTo>
                  <a:cubicBezTo>
                    <a:pt x="2762" y="3231"/>
                    <a:pt x="2865" y="3276"/>
                    <a:pt x="3088" y="3506"/>
                  </a:cubicBezTo>
                  <a:cubicBezTo>
                    <a:pt x="3172" y="3592"/>
                    <a:pt x="3242" y="3663"/>
                    <a:pt x="3299" y="3721"/>
                  </a:cubicBezTo>
                  <a:cubicBezTo>
                    <a:pt x="3438" y="3860"/>
                    <a:pt x="3508" y="3931"/>
                    <a:pt x="3508" y="3964"/>
                  </a:cubicBezTo>
                  <a:cubicBezTo>
                    <a:pt x="3508" y="3996"/>
                    <a:pt x="3493" y="4029"/>
                    <a:pt x="3377" y="4038"/>
                  </a:cubicBezTo>
                  <a:lnTo>
                    <a:pt x="3369" y="4039"/>
                  </a:lnTo>
                  <a:lnTo>
                    <a:pt x="3369" y="4116"/>
                  </a:lnTo>
                  <a:lnTo>
                    <a:pt x="4132" y="4116"/>
                  </a:lnTo>
                  <a:lnTo>
                    <a:pt x="4132" y="4040"/>
                  </a:lnTo>
                  <a:lnTo>
                    <a:pt x="4123" y="4040"/>
                  </a:lnTo>
                  <a:cubicBezTo>
                    <a:pt x="3978" y="4032"/>
                    <a:pt x="3919" y="4001"/>
                    <a:pt x="3876" y="3955"/>
                  </a:cubicBezTo>
                </a:path>
              </a:pathLst>
            </a:custGeom>
            <a:gradFill>
              <a:gsLst>
                <a:gs pos="0">
                  <a:srgbClr val="FFB700"/>
                </a:gs>
                <a:gs pos="90000">
                  <a:srgbClr val="FF4D1B"/>
                </a:gs>
              </a:gsLst>
              <a:lin ang="2700000" scaled="1"/>
            </a:gradFill>
            <a:ln>
              <a:noFill/>
            </a:ln>
            <a:effectLst>
              <a:innerShdw dist="12700" dir="135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1013">
                <a:solidFill>
                  <a:srgbClr val="FFFFFF"/>
                </a:solidFill>
                <a:latin typeface="맑은 고딕" panose="020B0503020000020004" pitchFamily="50" charset="-127"/>
                <a:ea typeface="맑은 고딕" panose="020B0503020000020004" pitchFamily="50" charset="-127"/>
              </a:endParaRPr>
            </a:p>
          </p:txBody>
        </p:sp>
      </p:grpSp>
      <p:sp>
        <p:nvSpPr>
          <p:cNvPr id="12" name="TextBox 11"/>
          <p:cNvSpPr txBox="1"/>
          <p:nvPr userDrawn="1"/>
        </p:nvSpPr>
        <p:spPr>
          <a:xfrm>
            <a:off x="177800" y="6740753"/>
            <a:ext cx="1303242" cy="107722"/>
          </a:xfrm>
          <a:prstGeom prst="rect">
            <a:avLst/>
          </a:prstGeom>
          <a:noFill/>
        </p:spPr>
        <p:txBody>
          <a:bodyPr wrap="none" lIns="0" tIns="0" rIns="0" bIns="0" rtlCol="0">
            <a:spAutoFit/>
          </a:bodyPr>
          <a:lstStyle/>
          <a:p>
            <a:r>
              <a:rPr lang="en-US" altLang="ko-KR" sz="700" i="1" dirty="0">
                <a:solidFill>
                  <a:schemeClr val="bg2">
                    <a:lumMod val="50000"/>
                  </a:schemeClr>
                </a:solidFill>
                <a:latin typeface="Arial" panose="020B0604020202020204" pitchFamily="34" charset="0"/>
                <a:cs typeface="Arial" panose="020B0604020202020204" pitchFamily="34" charset="0"/>
              </a:rPr>
              <a:t>CONFIDENTIAL &amp; PRIVILEGED</a:t>
            </a:r>
            <a:endParaRPr lang="ko-KR" altLang="en-US" sz="700" i="1"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5656916"/>
      </p:ext>
    </p:extLst>
  </p:cSld>
  <p:clrMapOvr>
    <a:masterClrMapping/>
  </p:clrMapOvr>
</p:sldLayout>
</file>

<file path=ppt/slideLayouts/slideLayout20.xml><?xml version="1.0" encoding="utf-8"?>
<p:sldLayout xmlns:p14="http://schemas.microsoft.com/office/powerpoint/2010/main" xmlns:a="http://schemas.openxmlformats.org/drawingml/2006/main" xmlns:r="http://schemas.openxmlformats.org/officeDocument/2006/relationships" xmlns:p="http://schemas.openxmlformats.org/presentationml/2006/main" preserve="1" userDrawn="1">
  <p:cSld name="1_내용슬라이드">
    <p:spTree>
      <p:nvGrpSpPr>
        <p:cNvPr id="1" name=""/>
        <p:cNvGrpSpPr/>
        <p:nvPr/>
      </p:nvGrpSpPr>
      <p:grpSpPr>
        <a:xfrm>
          <a:off x="0" y="0"/>
          <a:ext cx="0" cy="0"/>
          <a:chOff x="0" y="0"/>
          <a:chExt cx="0" cy="0"/>
        </a:xfrm>
      </p:grpSpPr>
      <p:sp>
        <p:nvSpPr>
          <p:cNvPr id="11" name="슬라이드 번호 개체 틀 1"/>
          <p:cNvSpPr txBox="1">
            <a:spLocks/>
          </p:cNvSpPr>
          <p:nvPr userDrawn="1"/>
        </p:nvSpPr>
        <p:spPr>
          <a:xfrm>
            <a:off x="11548533" y="6560972"/>
            <a:ext cx="643467" cy="28750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3252FE43-74DF-4B1B-855A-1EB0017CF65B}" type="slidenum">
              <a:rPr lang="ko-KR" altLang="en-US" sz="1000" smtClean="0">
                <a:solidFill>
                  <a:srgbClr val="3F3F3F">
                    <a:lumMod val="65000"/>
                    <a:lumOff val="35000"/>
                  </a:srgbClr>
                </a:solidFill>
                <a:latin typeface="맑은 고딕" panose="020B0503020000020004" pitchFamily="50" charset="-127"/>
                <a:ea typeface="맑은 고딕" panose="020B0503020000020004" pitchFamily="50" charset="-127"/>
              </a:rPr>
              <a:pPr algn="r">
                <a:defRPr/>
              </a:pPr>
              <a:t>‹#›</a:t>
            </a:fld>
            <a:endParaRPr lang="ko-KR" altLang="en-US" sz="1000" dirty="0">
              <a:solidFill>
                <a:srgbClr val="3F3F3F">
                  <a:lumMod val="65000"/>
                  <a:lumOff val="35000"/>
                </a:srgbClr>
              </a:solidFill>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240567530"/>
      </p:ext>
    </p:extLst>
  </p:cSld>
  <p:clrMapOvr>
    <a:masterClrMapping/>
  </p:clrMapOvr>
</p:sldLayout>
</file>

<file path=ppt/slideLayouts/slideLayout21.xml><?xml version="1.0" encoding="utf-8"?>
<p:sldLayout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2_내용슬라이드">
    <p:spTree>
      <p:nvGrpSpPr>
        <p:cNvPr id="1" name=""/>
        <p:cNvGrpSpPr/>
        <p:nvPr/>
      </p:nvGrpSpPr>
      <p:grpSpPr>
        <a:xfrm>
          <a:off x="0" y="0"/>
          <a:ext cx="0" cy="0"/>
          <a:chOff x="0" y="0"/>
          <a:chExt cx="0" cy="0"/>
        </a:xfrm>
      </p:grpSpPr>
      <p:grpSp>
        <p:nvGrpSpPr>
          <p:cNvPr id="8" name="그룹 7"/>
          <p:cNvGrpSpPr/>
          <p:nvPr userDrawn="1"/>
        </p:nvGrpSpPr>
        <p:grpSpPr>
          <a:xfrm>
            <a:off x="11083676" y="370671"/>
            <a:ext cx="614784" cy="337980"/>
            <a:chOff x="5974823" y="5905999"/>
            <a:chExt cx="589354" cy="432000"/>
          </a:xfrm>
        </p:grpSpPr>
        <p:sp>
          <p:nvSpPr>
            <p:cNvPr id="9" name="Freeform 21"/>
            <p:cNvSpPr>
              <a:spLocks noChangeAspect="1" noEditPoints="1"/>
            </p:cNvSpPr>
            <p:nvPr/>
          </p:nvSpPr>
          <p:spPr bwMode="auto">
            <a:xfrm>
              <a:off x="5974823" y="5905999"/>
              <a:ext cx="589354" cy="432000"/>
            </a:xfrm>
            <a:custGeom>
              <a:avLst/>
              <a:gdLst>
                <a:gd name="T0" fmla="*/ 1907 w 5667"/>
                <a:gd name="T1" fmla="*/ 3240 h 4155"/>
                <a:gd name="T2" fmla="*/ 727 w 5667"/>
                <a:gd name="T3" fmla="*/ 1437 h 4155"/>
                <a:gd name="T4" fmla="*/ 607 w 5667"/>
                <a:gd name="T5" fmla="*/ 3238 h 4155"/>
                <a:gd name="T6" fmla="*/ 1646 w 5667"/>
                <a:gd name="T7" fmla="*/ 3074 h 4155"/>
                <a:gd name="T8" fmla="*/ 1428 w 5667"/>
                <a:gd name="T9" fmla="*/ 2646 h 4155"/>
                <a:gd name="T10" fmla="*/ 1917 w 5667"/>
                <a:gd name="T11" fmla="*/ 2274 h 4155"/>
                <a:gd name="T12" fmla="*/ 1289 w 5667"/>
                <a:gd name="T13" fmla="*/ 2275 h 4155"/>
                <a:gd name="T14" fmla="*/ 1456 w 5667"/>
                <a:gd name="T15" fmla="*/ 2415 h 4155"/>
                <a:gd name="T16" fmla="*/ 1132 w 5667"/>
                <a:gd name="T17" fmla="*/ 2608 h 4155"/>
                <a:gd name="T18" fmla="*/ 733 w 5667"/>
                <a:gd name="T19" fmla="*/ 1520 h 4155"/>
                <a:gd name="T20" fmla="*/ 1114 w 5667"/>
                <a:gd name="T21" fmla="*/ 1919 h 4155"/>
                <a:gd name="T22" fmla="*/ 1039 w 5667"/>
                <a:gd name="T23" fmla="*/ 1468 h 4155"/>
                <a:gd name="T24" fmla="*/ 979 w 5667"/>
                <a:gd name="T25" fmla="*/ 1489 h 4155"/>
                <a:gd name="T26" fmla="*/ 350 w 5667"/>
                <a:gd name="T27" fmla="*/ 2092 h 4155"/>
                <a:gd name="T28" fmla="*/ 607 w 5667"/>
                <a:gd name="T29" fmla="*/ 3247 h 4155"/>
                <a:gd name="T30" fmla="*/ 1072 w 5667"/>
                <a:gd name="T31" fmla="*/ 2997 h 4155"/>
                <a:gd name="T32" fmla="*/ 894 w 5667"/>
                <a:gd name="T33" fmla="*/ 3075 h 4155"/>
                <a:gd name="T34" fmla="*/ 493 w 5667"/>
                <a:gd name="T35" fmla="*/ 2304 h 4155"/>
                <a:gd name="T36" fmla="*/ 1062 w 5667"/>
                <a:gd name="T37" fmla="*/ 2876 h 4155"/>
                <a:gd name="T38" fmla="*/ 1907 w 5667"/>
                <a:gd name="T39" fmla="*/ 3248 h 4155"/>
                <a:gd name="T40" fmla="*/ 2055 w 5667"/>
                <a:gd name="T41" fmla="*/ 3160 h 4155"/>
                <a:gd name="T42" fmla="*/ 4279 w 5667"/>
                <a:gd name="T43" fmla="*/ 3195 h 4155"/>
                <a:gd name="T44" fmla="*/ 4897 w 5667"/>
                <a:gd name="T45" fmla="*/ 4043 h 4155"/>
                <a:gd name="T46" fmla="*/ 4251 w 5667"/>
                <a:gd name="T47" fmla="*/ 3917 h 4155"/>
                <a:gd name="T48" fmla="*/ 2684 w 5667"/>
                <a:gd name="T49" fmla="*/ 1912 h 4155"/>
                <a:gd name="T50" fmla="*/ 2662 w 5667"/>
                <a:gd name="T51" fmla="*/ 1480 h 4155"/>
                <a:gd name="T52" fmla="*/ 1754 w 5667"/>
                <a:gd name="T53" fmla="*/ 278 h 4155"/>
                <a:gd name="T54" fmla="*/ 1280 w 5667"/>
                <a:gd name="T55" fmla="*/ 0 h 4155"/>
                <a:gd name="T56" fmla="*/ 1490 w 5667"/>
                <a:gd name="T57" fmla="*/ 1651 h 4155"/>
                <a:gd name="T58" fmla="*/ 2683 w 5667"/>
                <a:gd name="T59" fmla="*/ 1920 h 4155"/>
                <a:gd name="T60" fmla="*/ 3475 w 5667"/>
                <a:gd name="T61" fmla="*/ 463 h 4155"/>
                <a:gd name="T62" fmla="*/ 3023 w 5667"/>
                <a:gd name="T63" fmla="*/ 966 h 4155"/>
                <a:gd name="T64" fmla="*/ 4125 w 5667"/>
                <a:gd name="T65" fmla="*/ 1570 h 4155"/>
                <a:gd name="T66" fmla="*/ 4064 w 5667"/>
                <a:gd name="T67" fmla="*/ 1520 h 4155"/>
                <a:gd name="T68" fmla="*/ 4134 w 5667"/>
                <a:gd name="T69" fmla="*/ 1081 h 4155"/>
                <a:gd name="T70" fmla="*/ 4133 w 5667"/>
                <a:gd name="T71" fmla="*/ 1007 h 4155"/>
                <a:gd name="T72" fmla="*/ 2758 w 5667"/>
                <a:gd name="T73" fmla="*/ 1184 h 4155"/>
                <a:gd name="T74" fmla="*/ 4962 w 5667"/>
                <a:gd name="T75" fmla="*/ 462 h 4155"/>
                <a:gd name="T76" fmla="*/ 5356 w 5667"/>
                <a:gd name="T77" fmla="*/ 966 h 4155"/>
                <a:gd name="T78" fmla="*/ 5631 w 5667"/>
                <a:gd name="T79" fmla="*/ 1576 h 4155"/>
                <a:gd name="T80" fmla="*/ 5582 w 5667"/>
                <a:gd name="T81" fmla="*/ 1512 h 4155"/>
                <a:gd name="T82" fmla="*/ 4525 w 5667"/>
                <a:gd name="T83" fmla="*/ 1081 h 4155"/>
                <a:gd name="T84" fmla="*/ 5638 w 5667"/>
                <a:gd name="T85" fmla="*/ 938 h 4155"/>
                <a:gd name="T86" fmla="*/ 4464 w 5667"/>
                <a:gd name="T87" fmla="*/ 1743 h 4155"/>
                <a:gd name="T88" fmla="*/ 3237 w 5667"/>
                <a:gd name="T89" fmla="*/ 3295 h 4155"/>
                <a:gd name="T90" fmla="*/ 3959 w 5667"/>
                <a:gd name="T91" fmla="*/ 2276 h 4155"/>
                <a:gd name="T92" fmla="*/ 3294 w 5667"/>
                <a:gd name="T93" fmla="*/ 2274 h 4155"/>
                <a:gd name="T94" fmla="*/ 2935 w 5667"/>
                <a:gd name="T95" fmla="*/ 2965 h 4155"/>
                <a:gd name="T96" fmla="*/ 2864 w 5667"/>
                <a:gd name="T97" fmla="*/ 2274 h 4155"/>
                <a:gd name="T98" fmla="*/ 2186 w 5667"/>
                <a:gd name="T99" fmla="*/ 2274 h 4155"/>
                <a:gd name="T100" fmla="*/ 2178 w 5667"/>
                <a:gd name="T101" fmla="*/ 4041 h 4155"/>
                <a:gd name="T102" fmla="*/ 2855 w 5667"/>
                <a:gd name="T103" fmla="*/ 4041 h 4155"/>
                <a:gd name="T104" fmla="*/ 3088 w 5667"/>
                <a:gd name="T105" fmla="*/ 3506 h 4155"/>
                <a:gd name="T106" fmla="*/ 3369 w 5667"/>
                <a:gd name="T107" fmla="*/ 4039 h 4155"/>
                <a:gd name="T108" fmla="*/ 4123 w 5667"/>
                <a:gd name="T109" fmla="*/ 4040 h 4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67" h="4155">
                  <a:moveTo>
                    <a:pt x="1907" y="3240"/>
                  </a:moveTo>
                  <a:cubicBezTo>
                    <a:pt x="1905" y="3240"/>
                    <a:pt x="1903" y="3240"/>
                    <a:pt x="1901" y="3240"/>
                  </a:cubicBezTo>
                  <a:cubicBezTo>
                    <a:pt x="1903" y="3240"/>
                    <a:pt x="1905" y="3240"/>
                    <a:pt x="1907" y="3240"/>
                  </a:cubicBezTo>
                  <a:cubicBezTo>
                    <a:pt x="1907" y="3240"/>
                    <a:pt x="1907" y="3240"/>
                    <a:pt x="1907" y="3240"/>
                  </a:cubicBezTo>
                  <a:close/>
                  <a:moveTo>
                    <a:pt x="727" y="1437"/>
                  </a:moveTo>
                  <a:cubicBezTo>
                    <a:pt x="728" y="1437"/>
                    <a:pt x="730" y="1437"/>
                    <a:pt x="731" y="1437"/>
                  </a:cubicBezTo>
                  <a:cubicBezTo>
                    <a:pt x="726" y="1437"/>
                    <a:pt x="721" y="1437"/>
                    <a:pt x="716" y="1437"/>
                  </a:cubicBezTo>
                  <a:cubicBezTo>
                    <a:pt x="720" y="1437"/>
                    <a:pt x="723" y="1437"/>
                    <a:pt x="727" y="1437"/>
                  </a:cubicBezTo>
                  <a:close/>
                  <a:moveTo>
                    <a:pt x="607" y="3238"/>
                  </a:moveTo>
                  <a:cubicBezTo>
                    <a:pt x="603" y="3238"/>
                    <a:pt x="598" y="3238"/>
                    <a:pt x="594" y="3238"/>
                  </a:cubicBezTo>
                  <a:cubicBezTo>
                    <a:pt x="601" y="3238"/>
                    <a:pt x="608" y="3238"/>
                    <a:pt x="616" y="3238"/>
                  </a:cubicBezTo>
                  <a:cubicBezTo>
                    <a:pt x="613" y="3238"/>
                    <a:pt x="610" y="3238"/>
                    <a:pt x="607" y="3238"/>
                  </a:cubicBezTo>
                  <a:close/>
                  <a:moveTo>
                    <a:pt x="1987" y="3164"/>
                  </a:moveTo>
                  <a:cubicBezTo>
                    <a:pt x="1943" y="3164"/>
                    <a:pt x="1876" y="3160"/>
                    <a:pt x="1809" y="3143"/>
                  </a:cubicBezTo>
                  <a:cubicBezTo>
                    <a:pt x="1773" y="3135"/>
                    <a:pt x="1736" y="3121"/>
                    <a:pt x="1699" y="3103"/>
                  </a:cubicBezTo>
                  <a:cubicBezTo>
                    <a:pt x="1681" y="3094"/>
                    <a:pt x="1664" y="3085"/>
                    <a:pt x="1646" y="3074"/>
                  </a:cubicBezTo>
                  <a:cubicBezTo>
                    <a:pt x="1570" y="3029"/>
                    <a:pt x="1492" y="2966"/>
                    <a:pt x="1409" y="2881"/>
                  </a:cubicBezTo>
                  <a:cubicBezTo>
                    <a:pt x="1409" y="2881"/>
                    <a:pt x="1375" y="2847"/>
                    <a:pt x="1320" y="2794"/>
                  </a:cubicBezTo>
                  <a:cubicBezTo>
                    <a:pt x="1332" y="2778"/>
                    <a:pt x="1343" y="2762"/>
                    <a:pt x="1355" y="2746"/>
                  </a:cubicBezTo>
                  <a:cubicBezTo>
                    <a:pt x="1380" y="2712"/>
                    <a:pt x="1405" y="2678"/>
                    <a:pt x="1428" y="2646"/>
                  </a:cubicBezTo>
                  <a:cubicBezTo>
                    <a:pt x="1447" y="2620"/>
                    <a:pt x="1464" y="2593"/>
                    <a:pt x="1481" y="2567"/>
                  </a:cubicBezTo>
                  <a:cubicBezTo>
                    <a:pt x="1535" y="2485"/>
                    <a:pt x="1586" y="2407"/>
                    <a:pt x="1665" y="2346"/>
                  </a:cubicBezTo>
                  <a:cubicBezTo>
                    <a:pt x="1758" y="2274"/>
                    <a:pt x="1842" y="2274"/>
                    <a:pt x="1904" y="2274"/>
                  </a:cubicBezTo>
                  <a:lnTo>
                    <a:pt x="1917" y="2274"/>
                  </a:lnTo>
                  <a:lnTo>
                    <a:pt x="1917" y="2199"/>
                  </a:lnTo>
                  <a:lnTo>
                    <a:pt x="1281" y="2199"/>
                  </a:lnTo>
                  <a:lnTo>
                    <a:pt x="1281" y="2275"/>
                  </a:lnTo>
                  <a:lnTo>
                    <a:pt x="1289" y="2275"/>
                  </a:lnTo>
                  <a:lnTo>
                    <a:pt x="1358" y="2280"/>
                  </a:lnTo>
                  <a:cubicBezTo>
                    <a:pt x="1401" y="2287"/>
                    <a:pt x="1443" y="2296"/>
                    <a:pt x="1459" y="2315"/>
                  </a:cubicBezTo>
                  <a:cubicBezTo>
                    <a:pt x="1477" y="2340"/>
                    <a:pt x="1467" y="2378"/>
                    <a:pt x="1457" y="2411"/>
                  </a:cubicBezTo>
                  <a:lnTo>
                    <a:pt x="1456" y="2415"/>
                  </a:lnTo>
                  <a:cubicBezTo>
                    <a:pt x="1449" y="2443"/>
                    <a:pt x="1434" y="2466"/>
                    <a:pt x="1419" y="2491"/>
                  </a:cubicBezTo>
                  <a:lnTo>
                    <a:pt x="1413" y="2501"/>
                  </a:lnTo>
                  <a:cubicBezTo>
                    <a:pt x="1384" y="2549"/>
                    <a:pt x="1331" y="2626"/>
                    <a:pt x="1254" y="2728"/>
                  </a:cubicBezTo>
                  <a:lnTo>
                    <a:pt x="1132" y="2608"/>
                  </a:lnTo>
                  <a:cubicBezTo>
                    <a:pt x="960" y="2438"/>
                    <a:pt x="747" y="2226"/>
                    <a:pt x="651" y="2131"/>
                  </a:cubicBezTo>
                  <a:cubicBezTo>
                    <a:pt x="509" y="1988"/>
                    <a:pt x="419" y="1771"/>
                    <a:pt x="541" y="1607"/>
                  </a:cubicBezTo>
                  <a:cubicBezTo>
                    <a:pt x="582" y="1552"/>
                    <a:pt x="650" y="1519"/>
                    <a:pt x="723" y="1519"/>
                  </a:cubicBezTo>
                  <a:cubicBezTo>
                    <a:pt x="727" y="1519"/>
                    <a:pt x="730" y="1519"/>
                    <a:pt x="733" y="1520"/>
                  </a:cubicBezTo>
                  <a:cubicBezTo>
                    <a:pt x="905" y="1526"/>
                    <a:pt x="1017" y="1700"/>
                    <a:pt x="1036" y="1860"/>
                  </a:cubicBezTo>
                  <a:cubicBezTo>
                    <a:pt x="1038" y="1873"/>
                    <a:pt x="1038" y="1895"/>
                    <a:pt x="1038" y="1910"/>
                  </a:cubicBezTo>
                  <a:lnTo>
                    <a:pt x="1038" y="1919"/>
                  </a:lnTo>
                  <a:lnTo>
                    <a:pt x="1114" y="1919"/>
                  </a:lnTo>
                  <a:lnTo>
                    <a:pt x="1114" y="1458"/>
                  </a:lnTo>
                  <a:lnTo>
                    <a:pt x="1039" y="1458"/>
                  </a:lnTo>
                  <a:lnTo>
                    <a:pt x="1039" y="1467"/>
                  </a:lnTo>
                  <a:lnTo>
                    <a:pt x="1039" y="1468"/>
                  </a:lnTo>
                  <a:cubicBezTo>
                    <a:pt x="1039" y="1469"/>
                    <a:pt x="1039" y="1471"/>
                    <a:pt x="1039" y="1472"/>
                  </a:cubicBezTo>
                  <a:cubicBezTo>
                    <a:pt x="1039" y="1497"/>
                    <a:pt x="1031" y="1511"/>
                    <a:pt x="1027" y="1511"/>
                  </a:cubicBezTo>
                  <a:cubicBezTo>
                    <a:pt x="1019" y="1511"/>
                    <a:pt x="1007" y="1504"/>
                    <a:pt x="996" y="1498"/>
                  </a:cubicBezTo>
                  <a:cubicBezTo>
                    <a:pt x="991" y="1495"/>
                    <a:pt x="985" y="1491"/>
                    <a:pt x="979" y="1489"/>
                  </a:cubicBezTo>
                  <a:cubicBezTo>
                    <a:pt x="917" y="1458"/>
                    <a:pt x="859" y="1440"/>
                    <a:pt x="796" y="1433"/>
                  </a:cubicBezTo>
                  <a:cubicBezTo>
                    <a:pt x="773" y="1430"/>
                    <a:pt x="749" y="1428"/>
                    <a:pt x="727" y="1428"/>
                  </a:cubicBezTo>
                  <a:cubicBezTo>
                    <a:pt x="583" y="1428"/>
                    <a:pt x="462" y="1486"/>
                    <a:pt x="386" y="1590"/>
                  </a:cubicBezTo>
                  <a:cubicBezTo>
                    <a:pt x="291" y="1721"/>
                    <a:pt x="277" y="1914"/>
                    <a:pt x="350" y="2092"/>
                  </a:cubicBezTo>
                  <a:cubicBezTo>
                    <a:pt x="370" y="2141"/>
                    <a:pt x="398" y="2188"/>
                    <a:pt x="438" y="2240"/>
                  </a:cubicBezTo>
                  <a:cubicBezTo>
                    <a:pt x="197" y="2376"/>
                    <a:pt x="0" y="2650"/>
                    <a:pt x="129" y="2937"/>
                  </a:cubicBezTo>
                  <a:cubicBezTo>
                    <a:pt x="214" y="3125"/>
                    <a:pt x="387" y="3241"/>
                    <a:pt x="594" y="3247"/>
                  </a:cubicBezTo>
                  <a:cubicBezTo>
                    <a:pt x="598" y="3247"/>
                    <a:pt x="603" y="3247"/>
                    <a:pt x="607" y="3247"/>
                  </a:cubicBezTo>
                  <a:cubicBezTo>
                    <a:pt x="771" y="3247"/>
                    <a:pt x="951" y="3169"/>
                    <a:pt x="1100" y="3034"/>
                  </a:cubicBezTo>
                  <a:lnTo>
                    <a:pt x="1107" y="3027"/>
                  </a:lnTo>
                  <a:lnTo>
                    <a:pt x="1100" y="3020"/>
                  </a:lnTo>
                  <a:cubicBezTo>
                    <a:pt x="1085" y="3008"/>
                    <a:pt x="1081" y="3005"/>
                    <a:pt x="1072" y="2997"/>
                  </a:cubicBezTo>
                  <a:lnTo>
                    <a:pt x="1059" y="2986"/>
                  </a:lnTo>
                  <a:lnTo>
                    <a:pt x="1054" y="2981"/>
                  </a:lnTo>
                  <a:lnTo>
                    <a:pt x="1048" y="2985"/>
                  </a:lnTo>
                  <a:cubicBezTo>
                    <a:pt x="1004" y="3019"/>
                    <a:pt x="941" y="3062"/>
                    <a:pt x="894" y="3075"/>
                  </a:cubicBezTo>
                  <a:cubicBezTo>
                    <a:pt x="863" y="3083"/>
                    <a:pt x="831" y="3087"/>
                    <a:pt x="799" y="3087"/>
                  </a:cubicBezTo>
                  <a:cubicBezTo>
                    <a:pt x="637" y="3087"/>
                    <a:pt x="469" y="2987"/>
                    <a:pt x="381" y="2837"/>
                  </a:cubicBezTo>
                  <a:cubicBezTo>
                    <a:pt x="306" y="2710"/>
                    <a:pt x="303" y="2573"/>
                    <a:pt x="370" y="2451"/>
                  </a:cubicBezTo>
                  <a:cubicBezTo>
                    <a:pt x="411" y="2377"/>
                    <a:pt x="447" y="2340"/>
                    <a:pt x="493" y="2304"/>
                  </a:cubicBezTo>
                  <a:cubicBezTo>
                    <a:pt x="515" y="2328"/>
                    <a:pt x="538" y="2351"/>
                    <a:pt x="560" y="2373"/>
                  </a:cubicBezTo>
                  <a:lnTo>
                    <a:pt x="973" y="2787"/>
                  </a:lnTo>
                  <a:lnTo>
                    <a:pt x="997" y="2811"/>
                  </a:lnTo>
                  <a:cubicBezTo>
                    <a:pt x="1021" y="2835"/>
                    <a:pt x="1042" y="2857"/>
                    <a:pt x="1062" y="2876"/>
                  </a:cubicBezTo>
                  <a:cubicBezTo>
                    <a:pt x="1073" y="2888"/>
                    <a:pt x="1085" y="2900"/>
                    <a:pt x="1098" y="2911"/>
                  </a:cubicBezTo>
                  <a:lnTo>
                    <a:pt x="1126" y="2939"/>
                  </a:lnTo>
                  <a:cubicBezTo>
                    <a:pt x="1429" y="3230"/>
                    <a:pt x="1789" y="3243"/>
                    <a:pt x="1792" y="3243"/>
                  </a:cubicBezTo>
                  <a:cubicBezTo>
                    <a:pt x="1792" y="3243"/>
                    <a:pt x="1844" y="3248"/>
                    <a:pt x="1907" y="3248"/>
                  </a:cubicBezTo>
                  <a:cubicBezTo>
                    <a:pt x="1970" y="3248"/>
                    <a:pt x="2021" y="3243"/>
                    <a:pt x="2060" y="3232"/>
                  </a:cubicBezTo>
                  <a:lnTo>
                    <a:pt x="2066" y="3230"/>
                  </a:lnTo>
                  <a:lnTo>
                    <a:pt x="2066" y="3158"/>
                  </a:lnTo>
                  <a:lnTo>
                    <a:pt x="2055" y="3160"/>
                  </a:lnTo>
                  <a:cubicBezTo>
                    <a:pt x="2051" y="3161"/>
                    <a:pt x="2026" y="3164"/>
                    <a:pt x="1987" y="3164"/>
                  </a:cubicBezTo>
                  <a:close/>
                  <a:moveTo>
                    <a:pt x="4897" y="4043"/>
                  </a:moveTo>
                  <a:cubicBezTo>
                    <a:pt x="4731" y="4043"/>
                    <a:pt x="4576" y="3955"/>
                    <a:pt x="4460" y="3797"/>
                  </a:cubicBezTo>
                  <a:cubicBezTo>
                    <a:pt x="4343" y="3637"/>
                    <a:pt x="4279" y="3423"/>
                    <a:pt x="4279" y="3195"/>
                  </a:cubicBezTo>
                  <a:cubicBezTo>
                    <a:pt x="4279" y="2877"/>
                    <a:pt x="4510" y="2609"/>
                    <a:pt x="4784" y="2609"/>
                  </a:cubicBezTo>
                  <a:cubicBezTo>
                    <a:pt x="4945" y="2609"/>
                    <a:pt x="5098" y="2693"/>
                    <a:pt x="5215" y="2846"/>
                  </a:cubicBezTo>
                  <a:cubicBezTo>
                    <a:pt x="5332" y="3001"/>
                    <a:pt x="5397" y="3204"/>
                    <a:pt x="5397" y="3420"/>
                  </a:cubicBezTo>
                  <a:cubicBezTo>
                    <a:pt x="5397" y="3804"/>
                    <a:pt x="5138" y="4043"/>
                    <a:pt x="4897" y="4043"/>
                  </a:cubicBezTo>
                  <a:moveTo>
                    <a:pt x="4840" y="2496"/>
                  </a:moveTo>
                  <a:cubicBezTo>
                    <a:pt x="4631" y="2496"/>
                    <a:pt x="4425" y="2572"/>
                    <a:pt x="4275" y="2706"/>
                  </a:cubicBezTo>
                  <a:cubicBezTo>
                    <a:pt x="4153" y="2813"/>
                    <a:pt x="4009" y="3008"/>
                    <a:pt x="4009" y="3329"/>
                  </a:cubicBezTo>
                  <a:cubicBezTo>
                    <a:pt x="4009" y="3555"/>
                    <a:pt x="4095" y="3764"/>
                    <a:pt x="4251" y="3917"/>
                  </a:cubicBezTo>
                  <a:cubicBezTo>
                    <a:pt x="4408" y="4070"/>
                    <a:pt x="4621" y="4155"/>
                    <a:pt x="4851" y="4155"/>
                  </a:cubicBezTo>
                  <a:cubicBezTo>
                    <a:pt x="5309" y="4155"/>
                    <a:pt x="5667" y="3788"/>
                    <a:pt x="5667" y="3321"/>
                  </a:cubicBezTo>
                  <a:cubicBezTo>
                    <a:pt x="5667" y="2851"/>
                    <a:pt x="5311" y="2496"/>
                    <a:pt x="4840" y="2496"/>
                  </a:cubicBezTo>
                  <a:moveTo>
                    <a:pt x="2684" y="1912"/>
                  </a:moveTo>
                  <a:lnTo>
                    <a:pt x="2732" y="1483"/>
                  </a:lnTo>
                  <a:lnTo>
                    <a:pt x="2733" y="1473"/>
                  </a:lnTo>
                  <a:lnTo>
                    <a:pt x="2664" y="1473"/>
                  </a:lnTo>
                  <a:lnTo>
                    <a:pt x="2662" y="1480"/>
                  </a:lnTo>
                  <a:cubicBezTo>
                    <a:pt x="2586" y="1746"/>
                    <a:pt x="2526" y="1782"/>
                    <a:pt x="2326" y="1782"/>
                  </a:cubicBezTo>
                  <a:lnTo>
                    <a:pt x="1864" y="1782"/>
                  </a:lnTo>
                  <a:cubicBezTo>
                    <a:pt x="1782" y="1782"/>
                    <a:pt x="1754" y="1754"/>
                    <a:pt x="1754" y="1677"/>
                  </a:cubicBezTo>
                  <a:lnTo>
                    <a:pt x="1754" y="278"/>
                  </a:lnTo>
                  <a:cubicBezTo>
                    <a:pt x="1754" y="103"/>
                    <a:pt x="1794" y="79"/>
                    <a:pt x="1955" y="76"/>
                  </a:cubicBezTo>
                  <a:lnTo>
                    <a:pt x="1964" y="76"/>
                  </a:lnTo>
                  <a:lnTo>
                    <a:pt x="1964" y="0"/>
                  </a:lnTo>
                  <a:lnTo>
                    <a:pt x="1280" y="0"/>
                  </a:lnTo>
                  <a:lnTo>
                    <a:pt x="1280" y="76"/>
                  </a:lnTo>
                  <a:lnTo>
                    <a:pt x="1288" y="76"/>
                  </a:lnTo>
                  <a:cubicBezTo>
                    <a:pt x="1441" y="82"/>
                    <a:pt x="1490" y="135"/>
                    <a:pt x="1490" y="296"/>
                  </a:cubicBezTo>
                  <a:lnTo>
                    <a:pt x="1490" y="1651"/>
                  </a:lnTo>
                  <a:cubicBezTo>
                    <a:pt x="1490" y="1798"/>
                    <a:pt x="1448" y="1843"/>
                    <a:pt x="1312" y="1843"/>
                  </a:cubicBezTo>
                  <a:lnTo>
                    <a:pt x="1280" y="1843"/>
                  </a:lnTo>
                  <a:lnTo>
                    <a:pt x="1280" y="1920"/>
                  </a:lnTo>
                  <a:lnTo>
                    <a:pt x="2683" y="1920"/>
                  </a:lnTo>
                  <a:lnTo>
                    <a:pt x="2684" y="1912"/>
                  </a:lnTo>
                  <a:close/>
                  <a:moveTo>
                    <a:pt x="3112" y="683"/>
                  </a:moveTo>
                  <a:cubicBezTo>
                    <a:pt x="3188" y="540"/>
                    <a:pt x="3309" y="462"/>
                    <a:pt x="3451" y="462"/>
                  </a:cubicBezTo>
                  <a:cubicBezTo>
                    <a:pt x="3459" y="462"/>
                    <a:pt x="3467" y="462"/>
                    <a:pt x="3475" y="463"/>
                  </a:cubicBezTo>
                  <a:cubicBezTo>
                    <a:pt x="3703" y="476"/>
                    <a:pt x="3833" y="713"/>
                    <a:pt x="3844" y="940"/>
                  </a:cubicBezTo>
                  <a:lnTo>
                    <a:pt x="3844" y="945"/>
                  </a:lnTo>
                  <a:cubicBezTo>
                    <a:pt x="3844" y="950"/>
                    <a:pt x="3844" y="957"/>
                    <a:pt x="3845" y="966"/>
                  </a:cubicBezTo>
                  <a:lnTo>
                    <a:pt x="3023" y="966"/>
                  </a:lnTo>
                  <a:cubicBezTo>
                    <a:pt x="3037" y="862"/>
                    <a:pt x="3068" y="765"/>
                    <a:pt x="3112" y="683"/>
                  </a:cubicBezTo>
                  <a:moveTo>
                    <a:pt x="3432" y="1969"/>
                  </a:moveTo>
                  <a:cubicBezTo>
                    <a:pt x="3756" y="1969"/>
                    <a:pt x="4002" y="1723"/>
                    <a:pt x="4120" y="1576"/>
                  </a:cubicBezTo>
                  <a:lnTo>
                    <a:pt x="4125" y="1570"/>
                  </a:lnTo>
                  <a:lnTo>
                    <a:pt x="4120" y="1565"/>
                  </a:lnTo>
                  <a:lnTo>
                    <a:pt x="4077" y="1520"/>
                  </a:lnTo>
                  <a:lnTo>
                    <a:pt x="4071" y="1512"/>
                  </a:lnTo>
                  <a:lnTo>
                    <a:pt x="4064" y="1520"/>
                  </a:lnTo>
                  <a:cubicBezTo>
                    <a:pt x="3926" y="1681"/>
                    <a:pt x="3753" y="1770"/>
                    <a:pt x="3576" y="1770"/>
                  </a:cubicBezTo>
                  <a:cubicBezTo>
                    <a:pt x="3566" y="1770"/>
                    <a:pt x="3557" y="1770"/>
                    <a:pt x="3547" y="1769"/>
                  </a:cubicBezTo>
                  <a:cubicBezTo>
                    <a:pt x="3170" y="1748"/>
                    <a:pt x="3008" y="1410"/>
                    <a:pt x="3014" y="1081"/>
                  </a:cubicBezTo>
                  <a:lnTo>
                    <a:pt x="4134" y="1081"/>
                  </a:lnTo>
                  <a:lnTo>
                    <a:pt x="4134" y="1073"/>
                  </a:lnTo>
                  <a:lnTo>
                    <a:pt x="4134" y="1061"/>
                  </a:lnTo>
                  <a:cubicBezTo>
                    <a:pt x="4134" y="1049"/>
                    <a:pt x="4135" y="1036"/>
                    <a:pt x="4134" y="1024"/>
                  </a:cubicBezTo>
                  <a:lnTo>
                    <a:pt x="4133" y="1007"/>
                  </a:lnTo>
                  <a:cubicBezTo>
                    <a:pt x="4131" y="983"/>
                    <a:pt x="4130" y="961"/>
                    <a:pt x="4127" y="938"/>
                  </a:cubicBezTo>
                  <a:cubicBezTo>
                    <a:pt x="4104" y="771"/>
                    <a:pt x="4008" y="600"/>
                    <a:pt x="3876" y="493"/>
                  </a:cubicBezTo>
                  <a:cubicBezTo>
                    <a:pt x="3780" y="415"/>
                    <a:pt x="3629" y="366"/>
                    <a:pt x="3481" y="366"/>
                  </a:cubicBezTo>
                  <a:cubicBezTo>
                    <a:pt x="3007" y="366"/>
                    <a:pt x="2758" y="778"/>
                    <a:pt x="2758" y="1184"/>
                  </a:cubicBezTo>
                  <a:cubicBezTo>
                    <a:pt x="2758" y="1398"/>
                    <a:pt x="2827" y="1597"/>
                    <a:pt x="2953" y="1743"/>
                  </a:cubicBezTo>
                  <a:cubicBezTo>
                    <a:pt x="3078" y="1889"/>
                    <a:pt x="3248" y="1969"/>
                    <a:pt x="3432" y="1969"/>
                  </a:cubicBezTo>
                  <a:moveTo>
                    <a:pt x="4624" y="683"/>
                  </a:moveTo>
                  <a:cubicBezTo>
                    <a:pt x="4700" y="540"/>
                    <a:pt x="4820" y="462"/>
                    <a:pt x="4962" y="462"/>
                  </a:cubicBezTo>
                  <a:cubicBezTo>
                    <a:pt x="4970" y="462"/>
                    <a:pt x="4978" y="462"/>
                    <a:pt x="4986" y="463"/>
                  </a:cubicBezTo>
                  <a:cubicBezTo>
                    <a:pt x="5214" y="476"/>
                    <a:pt x="5344" y="713"/>
                    <a:pt x="5355" y="940"/>
                  </a:cubicBezTo>
                  <a:cubicBezTo>
                    <a:pt x="5355" y="942"/>
                    <a:pt x="5356" y="952"/>
                    <a:pt x="5356" y="965"/>
                  </a:cubicBezTo>
                  <a:lnTo>
                    <a:pt x="5356" y="966"/>
                  </a:lnTo>
                  <a:lnTo>
                    <a:pt x="4534" y="966"/>
                  </a:lnTo>
                  <a:cubicBezTo>
                    <a:pt x="4549" y="862"/>
                    <a:pt x="4580" y="764"/>
                    <a:pt x="4624" y="683"/>
                  </a:cubicBezTo>
                  <a:moveTo>
                    <a:pt x="4944" y="1969"/>
                  </a:moveTo>
                  <a:cubicBezTo>
                    <a:pt x="5268" y="1969"/>
                    <a:pt x="5514" y="1723"/>
                    <a:pt x="5631" y="1576"/>
                  </a:cubicBezTo>
                  <a:lnTo>
                    <a:pt x="5636" y="1570"/>
                  </a:lnTo>
                  <a:lnTo>
                    <a:pt x="5631" y="1565"/>
                  </a:lnTo>
                  <a:lnTo>
                    <a:pt x="5589" y="1519"/>
                  </a:lnTo>
                  <a:lnTo>
                    <a:pt x="5582" y="1512"/>
                  </a:lnTo>
                  <a:lnTo>
                    <a:pt x="5576" y="1520"/>
                  </a:lnTo>
                  <a:cubicBezTo>
                    <a:pt x="5438" y="1681"/>
                    <a:pt x="5264" y="1770"/>
                    <a:pt x="5087" y="1770"/>
                  </a:cubicBezTo>
                  <a:cubicBezTo>
                    <a:pt x="5078" y="1770"/>
                    <a:pt x="5068" y="1770"/>
                    <a:pt x="5058" y="1769"/>
                  </a:cubicBezTo>
                  <a:cubicBezTo>
                    <a:pt x="4681" y="1748"/>
                    <a:pt x="4519" y="1410"/>
                    <a:pt x="4525" y="1081"/>
                  </a:cubicBezTo>
                  <a:lnTo>
                    <a:pt x="5646" y="1081"/>
                  </a:lnTo>
                  <a:lnTo>
                    <a:pt x="5646" y="1073"/>
                  </a:lnTo>
                  <a:cubicBezTo>
                    <a:pt x="5646" y="1057"/>
                    <a:pt x="5646" y="1040"/>
                    <a:pt x="5645" y="1024"/>
                  </a:cubicBezTo>
                  <a:cubicBezTo>
                    <a:pt x="5643" y="994"/>
                    <a:pt x="5641" y="967"/>
                    <a:pt x="5638" y="938"/>
                  </a:cubicBezTo>
                  <a:cubicBezTo>
                    <a:pt x="5616" y="771"/>
                    <a:pt x="5520" y="600"/>
                    <a:pt x="5387" y="493"/>
                  </a:cubicBezTo>
                  <a:cubicBezTo>
                    <a:pt x="5292" y="415"/>
                    <a:pt x="5140" y="366"/>
                    <a:pt x="4992" y="366"/>
                  </a:cubicBezTo>
                  <a:cubicBezTo>
                    <a:pt x="4518" y="366"/>
                    <a:pt x="4270" y="778"/>
                    <a:pt x="4270" y="1184"/>
                  </a:cubicBezTo>
                  <a:cubicBezTo>
                    <a:pt x="4270" y="1398"/>
                    <a:pt x="4339" y="1597"/>
                    <a:pt x="4464" y="1743"/>
                  </a:cubicBezTo>
                  <a:cubicBezTo>
                    <a:pt x="4589" y="1889"/>
                    <a:pt x="4760" y="1969"/>
                    <a:pt x="4944" y="1969"/>
                  </a:cubicBezTo>
                  <a:moveTo>
                    <a:pt x="3876" y="3955"/>
                  </a:moveTo>
                  <a:cubicBezTo>
                    <a:pt x="3827" y="3906"/>
                    <a:pt x="3745" y="3821"/>
                    <a:pt x="3641" y="3713"/>
                  </a:cubicBezTo>
                  <a:cubicBezTo>
                    <a:pt x="3532" y="3600"/>
                    <a:pt x="3395" y="3458"/>
                    <a:pt x="3237" y="3295"/>
                  </a:cubicBezTo>
                  <a:cubicBezTo>
                    <a:pt x="3114" y="3169"/>
                    <a:pt x="3031" y="3123"/>
                    <a:pt x="2979" y="3108"/>
                  </a:cubicBezTo>
                  <a:cubicBezTo>
                    <a:pt x="3162" y="2971"/>
                    <a:pt x="3379" y="2710"/>
                    <a:pt x="3525" y="2535"/>
                  </a:cubicBezTo>
                  <a:cubicBezTo>
                    <a:pt x="3577" y="2472"/>
                    <a:pt x="3619" y="2422"/>
                    <a:pt x="3643" y="2397"/>
                  </a:cubicBezTo>
                  <a:cubicBezTo>
                    <a:pt x="3723" y="2316"/>
                    <a:pt x="3802" y="2285"/>
                    <a:pt x="3959" y="2276"/>
                  </a:cubicBezTo>
                  <a:lnTo>
                    <a:pt x="3968" y="2275"/>
                  </a:lnTo>
                  <a:lnTo>
                    <a:pt x="3968" y="2199"/>
                  </a:lnTo>
                  <a:lnTo>
                    <a:pt x="3294" y="2199"/>
                  </a:lnTo>
                  <a:lnTo>
                    <a:pt x="3294" y="2274"/>
                  </a:lnTo>
                  <a:lnTo>
                    <a:pt x="3302" y="2275"/>
                  </a:lnTo>
                  <a:cubicBezTo>
                    <a:pt x="3429" y="2280"/>
                    <a:pt x="3452" y="2307"/>
                    <a:pt x="3452" y="2360"/>
                  </a:cubicBezTo>
                  <a:cubicBezTo>
                    <a:pt x="3452" y="2454"/>
                    <a:pt x="3167" y="2736"/>
                    <a:pt x="2938" y="2962"/>
                  </a:cubicBezTo>
                  <a:lnTo>
                    <a:pt x="2935" y="2965"/>
                  </a:lnTo>
                  <a:cubicBezTo>
                    <a:pt x="2837" y="3062"/>
                    <a:pt x="2747" y="3120"/>
                    <a:pt x="2653" y="3145"/>
                  </a:cubicBezTo>
                  <a:lnTo>
                    <a:pt x="2653" y="2507"/>
                  </a:lnTo>
                  <a:cubicBezTo>
                    <a:pt x="2653" y="2337"/>
                    <a:pt x="2702" y="2281"/>
                    <a:pt x="2855" y="2275"/>
                  </a:cubicBezTo>
                  <a:lnTo>
                    <a:pt x="2864" y="2274"/>
                  </a:lnTo>
                  <a:lnTo>
                    <a:pt x="2864" y="2199"/>
                  </a:lnTo>
                  <a:lnTo>
                    <a:pt x="2178" y="2199"/>
                  </a:lnTo>
                  <a:lnTo>
                    <a:pt x="2178" y="2274"/>
                  </a:lnTo>
                  <a:lnTo>
                    <a:pt x="2186" y="2274"/>
                  </a:lnTo>
                  <a:cubicBezTo>
                    <a:pt x="2318" y="2279"/>
                    <a:pt x="2390" y="2314"/>
                    <a:pt x="2390" y="2485"/>
                  </a:cubicBezTo>
                  <a:lnTo>
                    <a:pt x="2390" y="3827"/>
                  </a:lnTo>
                  <a:cubicBezTo>
                    <a:pt x="2390" y="3961"/>
                    <a:pt x="2357" y="4034"/>
                    <a:pt x="2186" y="4041"/>
                  </a:cubicBezTo>
                  <a:lnTo>
                    <a:pt x="2178" y="4041"/>
                  </a:lnTo>
                  <a:lnTo>
                    <a:pt x="2178" y="4116"/>
                  </a:lnTo>
                  <a:lnTo>
                    <a:pt x="2864" y="4116"/>
                  </a:lnTo>
                  <a:lnTo>
                    <a:pt x="2864" y="4041"/>
                  </a:lnTo>
                  <a:lnTo>
                    <a:pt x="2855" y="4041"/>
                  </a:lnTo>
                  <a:cubicBezTo>
                    <a:pt x="2700" y="4035"/>
                    <a:pt x="2653" y="3977"/>
                    <a:pt x="2653" y="3796"/>
                  </a:cubicBezTo>
                  <a:lnTo>
                    <a:pt x="2653" y="3231"/>
                  </a:lnTo>
                  <a:cubicBezTo>
                    <a:pt x="2656" y="3231"/>
                    <a:pt x="2658" y="3231"/>
                    <a:pt x="2661" y="3231"/>
                  </a:cubicBezTo>
                  <a:cubicBezTo>
                    <a:pt x="2762" y="3231"/>
                    <a:pt x="2865" y="3276"/>
                    <a:pt x="3088" y="3506"/>
                  </a:cubicBezTo>
                  <a:cubicBezTo>
                    <a:pt x="3172" y="3592"/>
                    <a:pt x="3242" y="3663"/>
                    <a:pt x="3299" y="3721"/>
                  </a:cubicBezTo>
                  <a:cubicBezTo>
                    <a:pt x="3438" y="3860"/>
                    <a:pt x="3508" y="3931"/>
                    <a:pt x="3508" y="3964"/>
                  </a:cubicBezTo>
                  <a:cubicBezTo>
                    <a:pt x="3508" y="3996"/>
                    <a:pt x="3493" y="4029"/>
                    <a:pt x="3377" y="4038"/>
                  </a:cubicBezTo>
                  <a:lnTo>
                    <a:pt x="3369" y="4039"/>
                  </a:lnTo>
                  <a:lnTo>
                    <a:pt x="3369" y="4116"/>
                  </a:lnTo>
                  <a:lnTo>
                    <a:pt x="4132" y="4116"/>
                  </a:lnTo>
                  <a:lnTo>
                    <a:pt x="4132" y="4040"/>
                  </a:lnTo>
                  <a:lnTo>
                    <a:pt x="4123" y="4040"/>
                  </a:lnTo>
                  <a:cubicBezTo>
                    <a:pt x="3978" y="4032"/>
                    <a:pt x="3919" y="4001"/>
                    <a:pt x="3876" y="3955"/>
                  </a:cubicBezTo>
                </a:path>
              </a:pathLst>
            </a:custGeom>
            <a:gradFill>
              <a:gsLst>
                <a:gs pos="0">
                  <a:srgbClr val="FFB700"/>
                </a:gs>
                <a:gs pos="90000">
                  <a:srgbClr val="FF4D1B"/>
                </a:gs>
              </a:gsLst>
              <a:lin ang="2700000" scaled="1"/>
            </a:gradFill>
            <a:ln>
              <a:noFill/>
            </a:ln>
            <a:effectLst>
              <a:outerShdw dist="127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1013">
                <a:solidFill>
                  <a:srgbClr val="FFFFFF"/>
                </a:solidFill>
                <a:latin typeface="맑은 고딕" panose="020B0503020000020004" pitchFamily="50" charset="-127"/>
                <a:ea typeface="맑은 고딕" panose="020B0503020000020004" pitchFamily="50" charset="-127"/>
              </a:endParaRPr>
            </a:p>
          </p:txBody>
        </p:sp>
        <p:sp>
          <p:nvSpPr>
            <p:cNvPr id="10" name="Freeform 21"/>
            <p:cNvSpPr>
              <a:spLocks noChangeAspect="1" noEditPoints="1"/>
            </p:cNvSpPr>
            <p:nvPr/>
          </p:nvSpPr>
          <p:spPr bwMode="auto">
            <a:xfrm>
              <a:off x="5974823" y="5905999"/>
              <a:ext cx="589354" cy="432000"/>
            </a:xfrm>
            <a:custGeom>
              <a:avLst/>
              <a:gdLst>
                <a:gd name="T0" fmla="*/ 1907 w 5667"/>
                <a:gd name="T1" fmla="*/ 3240 h 4155"/>
                <a:gd name="T2" fmla="*/ 727 w 5667"/>
                <a:gd name="T3" fmla="*/ 1437 h 4155"/>
                <a:gd name="T4" fmla="*/ 607 w 5667"/>
                <a:gd name="T5" fmla="*/ 3238 h 4155"/>
                <a:gd name="T6" fmla="*/ 1646 w 5667"/>
                <a:gd name="T7" fmla="*/ 3074 h 4155"/>
                <a:gd name="T8" fmla="*/ 1428 w 5667"/>
                <a:gd name="T9" fmla="*/ 2646 h 4155"/>
                <a:gd name="T10" fmla="*/ 1917 w 5667"/>
                <a:gd name="T11" fmla="*/ 2274 h 4155"/>
                <a:gd name="T12" fmla="*/ 1289 w 5667"/>
                <a:gd name="T13" fmla="*/ 2275 h 4155"/>
                <a:gd name="T14" fmla="*/ 1456 w 5667"/>
                <a:gd name="T15" fmla="*/ 2415 h 4155"/>
                <a:gd name="T16" fmla="*/ 1132 w 5667"/>
                <a:gd name="T17" fmla="*/ 2608 h 4155"/>
                <a:gd name="T18" fmla="*/ 733 w 5667"/>
                <a:gd name="T19" fmla="*/ 1520 h 4155"/>
                <a:gd name="T20" fmla="*/ 1114 w 5667"/>
                <a:gd name="T21" fmla="*/ 1919 h 4155"/>
                <a:gd name="T22" fmla="*/ 1039 w 5667"/>
                <a:gd name="T23" fmla="*/ 1468 h 4155"/>
                <a:gd name="T24" fmla="*/ 979 w 5667"/>
                <a:gd name="T25" fmla="*/ 1489 h 4155"/>
                <a:gd name="T26" fmla="*/ 350 w 5667"/>
                <a:gd name="T27" fmla="*/ 2092 h 4155"/>
                <a:gd name="T28" fmla="*/ 607 w 5667"/>
                <a:gd name="T29" fmla="*/ 3247 h 4155"/>
                <a:gd name="T30" fmla="*/ 1072 w 5667"/>
                <a:gd name="T31" fmla="*/ 2997 h 4155"/>
                <a:gd name="T32" fmla="*/ 894 w 5667"/>
                <a:gd name="T33" fmla="*/ 3075 h 4155"/>
                <a:gd name="T34" fmla="*/ 493 w 5667"/>
                <a:gd name="T35" fmla="*/ 2304 h 4155"/>
                <a:gd name="T36" fmla="*/ 1062 w 5667"/>
                <a:gd name="T37" fmla="*/ 2876 h 4155"/>
                <a:gd name="T38" fmla="*/ 1907 w 5667"/>
                <a:gd name="T39" fmla="*/ 3248 h 4155"/>
                <a:gd name="T40" fmla="*/ 2055 w 5667"/>
                <a:gd name="T41" fmla="*/ 3160 h 4155"/>
                <a:gd name="T42" fmla="*/ 4279 w 5667"/>
                <a:gd name="T43" fmla="*/ 3195 h 4155"/>
                <a:gd name="T44" fmla="*/ 4897 w 5667"/>
                <a:gd name="T45" fmla="*/ 4043 h 4155"/>
                <a:gd name="T46" fmla="*/ 4251 w 5667"/>
                <a:gd name="T47" fmla="*/ 3917 h 4155"/>
                <a:gd name="T48" fmla="*/ 2684 w 5667"/>
                <a:gd name="T49" fmla="*/ 1912 h 4155"/>
                <a:gd name="T50" fmla="*/ 2662 w 5667"/>
                <a:gd name="T51" fmla="*/ 1480 h 4155"/>
                <a:gd name="T52" fmla="*/ 1754 w 5667"/>
                <a:gd name="T53" fmla="*/ 278 h 4155"/>
                <a:gd name="T54" fmla="*/ 1280 w 5667"/>
                <a:gd name="T55" fmla="*/ 0 h 4155"/>
                <a:gd name="T56" fmla="*/ 1490 w 5667"/>
                <a:gd name="T57" fmla="*/ 1651 h 4155"/>
                <a:gd name="T58" fmla="*/ 2683 w 5667"/>
                <a:gd name="T59" fmla="*/ 1920 h 4155"/>
                <a:gd name="T60" fmla="*/ 3475 w 5667"/>
                <a:gd name="T61" fmla="*/ 463 h 4155"/>
                <a:gd name="T62" fmla="*/ 3023 w 5667"/>
                <a:gd name="T63" fmla="*/ 966 h 4155"/>
                <a:gd name="T64" fmla="*/ 4125 w 5667"/>
                <a:gd name="T65" fmla="*/ 1570 h 4155"/>
                <a:gd name="T66" fmla="*/ 4064 w 5667"/>
                <a:gd name="T67" fmla="*/ 1520 h 4155"/>
                <a:gd name="T68" fmla="*/ 4134 w 5667"/>
                <a:gd name="T69" fmla="*/ 1081 h 4155"/>
                <a:gd name="T70" fmla="*/ 4133 w 5667"/>
                <a:gd name="T71" fmla="*/ 1007 h 4155"/>
                <a:gd name="T72" fmla="*/ 2758 w 5667"/>
                <a:gd name="T73" fmla="*/ 1184 h 4155"/>
                <a:gd name="T74" fmla="*/ 4962 w 5667"/>
                <a:gd name="T75" fmla="*/ 462 h 4155"/>
                <a:gd name="T76" fmla="*/ 5356 w 5667"/>
                <a:gd name="T77" fmla="*/ 966 h 4155"/>
                <a:gd name="T78" fmla="*/ 5631 w 5667"/>
                <a:gd name="T79" fmla="*/ 1576 h 4155"/>
                <a:gd name="T80" fmla="*/ 5582 w 5667"/>
                <a:gd name="T81" fmla="*/ 1512 h 4155"/>
                <a:gd name="T82" fmla="*/ 4525 w 5667"/>
                <a:gd name="T83" fmla="*/ 1081 h 4155"/>
                <a:gd name="T84" fmla="*/ 5638 w 5667"/>
                <a:gd name="T85" fmla="*/ 938 h 4155"/>
                <a:gd name="T86" fmla="*/ 4464 w 5667"/>
                <a:gd name="T87" fmla="*/ 1743 h 4155"/>
                <a:gd name="T88" fmla="*/ 3237 w 5667"/>
                <a:gd name="T89" fmla="*/ 3295 h 4155"/>
                <a:gd name="T90" fmla="*/ 3959 w 5667"/>
                <a:gd name="T91" fmla="*/ 2276 h 4155"/>
                <a:gd name="T92" fmla="*/ 3294 w 5667"/>
                <a:gd name="T93" fmla="*/ 2274 h 4155"/>
                <a:gd name="T94" fmla="*/ 2935 w 5667"/>
                <a:gd name="T95" fmla="*/ 2965 h 4155"/>
                <a:gd name="T96" fmla="*/ 2864 w 5667"/>
                <a:gd name="T97" fmla="*/ 2274 h 4155"/>
                <a:gd name="T98" fmla="*/ 2186 w 5667"/>
                <a:gd name="T99" fmla="*/ 2274 h 4155"/>
                <a:gd name="T100" fmla="*/ 2178 w 5667"/>
                <a:gd name="T101" fmla="*/ 4041 h 4155"/>
                <a:gd name="T102" fmla="*/ 2855 w 5667"/>
                <a:gd name="T103" fmla="*/ 4041 h 4155"/>
                <a:gd name="T104" fmla="*/ 3088 w 5667"/>
                <a:gd name="T105" fmla="*/ 3506 h 4155"/>
                <a:gd name="T106" fmla="*/ 3369 w 5667"/>
                <a:gd name="T107" fmla="*/ 4039 h 4155"/>
                <a:gd name="T108" fmla="*/ 4123 w 5667"/>
                <a:gd name="T109" fmla="*/ 4040 h 4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67" h="4155">
                  <a:moveTo>
                    <a:pt x="1907" y="3240"/>
                  </a:moveTo>
                  <a:cubicBezTo>
                    <a:pt x="1905" y="3240"/>
                    <a:pt x="1903" y="3240"/>
                    <a:pt x="1901" y="3240"/>
                  </a:cubicBezTo>
                  <a:cubicBezTo>
                    <a:pt x="1903" y="3240"/>
                    <a:pt x="1905" y="3240"/>
                    <a:pt x="1907" y="3240"/>
                  </a:cubicBezTo>
                  <a:cubicBezTo>
                    <a:pt x="1907" y="3240"/>
                    <a:pt x="1907" y="3240"/>
                    <a:pt x="1907" y="3240"/>
                  </a:cubicBezTo>
                  <a:close/>
                  <a:moveTo>
                    <a:pt x="727" y="1437"/>
                  </a:moveTo>
                  <a:cubicBezTo>
                    <a:pt x="728" y="1437"/>
                    <a:pt x="730" y="1437"/>
                    <a:pt x="731" y="1437"/>
                  </a:cubicBezTo>
                  <a:cubicBezTo>
                    <a:pt x="726" y="1437"/>
                    <a:pt x="721" y="1437"/>
                    <a:pt x="716" y="1437"/>
                  </a:cubicBezTo>
                  <a:cubicBezTo>
                    <a:pt x="720" y="1437"/>
                    <a:pt x="723" y="1437"/>
                    <a:pt x="727" y="1437"/>
                  </a:cubicBezTo>
                  <a:close/>
                  <a:moveTo>
                    <a:pt x="607" y="3238"/>
                  </a:moveTo>
                  <a:cubicBezTo>
                    <a:pt x="603" y="3238"/>
                    <a:pt x="598" y="3238"/>
                    <a:pt x="594" y="3238"/>
                  </a:cubicBezTo>
                  <a:cubicBezTo>
                    <a:pt x="601" y="3238"/>
                    <a:pt x="608" y="3238"/>
                    <a:pt x="616" y="3238"/>
                  </a:cubicBezTo>
                  <a:cubicBezTo>
                    <a:pt x="613" y="3238"/>
                    <a:pt x="610" y="3238"/>
                    <a:pt x="607" y="3238"/>
                  </a:cubicBezTo>
                  <a:close/>
                  <a:moveTo>
                    <a:pt x="1987" y="3164"/>
                  </a:moveTo>
                  <a:cubicBezTo>
                    <a:pt x="1943" y="3164"/>
                    <a:pt x="1876" y="3160"/>
                    <a:pt x="1809" y="3143"/>
                  </a:cubicBezTo>
                  <a:cubicBezTo>
                    <a:pt x="1773" y="3135"/>
                    <a:pt x="1736" y="3121"/>
                    <a:pt x="1699" y="3103"/>
                  </a:cubicBezTo>
                  <a:cubicBezTo>
                    <a:pt x="1681" y="3094"/>
                    <a:pt x="1664" y="3085"/>
                    <a:pt x="1646" y="3074"/>
                  </a:cubicBezTo>
                  <a:cubicBezTo>
                    <a:pt x="1570" y="3029"/>
                    <a:pt x="1492" y="2966"/>
                    <a:pt x="1409" y="2881"/>
                  </a:cubicBezTo>
                  <a:cubicBezTo>
                    <a:pt x="1409" y="2881"/>
                    <a:pt x="1375" y="2847"/>
                    <a:pt x="1320" y="2794"/>
                  </a:cubicBezTo>
                  <a:cubicBezTo>
                    <a:pt x="1332" y="2778"/>
                    <a:pt x="1343" y="2762"/>
                    <a:pt x="1355" y="2746"/>
                  </a:cubicBezTo>
                  <a:cubicBezTo>
                    <a:pt x="1380" y="2712"/>
                    <a:pt x="1405" y="2678"/>
                    <a:pt x="1428" y="2646"/>
                  </a:cubicBezTo>
                  <a:cubicBezTo>
                    <a:pt x="1447" y="2620"/>
                    <a:pt x="1464" y="2593"/>
                    <a:pt x="1481" y="2567"/>
                  </a:cubicBezTo>
                  <a:cubicBezTo>
                    <a:pt x="1535" y="2485"/>
                    <a:pt x="1586" y="2407"/>
                    <a:pt x="1665" y="2346"/>
                  </a:cubicBezTo>
                  <a:cubicBezTo>
                    <a:pt x="1758" y="2274"/>
                    <a:pt x="1842" y="2274"/>
                    <a:pt x="1904" y="2274"/>
                  </a:cubicBezTo>
                  <a:lnTo>
                    <a:pt x="1917" y="2274"/>
                  </a:lnTo>
                  <a:lnTo>
                    <a:pt x="1917" y="2199"/>
                  </a:lnTo>
                  <a:lnTo>
                    <a:pt x="1281" y="2199"/>
                  </a:lnTo>
                  <a:lnTo>
                    <a:pt x="1281" y="2275"/>
                  </a:lnTo>
                  <a:lnTo>
                    <a:pt x="1289" y="2275"/>
                  </a:lnTo>
                  <a:lnTo>
                    <a:pt x="1358" y="2280"/>
                  </a:lnTo>
                  <a:cubicBezTo>
                    <a:pt x="1401" y="2287"/>
                    <a:pt x="1443" y="2296"/>
                    <a:pt x="1459" y="2315"/>
                  </a:cubicBezTo>
                  <a:cubicBezTo>
                    <a:pt x="1477" y="2340"/>
                    <a:pt x="1467" y="2378"/>
                    <a:pt x="1457" y="2411"/>
                  </a:cubicBezTo>
                  <a:lnTo>
                    <a:pt x="1456" y="2415"/>
                  </a:lnTo>
                  <a:cubicBezTo>
                    <a:pt x="1449" y="2443"/>
                    <a:pt x="1434" y="2466"/>
                    <a:pt x="1419" y="2491"/>
                  </a:cubicBezTo>
                  <a:lnTo>
                    <a:pt x="1413" y="2501"/>
                  </a:lnTo>
                  <a:cubicBezTo>
                    <a:pt x="1384" y="2549"/>
                    <a:pt x="1331" y="2626"/>
                    <a:pt x="1254" y="2728"/>
                  </a:cubicBezTo>
                  <a:lnTo>
                    <a:pt x="1132" y="2608"/>
                  </a:lnTo>
                  <a:cubicBezTo>
                    <a:pt x="960" y="2438"/>
                    <a:pt x="747" y="2226"/>
                    <a:pt x="651" y="2131"/>
                  </a:cubicBezTo>
                  <a:cubicBezTo>
                    <a:pt x="509" y="1988"/>
                    <a:pt x="419" y="1771"/>
                    <a:pt x="541" y="1607"/>
                  </a:cubicBezTo>
                  <a:cubicBezTo>
                    <a:pt x="582" y="1552"/>
                    <a:pt x="650" y="1519"/>
                    <a:pt x="723" y="1519"/>
                  </a:cubicBezTo>
                  <a:cubicBezTo>
                    <a:pt x="727" y="1519"/>
                    <a:pt x="730" y="1519"/>
                    <a:pt x="733" y="1520"/>
                  </a:cubicBezTo>
                  <a:cubicBezTo>
                    <a:pt x="905" y="1526"/>
                    <a:pt x="1017" y="1700"/>
                    <a:pt x="1036" y="1860"/>
                  </a:cubicBezTo>
                  <a:cubicBezTo>
                    <a:pt x="1038" y="1873"/>
                    <a:pt x="1038" y="1895"/>
                    <a:pt x="1038" y="1910"/>
                  </a:cubicBezTo>
                  <a:lnTo>
                    <a:pt x="1038" y="1919"/>
                  </a:lnTo>
                  <a:lnTo>
                    <a:pt x="1114" y="1919"/>
                  </a:lnTo>
                  <a:lnTo>
                    <a:pt x="1114" y="1458"/>
                  </a:lnTo>
                  <a:lnTo>
                    <a:pt x="1039" y="1458"/>
                  </a:lnTo>
                  <a:lnTo>
                    <a:pt x="1039" y="1467"/>
                  </a:lnTo>
                  <a:lnTo>
                    <a:pt x="1039" y="1468"/>
                  </a:lnTo>
                  <a:cubicBezTo>
                    <a:pt x="1039" y="1469"/>
                    <a:pt x="1039" y="1471"/>
                    <a:pt x="1039" y="1472"/>
                  </a:cubicBezTo>
                  <a:cubicBezTo>
                    <a:pt x="1039" y="1497"/>
                    <a:pt x="1031" y="1511"/>
                    <a:pt x="1027" y="1511"/>
                  </a:cubicBezTo>
                  <a:cubicBezTo>
                    <a:pt x="1019" y="1511"/>
                    <a:pt x="1007" y="1504"/>
                    <a:pt x="996" y="1498"/>
                  </a:cubicBezTo>
                  <a:cubicBezTo>
                    <a:pt x="991" y="1495"/>
                    <a:pt x="985" y="1491"/>
                    <a:pt x="979" y="1489"/>
                  </a:cubicBezTo>
                  <a:cubicBezTo>
                    <a:pt x="917" y="1458"/>
                    <a:pt x="859" y="1440"/>
                    <a:pt x="796" y="1433"/>
                  </a:cubicBezTo>
                  <a:cubicBezTo>
                    <a:pt x="773" y="1430"/>
                    <a:pt x="749" y="1428"/>
                    <a:pt x="727" y="1428"/>
                  </a:cubicBezTo>
                  <a:cubicBezTo>
                    <a:pt x="583" y="1428"/>
                    <a:pt x="462" y="1486"/>
                    <a:pt x="386" y="1590"/>
                  </a:cubicBezTo>
                  <a:cubicBezTo>
                    <a:pt x="291" y="1721"/>
                    <a:pt x="277" y="1914"/>
                    <a:pt x="350" y="2092"/>
                  </a:cubicBezTo>
                  <a:cubicBezTo>
                    <a:pt x="370" y="2141"/>
                    <a:pt x="398" y="2188"/>
                    <a:pt x="438" y="2240"/>
                  </a:cubicBezTo>
                  <a:cubicBezTo>
                    <a:pt x="197" y="2376"/>
                    <a:pt x="0" y="2650"/>
                    <a:pt x="129" y="2937"/>
                  </a:cubicBezTo>
                  <a:cubicBezTo>
                    <a:pt x="214" y="3125"/>
                    <a:pt x="387" y="3241"/>
                    <a:pt x="594" y="3247"/>
                  </a:cubicBezTo>
                  <a:cubicBezTo>
                    <a:pt x="598" y="3247"/>
                    <a:pt x="603" y="3247"/>
                    <a:pt x="607" y="3247"/>
                  </a:cubicBezTo>
                  <a:cubicBezTo>
                    <a:pt x="771" y="3247"/>
                    <a:pt x="951" y="3169"/>
                    <a:pt x="1100" y="3034"/>
                  </a:cubicBezTo>
                  <a:lnTo>
                    <a:pt x="1107" y="3027"/>
                  </a:lnTo>
                  <a:lnTo>
                    <a:pt x="1100" y="3020"/>
                  </a:lnTo>
                  <a:cubicBezTo>
                    <a:pt x="1085" y="3008"/>
                    <a:pt x="1081" y="3005"/>
                    <a:pt x="1072" y="2997"/>
                  </a:cubicBezTo>
                  <a:lnTo>
                    <a:pt x="1059" y="2986"/>
                  </a:lnTo>
                  <a:lnTo>
                    <a:pt x="1054" y="2981"/>
                  </a:lnTo>
                  <a:lnTo>
                    <a:pt x="1048" y="2985"/>
                  </a:lnTo>
                  <a:cubicBezTo>
                    <a:pt x="1004" y="3019"/>
                    <a:pt x="941" y="3062"/>
                    <a:pt x="894" y="3075"/>
                  </a:cubicBezTo>
                  <a:cubicBezTo>
                    <a:pt x="863" y="3083"/>
                    <a:pt x="831" y="3087"/>
                    <a:pt x="799" y="3087"/>
                  </a:cubicBezTo>
                  <a:cubicBezTo>
                    <a:pt x="637" y="3087"/>
                    <a:pt x="469" y="2987"/>
                    <a:pt x="381" y="2837"/>
                  </a:cubicBezTo>
                  <a:cubicBezTo>
                    <a:pt x="306" y="2710"/>
                    <a:pt x="303" y="2573"/>
                    <a:pt x="370" y="2451"/>
                  </a:cubicBezTo>
                  <a:cubicBezTo>
                    <a:pt x="411" y="2377"/>
                    <a:pt x="447" y="2340"/>
                    <a:pt x="493" y="2304"/>
                  </a:cubicBezTo>
                  <a:cubicBezTo>
                    <a:pt x="515" y="2328"/>
                    <a:pt x="538" y="2351"/>
                    <a:pt x="560" y="2373"/>
                  </a:cubicBezTo>
                  <a:lnTo>
                    <a:pt x="973" y="2787"/>
                  </a:lnTo>
                  <a:lnTo>
                    <a:pt x="997" y="2811"/>
                  </a:lnTo>
                  <a:cubicBezTo>
                    <a:pt x="1021" y="2835"/>
                    <a:pt x="1042" y="2857"/>
                    <a:pt x="1062" y="2876"/>
                  </a:cubicBezTo>
                  <a:cubicBezTo>
                    <a:pt x="1073" y="2888"/>
                    <a:pt x="1085" y="2900"/>
                    <a:pt x="1098" y="2911"/>
                  </a:cubicBezTo>
                  <a:lnTo>
                    <a:pt x="1126" y="2939"/>
                  </a:lnTo>
                  <a:cubicBezTo>
                    <a:pt x="1429" y="3230"/>
                    <a:pt x="1789" y="3243"/>
                    <a:pt x="1792" y="3243"/>
                  </a:cubicBezTo>
                  <a:cubicBezTo>
                    <a:pt x="1792" y="3243"/>
                    <a:pt x="1844" y="3248"/>
                    <a:pt x="1907" y="3248"/>
                  </a:cubicBezTo>
                  <a:cubicBezTo>
                    <a:pt x="1970" y="3248"/>
                    <a:pt x="2021" y="3243"/>
                    <a:pt x="2060" y="3232"/>
                  </a:cubicBezTo>
                  <a:lnTo>
                    <a:pt x="2066" y="3230"/>
                  </a:lnTo>
                  <a:lnTo>
                    <a:pt x="2066" y="3158"/>
                  </a:lnTo>
                  <a:lnTo>
                    <a:pt x="2055" y="3160"/>
                  </a:lnTo>
                  <a:cubicBezTo>
                    <a:pt x="2051" y="3161"/>
                    <a:pt x="2026" y="3164"/>
                    <a:pt x="1987" y="3164"/>
                  </a:cubicBezTo>
                  <a:close/>
                  <a:moveTo>
                    <a:pt x="4897" y="4043"/>
                  </a:moveTo>
                  <a:cubicBezTo>
                    <a:pt x="4731" y="4043"/>
                    <a:pt x="4576" y="3955"/>
                    <a:pt x="4460" y="3797"/>
                  </a:cubicBezTo>
                  <a:cubicBezTo>
                    <a:pt x="4343" y="3637"/>
                    <a:pt x="4279" y="3423"/>
                    <a:pt x="4279" y="3195"/>
                  </a:cubicBezTo>
                  <a:cubicBezTo>
                    <a:pt x="4279" y="2877"/>
                    <a:pt x="4510" y="2609"/>
                    <a:pt x="4784" y="2609"/>
                  </a:cubicBezTo>
                  <a:cubicBezTo>
                    <a:pt x="4945" y="2609"/>
                    <a:pt x="5098" y="2693"/>
                    <a:pt x="5215" y="2846"/>
                  </a:cubicBezTo>
                  <a:cubicBezTo>
                    <a:pt x="5332" y="3001"/>
                    <a:pt x="5397" y="3204"/>
                    <a:pt x="5397" y="3420"/>
                  </a:cubicBezTo>
                  <a:cubicBezTo>
                    <a:pt x="5397" y="3804"/>
                    <a:pt x="5138" y="4043"/>
                    <a:pt x="4897" y="4043"/>
                  </a:cubicBezTo>
                  <a:moveTo>
                    <a:pt x="4840" y="2496"/>
                  </a:moveTo>
                  <a:cubicBezTo>
                    <a:pt x="4631" y="2496"/>
                    <a:pt x="4425" y="2572"/>
                    <a:pt x="4275" y="2706"/>
                  </a:cubicBezTo>
                  <a:cubicBezTo>
                    <a:pt x="4153" y="2813"/>
                    <a:pt x="4009" y="3008"/>
                    <a:pt x="4009" y="3329"/>
                  </a:cubicBezTo>
                  <a:cubicBezTo>
                    <a:pt x="4009" y="3555"/>
                    <a:pt x="4095" y="3764"/>
                    <a:pt x="4251" y="3917"/>
                  </a:cubicBezTo>
                  <a:cubicBezTo>
                    <a:pt x="4408" y="4070"/>
                    <a:pt x="4621" y="4155"/>
                    <a:pt x="4851" y="4155"/>
                  </a:cubicBezTo>
                  <a:cubicBezTo>
                    <a:pt x="5309" y="4155"/>
                    <a:pt x="5667" y="3788"/>
                    <a:pt x="5667" y="3321"/>
                  </a:cubicBezTo>
                  <a:cubicBezTo>
                    <a:pt x="5667" y="2851"/>
                    <a:pt x="5311" y="2496"/>
                    <a:pt x="4840" y="2496"/>
                  </a:cubicBezTo>
                  <a:moveTo>
                    <a:pt x="2684" y="1912"/>
                  </a:moveTo>
                  <a:lnTo>
                    <a:pt x="2732" y="1483"/>
                  </a:lnTo>
                  <a:lnTo>
                    <a:pt x="2733" y="1473"/>
                  </a:lnTo>
                  <a:lnTo>
                    <a:pt x="2664" y="1473"/>
                  </a:lnTo>
                  <a:lnTo>
                    <a:pt x="2662" y="1480"/>
                  </a:lnTo>
                  <a:cubicBezTo>
                    <a:pt x="2586" y="1746"/>
                    <a:pt x="2526" y="1782"/>
                    <a:pt x="2326" y="1782"/>
                  </a:cubicBezTo>
                  <a:lnTo>
                    <a:pt x="1864" y="1782"/>
                  </a:lnTo>
                  <a:cubicBezTo>
                    <a:pt x="1782" y="1782"/>
                    <a:pt x="1754" y="1754"/>
                    <a:pt x="1754" y="1677"/>
                  </a:cubicBezTo>
                  <a:lnTo>
                    <a:pt x="1754" y="278"/>
                  </a:lnTo>
                  <a:cubicBezTo>
                    <a:pt x="1754" y="103"/>
                    <a:pt x="1794" y="79"/>
                    <a:pt x="1955" y="76"/>
                  </a:cubicBezTo>
                  <a:lnTo>
                    <a:pt x="1964" y="76"/>
                  </a:lnTo>
                  <a:lnTo>
                    <a:pt x="1964" y="0"/>
                  </a:lnTo>
                  <a:lnTo>
                    <a:pt x="1280" y="0"/>
                  </a:lnTo>
                  <a:lnTo>
                    <a:pt x="1280" y="76"/>
                  </a:lnTo>
                  <a:lnTo>
                    <a:pt x="1288" y="76"/>
                  </a:lnTo>
                  <a:cubicBezTo>
                    <a:pt x="1441" y="82"/>
                    <a:pt x="1490" y="135"/>
                    <a:pt x="1490" y="296"/>
                  </a:cubicBezTo>
                  <a:lnTo>
                    <a:pt x="1490" y="1651"/>
                  </a:lnTo>
                  <a:cubicBezTo>
                    <a:pt x="1490" y="1798"/>
                    <a:pt x="1448" y="1843"/>
                    <a:pt x="1312" y="1843"/>
                  </a:cubicBezTo>
                  <a:lnTo>
                    <a:pt x="1280" y="1843"/>
                  </a:lnTo>
                  <a:lnTo>
                    <a:pt x="1280" y="1920"/>
                  </a:lnTo>
                  <a:lnTo>
                    <a:pt x="2683" y="1920"/>
                  </a:lnTo>
                  <a:lnTo>
                    <a:pt x="2684" y="1912"/>
                  </a:lnTo>
                  <a:close/>
                  <a:moveTo>
                    <a:pt x="3112" y="683"/>
                  </a:moveTo>
                  <a:cubicBezTo>
                    <a:pt x="3188" y="540"/>
                    <a:pt x="3309" y="462"/>
                    <a:pt x="3451" y="462"/>
                  </a:cubicBezTo>
                  <a:cubicBezTo>
                    <a:pt x="3459" y="462"/>
                    <a:pt x="3467" y="462"/>
                    <a:pt x="3475" y="463"/>
                  </a:cubicBezTo>
                  <a:cubicBezTo>
                    <a:pt x="3703" y="476"/>
                    <a:pt x="3833" y="713"/>
                    <a:pt x="3844" y="940"/>
                  </a:cubicBezTo>
                  <a:lnTo>
                    <a:pt x="3844" y="945"/>
                  </a:lnTo>
                  <a:cubicBezTo>
                    <a:pt x="3844" y="950"/>
                    <a:pt x="3844" y="957"/>
                    <a:pt x="3845" y="966"/>
                  </a:cubicBezTo>
                  <a:lnTo>
                    <a:pt x="3023" y="966"/>
                  </a:lnTo>
                  <a:cubicBezTo>
                    <a:pt x="3037" y="862"/>
                    <a:pt x="3068" y="765"/>
                    <a:pt x="3112" y="683"/>
                  </a:cubicBezTo>
                  <a:moveTo>
                    <a:pt x="3432" y="1969"/>
                  </a:moveTo>
                  <a:cubicBezTo>
                    <a:pt x="3756" y="1969"/>
                    <a:pt x="4002" y="1723"/>
                    <a:pt x="4120" y="1576"/>
                  </a:cubicBezTo>
                  <a:lnTo>
                    <a:pt x="4125" y="1570"/>
                  </a:lnTo>
                  <a:lnTo>
                    <a:pt x="4120" y="1565"/>
                  </a:lnTo>
                  <a:lnTo>
                    <a:pt x="4077" y="1520"/>
                  </a:lnTo>
                  <a:lnTo>
                    <a:pt x="4071" y="1512"/>
                  </a:lnTo>
                  <a:lnTo>
                    <a:pt x="4064" y="1520"/>
                  </a:lnTo>
                  <a:cubicBezTo>
                    <a:pt x="3926" y="1681"/>
                    <a:pt x="3753" y="1770"/>
                    <a:pt x="3576" y="1770"/>
                  </a:cubicBezTo>
                  <a:cubicBezTo>
                    <a:pt x="3566" y="1770"/>
                    <a:pt x="3557" y="1770"/>
                    <a:pt x="3547" y="1769"/>
                  </a:cubicBezTo>
                  <a:cubicBezTo>
                    <a:pt x="3170" y="1748"/>
                    <a:pt x="3008" y="1410"/>
                    <a:pt x="3014" y="1081"/>
                  </a:cubicBezTo>
                  <a:lnTo>
                    <a:pt x="4134" y="1081"/>
                  </a:lnTo>
                  <a:lnTo>
                    <a:pt x="4134" y="1073"/>
                  </a:lnTo>
                  <a:lnTo>
                    <a:pt x="4134" y="1061"/>
                  </a:lnTo>
                  <a:cubicBezTo>
                    <a:pt x="4134" y="1049"/>
                    <a:pt x="4135" y="1036"/>
                    <a:pt x="4134" y="1024"/>
                  </a:cubicBezTo>
                  <a:lnTo>
                    <a:pt x="4133" y="1007"/>
                  </a:lnTo>
                  <a:cubicBezTo>
                    <a:pt x="4131" y="983"/>
                    <a:pt x="4130" y="961"/>
                    <a:pt x="4127" y="938"/>
                  </a:cubicBezTo>
                  <a:cubicBezTo>
                    <a:pt x="4104" y="771"/>
                    <a:pt x="4008" y="600"/>
                    <a:pt x="3876" y="493"/>
                  </a:cubicBezTo>
                  <a:cubicBezTo>
                    <a:pt x="3780" y="415"/>
                    <a:pt x="3629" y="366"/>
                    <a:pt x="3481" y="366"/>
                  </a:cubicBezTo>
                  <a:cubicBezTo>
                    <a:pt x="3007" y="366"/>
                    <a:pt x="2758" y="778"/>
                    <a:pt x="2758" y="1184"/>
                  </a:cubicBezTo>
                  <a:cubicBezTo>
                    <a:pt x="2758" y="1398"/>
                    <a:pt x="2827" y="1597"/>
                    <a:pt x="2953" y="1743"/>
                  </a:cubicBezTo>
                  <a:cubicBezTo>
                    <a:pt x="3078" y="1889"/>
                    <a:pt x="3248" y="1969"/>
                    <a:pt x="3432" y="1969"/>
                  </a:cubicBezTo>
                  <a:moveTo>
                    <a:pt x="4624" y="683"/>
                  </a:moveTo>
                  <a:cubicBezTo>
                    <a:pt x="4700" y="540"/>
                    <a:pt x="4820" y="462"/>
                    <a:pt x="4962" y="462"/>
                  </a:cubicBezTo>
                  <a:cubicBezTo>
                    <a:pt x="4970" y="462"/>
                    <a:pt x="4978" y="462"/>
                    <a:pt x="4986" y="463"/>
                  </a:cubicBezTo>
                  <a:cubicBezTo>
                    <a:pt x="5214" y="476"/>
                    <a:pt x="5344" y="713"/>
                    <a:pt x="5355" y="940"/>
                  </a:cubicBezTo>
                  <a:cubicBezTo>
                    <a:pt x="5355" y="942"/>
                    <a:pt x="5356" y="952"/>
                    <a:pt x="5356" y="965"/>
                  </a:cubicBezTo>
                  <a:lnTo>
                    <a:pt x="5356" y="966"/>
                  </a:lnTo>
                  <a:lnTo>
                    <a:pt x="4534" y="966"/>
                  </a:lnTo>
                  <a:cubicBezTo>
                    <a:pt x="4549" y="862"/>
                    <a:pt x="4580" y="764"/>
                    <a:pt x="4624" y="683"/>
                  </a:cubicBezTo>
                  <a:moveTo>
                    <a:pt x="4944" y="1969"/>
                  </a:moveTo>
                  <a:cubicBezTo>
                    <a:pt x="5268" y="1969"/>
                    <a:pt x="5514" y="1723"/>
                    <a:pt x="5631" y="1576"/>
                  </a:cubicBezTo>
                  <a:lnTo>
                    <a:pt x="5636" y="1570"/>
                  </a:lnTo>
                  <a:lnTo>
                    <a:pt x="5631" y="1565"/>
                  </a:lnTo>
                  <a:lnTo>
                    <a:pt x="5589" y="1519"/>
                  </a:lnTo>
                  <a:lnTo>
                    <a:pt x="5582" y="1512"/>
                  </a:lnTo>
                  <a:lnTo>
                    <a:pt x="5576" y="1520"/>
                  </a:lnTo>
                  <a:cubicBezTo>
                    <a:pt x="5438" y="1681"/>
                    <a:pt x="5264" y="1770"/>
                    <a:pt x="5087" y="1770"/>
                  </a:cubicBezTo>
                  <a:cubicBezTo>
                    <a:pt x="5078" y="1770"/>
                    <a:pt x="5068" y="1770"/>
                    <a:pt x="5058" y="1769"/>
                  </a:cubicBezTo>
                  <a:cubicBezTo>
                    <a:pt x="4681" y="1748"/>
                    <a:pt x="4519" y="1410"/>
                    <a:pt x="4525" y="1081"/>
                  </a:cubicBezTo>
                  <a:lnTo>
                    <a:pt x="5646" y="1081"/>
                  </a:lnTo>
                  <a:lnTo>
                    <a:pt x="5646" y="1073"/>
                  </a:lnTo>
                  <a:cubicBezTo>
                    <a:pt x="5646" y="1057"/>
                    <a:pt x="5646" y="1040"/>
                    <a:pt x="5645" y="1024"/>
                  </a:cubicBezTo>
                  <a:cubicBezTo>
                    <a:pt x="5643" y="994"/>
                    <a:pt x="5641" y="967"/>
                    <a:pt x="5638" y="938"/>
                  </a:cubicBezTo>
                  <a:cubicBezTo>
                    <a:pt x="5616" y="771"/>
                    <a:pt x="5520" y="600"/>
                    <a:pt x="5387" y="493"/>
                  </a:cubicBezTo>
                  <a:cubicBezTo>
                    <a:pt x="5292" y="415"/>
                    <a:pt x="5140" y="366"/>
                    <a:pt x="4992" y="366"/>
                  </a:cubicBezTo>
                  <a:cubicBezTo>
                    <a:pt x="4518" y="366"/>
                    <a:pt x="4270" y="778"/>
                    <a:pt x="4270" y="1184"/>
                  </a:cubicBezTo>
                  <a:cubicBezTo>
                    <a:pt x="4270" y="1398"/>
                    <a:pt x="4339" y="1597"/>
                    <a:pt x="4464" y="1743"/>
                  </a:cubicBezTo>
                  <a:cubicBezTo>
                    <a:pt x="4589" y="1889"/>
                    <a:pt x="4760" y="1969"/>
                    <a:pt x="4944" y="1969"/>
                  </a:cubicBezTo>
                  <a:moveTo>
                    <a:pt x="3876" y="3955"/>
                  </a:moveTo>
                  <a:cubicBezTo>
                    <a:pt x="3827" y="3906"/>
                    <a:pt x="3745" y="3821"/>
                    <a:pt x="3641" y="3713"/>
                  </a:cubicBezTo>
                  <a:cubicBezTo>
                    <a:pt x="3532" y="3600"/>
                    <a:pt x="3395" y="3458"/>
                    <a:pt x="3237" y="3295"/>
                  </a:cubicBezTo>
                  <a:cubicBezTo>
                    <a:pt x="3114" y="3169"/>
                    <a:pt x="3031" y="3123"/>
                    <a:pt x="2979" y="3108"/>
                  </a:cubicBezTo>
                  <a:cubicBezTo>
                    <a:pt x="3162" y="2971"/>
                    <a:pt x="3379" y="2710"/>
                    <a:pt x="3525" y="2535"/>
                  </a:cubicBezTo>
                  <a:cubicBezTo>
                    <a:pt x="3577" y="2472"/>
                    <a:pt x="3619" y="2422"/>
                    <a:pt x="3643" y="2397"/>
                  </a:cubicBezTo>
                  <a:cubicBezTo>
                    <a:pt x="3723" y="2316"/>
                    <a:pt x="3802" y="2285"/>
                    <a:pt x="3959" y="2276"/>
                  </a:cubicBezTo>
                  <a:lnTo>
                    <a:pt x="3968" y="2275"/>
                  </a:lnTo>
                  <a:lnTo>
                    <a:pt x="3968" y="2199"/>
                  </a:lnTo>
                  <a:lnTo>
                    <a:pt x="3294" y="2199"/>
                  </a:lnTo>
                  <a:lnTo>
                    <a:pt x="3294" y="2274"/>
                  </a:lnTo>
                  <a:lnTo>
                    <a:pt x="3302" y="2275"/>
                  </a:lnTo>
                  <a:cubicBezTo>
                    <a:pt x="3429" y="2280"/>
                    <a:pt x="3452" y="2307"/>
                    <a:pt x="3452" y="2360"/>
                  </a:cubicBezTo>
                  <a:cubicBezTo>
                    <a:pt x="3452" y="2454"/>
                    <a:pt x="3167" y="2736"/>
                    <a:pt x="2938" y="2962"/>
                  </a:cubicBezTo>
                  <a:lnTo>
                    <a:pt x="2935" y="2965"/>
                  </a:lnTo>
                  <a:cubicBezTo>
                    <a:pt x="2837" y="3062"/>
                    <a:pt x="2747" y="3120"/>
                    <a:pt x="2653" y="3145"/>
                  </a:cubicBezTo>
                  <a:lnTo>
                    <a:pt x="2653" y="2507"/>
                  </a:lnTo>
                  <a:cubicBezTo>
                    <a:pt x="2653" y="2337"/>
                    <a:pt x="2702" y="2281"/>
                    <a:pt x="2855" y="2275"/>
                  </a:cubicBezTo>
                  <a:lnTo>
                    <a:pt x="2864" y="2274"/>
                  </a:lnTo>
                  <a:lnTo>
                    <a:pt x="2864" y="2199"/>
                  </a:lnTo>
                  <a:lnTo>
                    <a:pt x="2178" y="2199"/>
                  </a:lnTo>
                  <a:lnTo>
                    <a:pt x="2178" y="2274"/>
                  </a:lnTo>
                  <a:lnTo>
                    <a:pt x="2186" y="2274"/>
                  </a:lnTo>
                  <a:cubicBezTo>
                    <a:pt x="2318" y="2279"/>
                    <a:pt x="2390" y="2314"/>
                    <a:pt x="2390" y="2485"/>
                  </a:cubicBezTo>
                  <a:lnTo>
                    <a:pt x="2390" y="3827"/>
                  </a:lnTo>
                  <a:cubicBezTo>
                    <a:pt x="2390" y="3961"/>
                    <a:pt x="2357" y="4034"/>
                    <a:pt x="2186" y="4041"/>
                  </a:cubicBezTo>
                  <a:lnTo>
                    <a:pt x="2178" y="4041"/>
                  </a:lnTo>
                  <a:lnTo>
                    <a:pt x="2178" y="4116"/>
                  </a:lnTo>
                  <a:lnTo>
                    <a:pt x="2864" y="4116"/>
                  </a:lnTo>
                  <a:lnTo>
                    <a:pt x="2864" y="4041"/>
                  </a:lnTo>
                  <a:lnTo>
                    <a:pt x="2855" y="4041"/>
                  </a:lnTo>
                  <a:cubicBezTo>
                    <a:pt x="2700" y="4035"/>
                    <a:pt x="2653" y="3977"/>
                    <a:pt x="2653" y="3796"/>
                  </a:cubicBezTo>
                  <a:lnTo>
                    <a:pt x="2653" y="3231"/>
                  </a:lnTo>
                  <a:cubicBezTo>
                    <a:pt x="2656" y="3231"/>
                    <a:pt x="2658" y="3231"/>
                    <a:pt x="2661" y="3231"/>
                  </a:cubicBezTo>
                  <a:cubicBezTo>
                    <a:pt x="2762" y="3231"/>
                    <a:pt x="2865" y="3276"/>
                    <a:pt x="3088" y="3506"/>
                  </a:cubicBezTo>
                  <a:cubicBezTo>
                    <a:pt x="3172" y="3592"/>
                    <a:pt x="3242" y="3663"/>
                    <a:pt x="3299" y="3721"/>
                  </a:cubicBezTo>
                  <a:cubicBezTo>
                    <a:pt x="3438" y="3860"/>
                    <a:pt x="3508" y="3931"/>
                    <a:pt x="3508" y="3964"/>
                  </a:cubicBezTo>
                  <a:cubicBezTo>
                    <a:pt x="3508" y="3996"/>
                    <a:pt x="3493" y="4029"/>
                    <a:pt x="3377" y="4038"/>
                  </a:cubicBezTo>
                  <a:lnTo>
                    <a:pt x="3369" y="4039"/>
                  </a:lnTo>
                  <a:lnTo>
                    <a:pt x="3369" y="4116"/>
                  </a:lnTo>
                  <a:lnTo>
                    <a:pt x="4132" y="4116"/>
                  </a:lnTo>
                  <a:lnTo>
                    <a:pt x="4132" y="4040"/>
                  </a:lnTo>
                  <a:lnTo>
                    <a:pt x="4123" y="4040"/>
                  </a:lnTo>
                  <a:cubicBezTo>
                    <a:pt x="3978" y="4032"/>
                    <a:pt x="3919" y="4001"/>
                    <a:pt x="3876" y="3955"/>
                  </a:cubicBezTo>
                </a:path>
              </a:pathLst>
            </a:custGeom>
            <a:gradFill>
              <a:gsLst>
                <a:gs pos="0">
                  <a:srgbClr val="FFB700"/>
                </a:gs>
                <a:gs pos="90000">
                  <a:srgbClr val="FF4D1B"/>
                </a:gs>
              </a:gsLst>
              <a:lin ang="2700000" scaled="1"/>
            </a:gradFill>
            <a:ln>
              <a:noFill/>
            </a:ln>
            <a:effectLst>
              <a:innerShdw dist="12700" dir="135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1013">
                <a:solidFill>
                  <a:srgbClr val="FFFFFF"/>
                </a:solidFill>
                <a:latin typeface="맑은 고딕" panose="020B0503020000020004" pitchFamily="50" charset="-127"/>
                <a:ea typeface="맑은 고딕" panose="020B0503020000020004" pitchFamily="50" charset="-127"/>
              </a:endParaRPr>
            </a:p>
          </p:txBody>
        </p:sp>
      </p:grpSp>
      <p:sp>
        <p:nvSpPr>
          <p:cNvPr id="14" name="모서리가 둥근 직사각형 13"/>
          <p:cNvSpPr/>
          <p:nvPr userDrawn="1"/>
        </p:nvSpPr>
        <p:spPr>
          <a:xfrm>
            <a:off x="999263" y="1504407"/>
            <a:ext cx="3882501" cy="3693111"/>
          </a:xfrm>
          <a:prstGeom prst="roundRect">
            <a:avLst/>
          </a:prstGeom>
          <a:solidFill>
            <a:srgbClr val="EBECF0"/>
          </a:solidFill>
          <a:ln w="12700" cap="flat" cmpd="sng" algn="ctr">
            <a:noFill/>
            <a:prstDash val="solid"/>
            <a:miter lim="800000"/>
          </a:ln>
          <a:effectLst>
            <a:outerShdw blurRad="114300" dist="114300" dir="13500000" algn="br" rotWithShape="0">
              <a:srgbClr val="FFFFFF">
                <a:alpha val="56000"/>
              </a:srgbClr>
            </a:outerShdw>
          </a:effectLst>
        </p:spPr>
        <p:txBody>
          <a:bodyPr rtlCol="0" anchor="ctr"/>
          <a:lstStyle/>
          <a:p>
            <a:pPr algn="ctr" defTabSz="914400"/>
            <a:endParaRPr lang="ko-KR" altLang="en-US" sz="1800" kern="0">
              <a:solidFill>
                <a:prstClr val="white"/>
              </a:solidFill>
              <a:latin typeface="맑은 고딕" panose="020B0503020000020004" pitchFamily="50" charset="-127"/>
              <a:ea typeface="맑은 고딕" panose="020B0503020000020004" pitchFamily="50" charset="-127"/>
            </a:endParaRPr>
          </a:p>
        </p:txBody>
      </p:sp>
      <p:sp>
        <p:nvSpPr>
          <p:cNvPr id="15" name="모서리가 둥근 직사각형 14"/>
          <p:cNvSpPr/>
          <p:nvPr userDrawn="1"/>
        </p:nvSpPr>
        <p:spPr>
          <a:xfrm>
            <a:off x="1016692" y="1531294"/>
            <a:ext cx="3840000" cy="3780000"/>
          </a:xfrm>
          <a:prstGeom prst="roundRect">
            <a:avLst/>
          </a:prstGeom>
          <a:solidFill>
            <a:srgbClr val="EBECF0"/>
          </a:solidFill>
          <a:ln w="12700" cap="flat" cmpd="sng" algn="ctr">
            <a:noFill/>
            <a:prstDash val="solid"/>
            <a:miter lim="800000"/>
          </a:ln>
          <a:effectLst>
            <a:outerShdw blurRad="177800" dist="114300" dir="2700000" algn="tl" rotWithShape="0">
              <a:srgbClr val="ACB0C0">
                <a:alpha val="42000"/>
              </a:srgbClr>
            </a:outerShdw>
          </a:effectLst>
        </p:spPr>
        <p:txBody>
          <a:bodyPr rtlCol="0" anchor="ctr"/>
          <a:lstStyle/>
          <a:p>
            <a:pPr algn="ctr" defTabSz="914400"/>
            <a:endParaRPr lang="ko-KR" altLang="en-US" sz="1800" kern="0">
              <a:solidFill>
                <a:prstClr val="white"/>
              </a:solidFill>
              <a:latin typeface="맑은 고딕" panose="020B0503020000020004" pitchFamily="50" charset="-127"/>
              <a:ea typeface="맑은 고딕" panose="020B0503020000020004" pitchFamily="50" charset="-127"/>
            </a:endParaRPr>
          </a:p>
        </p:txBody>
      </p:sp>
      <p:sp>
        <p:nvSpPr>
          <p:cNvPr id="5" name="그림 개체 틀 4"/>
          <p:cNvSpPr>
            <a:spLocks noGrp="1"/>
          </p:cNvSpPr>
          <p:nvPr>
            <p:ph type="pic" sz="quarter" idx="13" hasCustomPrompt="1"/>
          </p:nvPr>
        </p:nvSpPr>
        <p:spPr>
          <a:xfrm>
            <a:off x="1136692" y="1621294"/>
            <a:ext cx="3600000" cy="3600000"/>
          </a:xfrm>
          <a:prstGeom prst="roundRect">
            <a:avLst>
              <a:gd name="adj" fmla="val 15806"/>
            </a:avLst>
          </a:prstGeom>
          <a:gradFill flip="none" rotWithShape="1">
            <a:gsLst>
              <a:gs pos="0">
                <a:schemeClr val="bg1"/>
              </a:gs>
              <a:gs pos="80000">
                <a:srgbClr val="EBECF0"/>
              </a:gs>
            </a:gsLst>
            <a:lin ang="16200000" scaled="1"/>
            <a:tileRect/>
          </a:gradFill>
        </p:spPr>
        <p:txBody>
          <a:bodyPr vert="horz" lIns="91440" tIns="45720" rIns="91440" bIns="45720" rtlCol="0">
            <a:normAutofit/>
          </a:bodyPr>
          <a:lstStyle>
            <a:lvl1pPr>
              <a:defRPr lang="ko-KR" altLang="en-US" sz="1000" spc="-150" dirty="0">
                <a:latin typeface="맑은 고딕" panose="020B0503020000020004" pitchFamily="50" charset="-127"/>
                <a:ea typeface="맑은 고딕" panose="020B0503020000020004" pitchFamily="50" charset="-127"/>
              </a:defRPr>
            </a:lvl1pPr>
          </a:lstStyle>
          <a:p>
            <a:pPr marL="0" lvl="0" indent="0">
              <a:lnSpc>
                <a:spcPct val="100000"/>
              </a:lnSpc>
              <a:spcBef>
                <a:spcPts val="0"/>
              </a:spcBef>
              <a:buNone/>
            </a:pPr>
            <a:r>
              <a:rPr lang="ko-KR" altLang="en-US" dirty="0"/>
              <a:t>아이콘을 클릭 해서 사진을 넣어주세요</a:t>
            </a:r>
          </a:p>
        </p:txBody>
      </p:sp>
      <p:sp>
        <p:nvSpPr>
          <p:cNvPr id="11" name="슬라이드 번호 개체 틀 1"/>
          <p:cNvSpPr txBox="1">
            <a:spLocks/>
          </p:cNvSpPr>
          <p:nvPr userDrawn="1"/>
        </p:nvSpPr>
        <p:spPr>
          <a:xfrm>
            <a:off x="11548533" y="6560972"/>
            <a:ext cx="643467" cy="28750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3252FE43-74DF-4B1B-855A-1EB0017CF65B}" type="slidenum">
              <a:rPr lang="ko-KR" altLang="en-US" sz="1000" smtClean="0">
                <a:solidFill>
                  <a:srgbClr val="3F3F3F">
                    <a:lumMod val="65000"/>
                    <a:lumOff val="35000"/>
                  </a:srgbClr>
                </a:solidFill>
                <a:latin typeface="맑은 고딕" panose="020B0503020000020004" pitchFamily="50" charset="-127"/>
                <a:ea typeface="맑은 고딕" panose="020B0503020000020004" pitchFamily="50" charset="-127"/>
              </a:rPr>
              <a:pPr algn="r">
                <a:defRPr/>
              </a:pPr>
              <a:t>‹#›</a:t>
            </a:fld>
            <a:endParaRPr lang="ko-KR" altLang="en-US" sz="1000" dirty="0">
              <a:solidFill>
                <a:srgbClr val="3F3F3F">
                  <a:lumMod val="65000"/>
                  <a:lumOff val="35000"/>
                </a:srgbClr>
              </a:solidFill>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32407087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4_내용슬라이드">
    <p:spTree>
      <p:nvGrpSpPr>
        <p:cNvPr id="1" name=""/>
        <p:cNvGrpSpPr/>
        <p:nvPr/>
      </p:nvGrpSpPr>
      <p:grpSpPr>
        <a:xfrm>
          <a:off x="0" y="0"/>
          <a:ext cx="0" cy="0"/>
          <a:chOff x="0" y="0"/>
          <a:chExt cx="0" cy="0"/>
        </a:xfrm>
      </p:grpSpPr>
      <p:grpSp>
        <p:nvGrpSpPr>
          <p:cNvPr id="8" name="그룹 7"/>
          <p:cNvGrpSpPr/>
          <p:nvPr userDrawn="1"/>
        </p:nvGrpSpPr>
        <p:grpSpPr>
          <a:xfrm>
            <a:off x="11083676" y="370671"/>
            <a:ext cx="614784" cy="337980"/>
            <a:chOff x="5974823" y="5905999"/>
            <a:chExt cx="589354" cy="432000"/>
          </a:xfrm>
        </p:grpSpPr>
        <p:sp>
          <p:nvSpPr>
            <p:cNvPr id="9" name="Freeform 21"/>
            <p:cNvSpPr>
              <a:spLocks noChangeAspect="1" noEditPoints="1"/>
            </p:cNvSpPr>
            <p:nvPr/>
          </p:nvSpPr>
          <p:spPr bwMode="auto">
            <a:xfrm>
              <a:off x="5974823" y="5905999"/>
              <a:ext cx="589354" cy="432000"/>
            </a:xfrm>
            <a:custGeom>
              <a:avLst/>
              <a:gdLst>
                <a:gd name="T0" fmla="*/ 1907 w 5667"/>
                <a:gd name="T1" fmla="*/ 3240 h 4155"/>
                <a:gd name="T2" fmla="*/ 727 w 5667"/>
                <a:gd name="T3" fmla="*/ 1437 h 4155"/>
                <a:gd name="T4" fmla="*/ 607 w 5667"/>
                <a:gd name="T5" fmla="*/ 3238 h 4155"/>
                <a:gd name="T6" fmla="*/ 1646 w 5667"/>
                <a:gd name="T7" fmla="*/ 3074 h 4155"/>
                <a:gd name="T8" fmla="*/ 1428 w 5667"/>
                <a:gd name="T9" fmla="*/ 2646 h 4155"/>
                <a:gd name="T10" fmla="*/ 1917 w 5667"/>
                <a:gd name="T11" fmla="*/ 2274 h 4155"/>
                <a:gd name="T12" fmla="*/ 1289 w 5667"/>
                <a:gd name="T13" fmla="*/ 2275 h 4155"/>
                <a:gd name="T14" fmla="*/ 1456 w 5667"/>
                <a:gd name="T15" fmla="*/ 2415 h 4155"/>
                <a:gd name="T16" fmla="*/ 1132 w 5667"/>
                <a:gd name="T17" fmla="*/ 2608 h 4155"/>
                <a:gd name="T18" fmla="*/ 733 w 5667"/>
                <a:gd name="T19" fmla="*/ 1520 h 4155"/>
                <a:gd name="T20" fmla="*/ 1114 w 5667"/>
                <a:gd name="T21" fmla="*/ 1919 h 4155"/>
                <a:gd name="T22" fmla="*/ 1039 w 5667"/>
                <a:gd name="T23" fmla="*/ 1468 h 4155"/>
                <a:gd name="T24" fmla="*/ 979 w 5667"/>
                <a:gd name="T25" fmla="*/ 1489 h 4155"/>
                <a:gd name="T26" fmla="*/ 350 w 5667"/>
                <a:gd name="T27" fmla="*/ 2092 h 4155"/>
                <a:gd name="T28" fmla="*/ 607 w 5667"/>
                <a:gd name="T29" fmla="*/ 3247 h 4155"/>
                <a:gd name="T30" fmla="*/ 1072 w 5667"/>
                <a:gd name="T31" fmla="*/ 2997 h 4155"/>
                <a:gd name="T32" fmla="*/ 894 w 5667"/>
                <a:gd name="T33" fmla="*/ 3075 h 4155"/>
                <a:gd name="T34" fmla="*/ 493 w 5667"/>
                <a:gd name="T35" fmla="*/ 2304 h 4155"/>
                <a:gd name="T36" fmla="*/ 1062 w 5667"/>
                <a:gd name="T37" fmla="*/ 2876 h 4155"/>
                <a:gd name="T38" fmla="*/ 1907 w 5667"/>
                <a:gd name="T39" fmla="*/ 3248 h 4155"/>
                <a:gd name="T40" fmla="*/ 2055 w 5667"/>
                <a:gd name="T41" fmla="*/ 3160 h 4155"/>
                <a:gd name="T42" fmla="*/ 4279 w 5667"/>
                <a:gd name="T43" fmla="*/ 3195 h 4155"/>
                <a:gd name="T44" fmla="*/ 4897 w 5667"/>
                <a:gd name="T45" fmla="*/ 4043 h 4155"/>
                <a:gd name="T46" fmla="*/ 4251 w 5667"/>
                <a:gd name="T47" fmla="*/ 3917 h 4155"/>
                <a:gd name="T48" fmla="*/ 2684 w 5667"/>
                <a:gd name="T49" fmla="*/ 1912 h 4155"/>
                <a:gd name="T50" fmla="*/ 2662 w 5667"/>
                <a:gd name="T51" fmla="*/ 1480 h 4155"/>
                <a:gd name="T52" fmla="*/ 1754 w 5667"/>
                <a:gd name="T53" fmla="*/ 278 h 4155"/>
                <a:gd name="T54" fmla="*/ 1280 w 5667"/>
                <a:gd name="T55" fmla="*/ 0 h 4155"/>
                <a:gd name="T56" fmla="*/ 1490 w 5667"/>
                <a:gd name="T57" fmla="*/ 1651 h 4155"/>
                <a:gd name="T58" fmla="*/ 2683 w 5667"/>
                <a:gd name="T59" fmla="*/ 1920 h 4155"/>
                <a:gd name="T60" fmla="*/ 3475 w 5667"/>
                <a:gd name="T61" fmla="*/ 463 h 4155"/>
                <a:gd name="T62" fmla="*/ 3023 w 5667"/>
                <a:gd name="T63" fmla="*/ 966 h 4155"/>
                <a:gd name="T64" fmla="*/ 4125 w 5667"/>
                <a:gd name="T65" fmla="*/ 1570 h 4155"/>
                <a:gd name="T66" fmla="*/ 4064 w 5667"/>
                <a:gd name="T67" fmla="*/ 1520 h 4155"/>
                <a:gd name="T68" fmla="*/ 4134 w 5667"/>
                <a:gd name="T69" fmla="*/ 1081 h 4155"/>
                <a:gd name="T70" fmla="*/ 4133 w 5667"/>
                <a:gd name="T71" fmla="*/ 1007 h 4155"/>
                <a:gd name="T72" fmla="*/ 2758 w 5667"/>
                <a:gd name="T73" fmla="*/ 1184 h 4155"/>
                <a:gd name="T74" fmla="*/ 4962 w 5667"/>
                <a:gd name="T75" fmla="*/ 462 h 4155"/>
                <a:gd name="T76" fmla="*/ 5356 w 5667"/>
                <a:gd name="T77" fmla="*/ 966 h 4155"/>
                <a:gd name="T78" fmla="*/ 5631 w 5667"/>
                <a:gd name="T79" fmla="*/ 1576 h 4155"/>
                <a:gd name="T80" fmla="*/ 5582 w 5667"/>
                <a:gd name="T81" fmla="*/ 1512 h 4155"/>
                <a:gd name="T82" fmla="*/ 4525 w 5667"/>
                <a:gd name="T83" fmla="*/ 1081 h 4155"/>
                <a:gd name="T84" fmla="*/ 5638 w 5667"/>
                <a:gd name="T85" fmla="*/ 938 h 4155"/>
                <a:gd name="T86" fmla="*/ 4464 w 5667"/>
                <a:gd name="T87" fmla="*/ 1743 h 4155"/>
                <a:gd name="T88" fmla="*/ 3237 w 5667"/>
                <a:gd name="T89" fmla="*/ 3295 h 4155"/>
                <a:gd name="T90" fmla="*/ 3959 w 5667"/>
                <a:gd name="T91" fmla="*/ 2276 h 4155"/>
                <a:gd name="T92" fmla="*/ 3294 w 5667"/>
                <a:gd name="T93" fmla="*/ 2274 h 4155"/>
                <a:gd name="T94" fmla="*/ 2935 w 5667"/>
                <a:gd name="T95" fmla="*/ 2965 h 4155"/>
                <a:gd name="T96" fmla="*/ 2864 w 5667"/>
                <a:gd name="T97" fmla="*/ 2274 h 4155"/>
                <a:gd name="T98" fmla="*/ 2186 w 5667"/>
                <a:gd name="T99" fmla="*/ 2274 h 4155"/>
                <a:gd name="T100" fmla="*/ 2178 w 5667"/>
                <a:gd name="T101" fmla="*/ 4041 h 4155"/>
                <a:gd name="T102" fmla="*/ 2855 w 5667"/>
                <a:gd name="T103" fmla="*/ 4041 h 4155"/>
                <a:gd name="T104" fmla="*/ 3088 w 5667"/>
                <a:gd name="T105" fmla="*/ 3506 h 4155"/>
                <a:gd name="T106" fmla="*/ 3369 w 5667"/>
                <a:gd name="T107" fmla="*/ 4039 h 4155"/>
                <a:gd name="T108" fmla="*/ 4123 w 5667"/>
                <a:gd name="T109" fmla="*/ 4040 h 4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67" h="4155">
                  <a:moveTo>
                    <a:pt x="1907" y="3240"/>
                  </a:moveTo>
                  <a:cubicBezTo>
                    <a:pt x="1905" y="3240"/>
                    <a:pt x="1903" y="3240"/>
                    <a:pt x="1901" y="3240"/>
                  </a:cubicBezTo>
                  <a:cubicBezTo>
                    <a:pt x="1903" y="3240"/>
                    <a:pt x="1905" y="3240"/>
                    <a:pt x="1907" y="3240"/>
                  </a:cubicBezTo>
                  <a:cubicBezTo>
                    <a:pt x="1907" y="3240"/>
                    <a:pt x="1907" y="3240"/>
                    <a:pt x="1907" y="3240"/>
                  </a:cubicBezTo>
                  <a:close/>
                  <a:moveTo>
                    <a:pt x="727" y="1437"/>
                  </a:moveTo>
                  <a:cubicBezTo>
                    <a:pt x="728" y="1437"/>
                    <a:pt x="730" y="1437"/>
                    <a:pt x="731" y="1437"/>
                  </a:cubicBezTo>
                  <a:cubicBezTo>
                    <a:pt x="726" y="1437"/>
                    <a:pt x="721" y="1437"/>
                    <a:pt x="716" y="1437"/>
                  </a:cubicBezTo>
                  <a:cubicBezTo>
                    <a:pt x="720" y="1437"/>
                    <a:pt x="723" y="1437"/>
                    <a:pt x="727" y="1437"/>
                  </a:cubicBezTo>
                  <a:close/>
                  <a:moveTo>
                    <a:pt x="607" y="3238"/>
                  </a:moveTo>
                  <a:cubicBezTo>
                    <a:pt x="603" y="3238"/>
                    <a:pt x="598" y="3238"/>
                    <a:pt x="594" y="3238"/>
                  </a:cubicBezTo>
                  <a:cubicBezTo>
                    <a:pt x="601" y="3238"/>
                    <a:pt x="608" y="3238"/>
                    <a:pt x="616" y="3238"/>
                  </a:cubicBezTo>
                  <a:cubicBezTo>
                    <a:pt x="613" y="3238"/>
                    <a:pt x="610" y="3238"/>
                    <a:pt x="607" y="3238"/>
                  </a:cubicBezTo>
                  <a:close/>
                  <a:moveTo>
                    <a:pt x="1987" y="3164"/>
                  </a:moveTo>
                  <a:cubicBezTo>
                    <a:pt x="1943" y="3164"/>
                    <a:pt x="1876" y="3160"/>
                    <a:pt x="1809" y="3143"/>
                  </a:cubicBezTo>
                  <a:cubicBezTo>
                    <a:pt x="1773" y="3135"/>
                    <a:pt x="1736" y="3121"/>
                    <a:pt x="1699" y="3103"/>
                  </a:cubicBezTo>
                  <a:cubicBezTo>
                    <a:pt x="1681" y="3094"/>
                    <a:pt x="1664" y="3085"/>
                    <a:pt x="1646" y="3074"/>
                  </a:cubicBezTo>
                  <a:cubicBezTo>
                    <a:pt x="1570" y="3029"/>
                    <a:pt x="1492" y="2966"/>
                    <a:pt x="1409" y="2881"/>
                  </a:cubicBezTo>
                  <a:cubicBezTo>
                    <a:pt x="1409" y="2881"/>
                    <a:pt x="1375" y="2847"/>
                    <a:pt x="1320" y="2794"/>
                  </a:cubicBezTo>
                  <a:cubicBezTo>
                    <a:pt x="1332" y="2778"/>
                    <a:pt x="1343" y="2762"/>
                    <a:pt x="1355" y="2746"/>
                  </a:cubicBezTo>
                  <a:cubicBezTo>
                    <a:pt x="1380" y="2712"/>
                    <a:pt x="1405" y="2678"/>
                    <a:pt x="1428" y="2646"/>
                  </a:cubicBezTo>
                  <a:cubicBezTo>
                    <a:pt x="1447" y="2620"/>
                    <a:pt x="1464" y="2593"/>
                    <a:pt x="1481" y="2567"/>
                  </a:cubicBezTo>
                  <a:cubicBezTo>
                    <a:pt x="1535" y="2485"/>
                    <a:pt x="1586" y="2407"/>
                    <a:pt x="1665" y="2346"/>
                  </a:cubicBezTo>
                  <a:cubicBezTo>
                    <a:pt x="1758" y="2274"/>
                    <a:pt x="1842" y="2274"/>
                    <a:pt x="1904" y="2274"/>
                  </a:cubicBezTo>
                  <a:lnTo>
                    <a:pt x="1917" y="2274"/>
                  </a:lnTo>
                  <a:lnTo>
                    <a:pt x="1917" y="2199"/>
                  </a:lnTo>
                  <a:lnTo>
                    <a:pt x="1281" y="2199"/>
                  </a:lnTo>
                  <a:lnTo>
                    <a:pt x="1281" y="2275"/>
                  </a:lnTo>
                  <a:lnTo>
                    <a:pt x="1289" y="2275"/>
                  </a:lnTo>
                  <a:lnTo>
                    <a:pt x="1358" y="2280"/>
                  </a:lnTo>
                  <a:cubicBezTo>
                    <a:pt x="1401" y="2287"/>
                    <a:pt x="1443" y="2296"/>
                    <a:pt x="1459" y="2315"/>
                  </a:cubicBezTo>
                  <a:cubicBezTo>
                    <a:pt x="1477" y="2340"/>
                    <a:pt x="1467" y="2378"/>
                    <a:pt x="1457" y="2411"/>
                  </a:cubicBezTo>
                  <a:lnTo>
                    <a:pt x="1456" y="2415"/>
                  </a:lnTo>
                  <a:cubicBezTo>
                    <a:pt x="1449" y="2443"/>
                    <a:pt x="1434" y="2466"/>
                    <a:pt x="1419" y="2491"/>
                  </a:cubicBezTo>
                  <a:lnTo>
                    <a:pt x="1413" y="2501"/>
                  </a:lnTo>
                  <a:cubicBezTo>
                    <a:pt x="1384" y="2549"/>
                    <a:pt x="1331" y="2626"/>
                    <a:pt x="1254" y="2728"/>
                  </a:cubicBezTo>
                  <a:lnTo>
                    <a:pt x="1132" y="2608"/>
                  </a:lnTo>
                  <a:cubicBezTo>
                    <a:pt x="960" y="2438"/>
                    <a:pt x="747" y="2226"/>
                    <a:pt x="651" y="2131"/>
                  </a:cubicBezTo>
                  <a:cubicBezTo>
                    <a:pt x="509" y="1988"/>
                    <a:pt x="419" y="1771"/>
                    <a:pt x="541" y="1607"/>
                  </a:cubicBezTo>
                  <a:cubicBezTo>
                    <a:pt x="582" y="1552"/>
                    <a:pt x="650" y="1519"/>
                    <a:pt x="723" y="1519"/>
                  </a:cubicBezTo>
                  <a:cubicBezTo>
                    <a:pt x="727" y="1519"/>
                    <a:pt x="730" y="1519"/>
                    <a:pt x="733" y="1520"/>
                  </a:cubicBezTo>
                  <a:cubicBezTo>
                    <a:pt x="905" y="1526"/>
                    <a:pt x="1017" y="1700"/>
                    <a:pt x="1036" y="1860"/>
                  </a:cubicBezTo>
                  <a:cubicBezTo>
                    <a:pt x="1038" y="1873"/>
                    <a:pt x="1038" y="1895"/>
                    <a:pt x="1038" y="1910"/>
                  </a:cubicBezTo>
                  <a:lnTo>
                    <a:pt x="1038" y="1919"/>
                  </a:lnTo>
                  <a:lnTo>
                    <a:pt x="1114" y="1919"/>
                  </a:lnTo>
                  <a:lnTo>
                    <a:pt x="1114" y="1458"/>
                  </a:lnTo>
                  <a:lnTo>
                    <a:pt x="1039" y="1458"/>
                  </a:lnTo>
                  <a:lnTo>
                    <a:pt x="1039" y="1467"/>
                  </a:lnTo>
                  <a:lnTo>
                    <a:pt x="1039" y="1468"/>
                  </a:lnTo>
                  <a:cubicBezTo>
                    <a:pt x="1039" y="1469"/>
                    <a:pt x="1039" y="1471"/>
                    <a:pt x="1039" y="1472"/>
                  </a:cubicBezTo>
                  <a:cubicBezTo>
                    <a:pt x="1039" y="1497"/>
                    <a:pt x="1031" y="1511"/>
                    <a:pt x="1027" y="1511"/>
                  </a:cubicBezTo>
                  <a:cubicBezTo>
                    <a:pt x="1019" y="1511"/>
                    <a:pt x="1007" y="1504"/>
                    <a:pt x="996" y="1498"/>
                  </a:cubicBezTo>
                  <a:cubicBezTo>
                    <a:pt x="991" y="1495"/>
                    <a:pt x="985" y="1491"/>
                    <a:pt x="979" y="1489"/>
                  </a:cubicBezTo>
                  <a:cubicBezTo>
                    <a:pt x="917" y="1458"/>
                    <a:pt x="859" y="1440"/>
                    <a:pt x="796" y="1433"/>
                  </a:cubicBezTo>
                  <a:cubicBezTo>
                    <a:pt x="773" y="1430"/>
                    <a:pt x="749" y="1428"/>
                    <a:pt x="727" y="1428"/>
                  </a:cubicBezTo>
                  <a:cubicBezTo>
                    <a:pt x="583" y="1428"/>
                    <a:pt x="462" y="1486"/>
                    <a:pt x="386" y="1590"/>
                  </a:cubicBezTo>
                  <a:cubicBezTo>
                    <a:pt x="291" y="1721"/>
                    <a:pt x="277" y="1914"/>
                    <a:pt x="350" y="2092"/>
                  </a:cubicBezTo>
                  <a:cubicBezTo>
                    <a:pt x="370" y="2141"/>
                    <a:pt x="398" y="2188"/>
                    <a:pt x="438" y="2240"/>
                  </a:cubicBezTo>
                  <a:cubicBezTo>
                    <a:pt x="197" y="2376"/>
                    <a:pt x="0" y="2650"/>
                    <a:pt x="129" y="2937"/>
                  </a:cubicBezTo>
                  <a:cubicBezTo>
                    <a:pt x="214" y="3125"/>
                    <a:pt x="387" y="3241"/>
                    <a:pt x="594" y="3247"/>
                  </a:cubicBezTo>
                  <a:cubicBezTo>
                    <a:pt x="598" y="3247"/>
                    <a:pt x="603" y="3247"/>
                    <a:pt x="607" y="3247"/>
                  </a:cubicBezTo>
                  <a:cubicBezTo>
                    <a:pt x="771" y="3247"/>
                    <a:pt x="951" y="3169"/>
                    <a:pt x="1100" y="3034"/>
                  </a:cubicBezTo>
                  <a:lnTo>
                    <a:pt x="1107" y="3027"/>
                  </a:lnTo>
                  <a:lnTo>
                    <a:pt x="1100" y="3020"/>
                  </a:lnTo>
                  <a:cubicBezTo>
                    <a:pt x="1085" y="3008"/>
                    <a:pt x="1081" y="3005"/>
                    <a:pt x="1072" y="2997"/>
                  </a:cubicBezTo>
                  <a:lnTo>
                    <a:pt x="1059" y="2986"/>
                  </a:lnTo>
                  <a:lnTo>
                    <a:pt x="1054" y="2981"/>
                  </a:lnTo>
                  <a:lnTo>
                    <a:pt x="1048" y="2985"/>
                  </a:lnTo>
                  <a:cubicBezTo>
                    <a:pt x="1004" y="3019"/>
                    <a:pt x="941" y="3062"/>
                    <a:pt x="894" y="3075"/>
                  </a:cubicBezTo>
                  <a:cubicBezTo>
                    <a:pt x="863" y="3083"/>
                    <a:pt x="831" y="3087"/>
                    <a:pt x="799" y="3087"/>
                  </a:cubicBezTo>
                  <a:cubicBezTo>
                    <a:pt x="637" y="3087"/>
                    <a:pt x="469" y="2987"/>
                    <a:pt x="381" y="2837"/>
                  </a:cubicBezTo>
                  <a:cubicBezTo>
                    <a:pt x="306" y="2710"/>
                    <a:pt x="303" y="2573"/>
                    <a:pt x="370" y="2451"/>
                  </a:cubicBezTo>
                  <a:cubicBezTo>
                    <a:pt x="411" y="2377"/>
                    <a:pt x="447" y="2340"/>
                    <a:pt x="493" y="2304"/>
                  </a:cubicBezTo>
                  <a:cubicBezTo>
                    <a:pt x="515" y="2328"/>
                    <a:pt x="538" y="2351"/>
                    <a:pt x="560" y="2373"/>
                  </a:cubicBezTo>
                  <a:lnTo>
                    <a:pt x="973" y="2787"/>
                  </a:lnTo>
                  <a:lnTo>
                    <a:pt x="997" y="2811"/>
                  </a:lnTo>
                  <a:cubicBezTo>
                    <a:pt x="1021" y="2835"/>
                    <a:pt x="1042" y="2857"/>
                    <a:pt x="1062" y="2876"/>
                  </a:cubicBezTo>
                  <a:cubicBezTo>
                    <a:pt x="1073" y="2888"/>
                    <a:pt x="1085" y="2900"/>
                    <a:pt x="1098" y="2911"/>
                  </a:cubicBezTo>
                  <a:lnTo>
                    <a:pt x="1126" y="2939"/>
                  </a:lnTo>
                  <a:cubicBezTo>
                    <a:pt x="1429" y="3230"/>
                    <a:pt x="1789" y="3243"/>
                    <a:pt x="1792" y="3243"/>
                  </a:cubicBezTo>
                  <a:cubicBezTo>
                    <a:pt x="1792" y="3243"/>
                    <a:pt x="1844" y="3248"/>
                    <a:pt x="1907" y="3248"/>
                  </a:cubicBezTo>
                  <a:cubicBezTo>
                    <a:pt x="1970" y="3248"/>
                    <a:pt x="2021" y="3243"/>
                    <a:pt x="2060" y="3232"/>
                  </a:cubicBezTo>
                  <a:lnTo>
                    <a:pt x="2066" y="3230"/>
                  </a:lnTo>
                  <a:lnTo>
                    <a:pt x="2066" y="3158"/>
                  </a:lnTo>
                  <a:lnTo>
                    <a:pt x="2055" y="3160"/>
                  </a:lnTo>
                  <a:cubicBezTo>
                    <a:pt x="2051" y="3161"/>
                    <a:pt x="2026" y="3164"/>
                    <a:pt x="1987" y="3164"/>
                  </a:cubicBezTo>
                  <a:close/>
                  <a:moveTo>
                    <a:pt x="4897" y="4043"/>
                  </a:moveTo>
                  <a:cubicBezTo>
                    <a:pt x="4731" y="4043"/>
                    <a:pt x="4576" y="3955"/>
                    <a:pt x="4460" y="3797"/>
                  </a:cubicBezTo>
                  <a:cubicBezTo>
                    <a:pt x="4343" y="3637"/>
                    <a:pt x="4279" y="3423"/>
                    <a:pt x="4279" y="3195"/>
                  </a:cubicBezTo>
                  <a:cubicBezTo>
                    <a:pt x="4279" y="2877"/>
                    <a:pt x="4510" y="2609"/>
                    <a:pt x="4784" y="2609"/>
                  </a:cubicBezTo>
                  <a:cubicBezTo>
                    <a:pt x="4945" y="2609"/>
                    <a:pt x="5098" y="2693"/>
                    <a:pt x="5215" y="2846"/>
                  </a:cubicBezTo>
                  <a:cubicBezTo>
                    <a:pt x="5332" y="3001"/>
                    <a:pt x="5397" y="3204"/>
                    <a:pt x="5397" y="3420"/>
                  </a:cubicBezTo>
                  <a:cubicBezTo>
                    <a:pt x="5397" y="3804"/>
                    <a:pt x="5138" y="4043"/>
                    <a:pt x="4897" y="4043"/>
                  </a:cubicBezTo>
                  <a:moveTo>
                    <a:pt x="4840" y="2496"/>
                  </a:moveTo>
                  <a:cubicBezTo>
                    <a:pt x="4631" y="2496"/>
                    <a:pt x="4425" y="2572"/>
                    <a:pt x="4275" y="2706"/>
                  </a:cubicBezTo>
                  <a:cubicBezTo>
                    <a:pt x="4153" y="2813"/>
                    <a:pt x="4009" y="3008"/>
                    <a:pt x="4009" y="3329"/>
                  </a:cubicBezTo>
                  <a:cubicBezTo>
                    <a:pt x="4009" y="3555"/>
                    <a:pt x="4095" y="3764"/>
                    <a:pt x="4251" y="3917"/>
                  </a:cubicBezTo>
                  <a:cubicBezTo>
                    <a:pt x="4408" y="4070"/>
                    <a:pt x="4621" y="4155"/>
                    <a:pt x="4851" y="4155"/>
                  </a:cubicBezTo>
                  <a:cubicBezTo>
                    <a:pt x="5309" y="4155"/>
                    <a:pt x="5667" y="3788"/>
                    <a:pt x="5667" y="3321"/>
                  </a:cubicBezTo>
                  <a:cubicBezTo>
                    <a:pt x="5667" y="2851"/>
                    <a:pt x="5311" y="2496"/>
                    <a:pt x="4840" y="2496"/>
                  </a:cubicBezTo>
                  <a:moveTo>
                    <a:pt x="2684" y="1912"/>
                  </a:moveTo>
                  <a:lnTo>
                    <a:pt x="2732" y="1483"/>
                  </a:lnTo>
                  <a:lnTo>
                    <a:pt x="2733" y="1473"/>
                  </a:lnTo>
                  <a:lnTo>
                    <a:pt x="2664" y="1473"/>
                  </a:lnTo>
                  <a:lnTo>
                    <a:pt x="2662" y="1480"/>
                  </a:lnTo>
                  <a:cubicBezTo>
                    <a:pt x="2586" y="1746"/>
                    <a:pt x="2526" y="1782"/>
                    <a:pt x="2326" y="1782"/>
                  </a:cubicBezTo>
                  <a:lnTo>
                    <a:pt x="1864" y="1782"/>
                  </a:lnTo>
                  <a:cubicBezTo>
                    <a:pt x="1782" y="1782"/>
                    <a:pt x="1754" y="1754"/>
                    <a:pt x="1754" y="1677"/>
                  </a:cubicBezTo>
                  <a:lnTo>
                    <a:pt x="1754" y="278"/>
                  </a:lnTo>
                  <a:cubicBezTo>
                    <a:pt x="1754" y="103"/>
                    <a:pt x="1794" y="79"/>
                    <a:pt x="1955" y="76"/>
                  </a:cubicBezTo>
                  <a:lnTo>
                    <a:pt x="1964" y="76"/>
                  </a:lnTo>
                  <a:lnTo>
                    <a:pt x="1964" y="0"/>
                  </a:lnTo>
                  <a:lnTo>
                    <a:pt x="1280" y="0"/>
                  </a:lnTo>
                  <a:lnTo>
                    <a:pt x="1280" y="76"/>
                  </a:lnTo>
                  <a:lnTo>
                    <a:pt x="1288" y="76"/>
                  </a:lnTo>
                  <a:cubicBezTo>
                    <a:pt x="1441" y="82"/>
                    <a:pt x="1490" y="135"/>
                    <a:pt x="1490" y="296"/>
                  </a:cubicBezTo>
                  <a:lnTo>
                    <a:pt x="1490" y="1651"/>
                  </a:lnTo>
                  <a:cubicBezTo>
                    <a:pt x="1490" y="1798"/>
                    <a:pt x="1448" y="1843"/>
                    <a:pt x="1312" y="1843"/>
                  </a:cubicBezTo>
                  <a:lnTo>
                    <a:pt x="1280" y="1843"/>
                  </a:lnTo>
                  <a:lnTo>
                    <a:pt x="1280" y="1920"/>
                  </a:lnTo>
                  <a:lnTo>
                    <a:pt x="2683" y="1920"/>
                  </a:lnTo>
                  <a:lnTo>
                    <a:pt x="2684" y="1912"/>
                  </a:lnTo>
                  <a:close/>
                  <a:moveTo>
                    <a:pt x="3112" y="683"/>
                  </a:moveTo>
                  <a:cubicBezTo>
                    <a:pt x="3188" y="540"/>
                    <a:pt x="3309" y="462"/>
                    <a:pt x="3451" y="462"/>
                  </a:cubicBezTo>
                  <a:cubicBezTo>
                    <a:pt x="3459" y="462"/>
                    <a:pt x="3467" y="462"/>
                    <a:pt x="3475" y="463"/>
                  </a:cubicBezTo>
                  <a:cubicBezTo>
                    <a:pt x="3703" y="476"/>
                    <a:pt x="3833" y="713"/>
                    <a:pt x="3844" y="940"/>
                  </a:cubicBezTo>
                  <a:lnTo>
                    <a:pt x="3844" y="945"/>
                  </a:lnTo>
                  <a:cubicBezTo>
                    <a:pt x="3844" y="950"/>
                    <a:pt x="3844" y="957"/>
                    <a:pt x="3845" y="966"/>
                  </a:cubicBezTo>
                  <a:lnTo>
                    <a:pt x="3023" y="966"/>
                  </a:lnTo>
                  <a:cubicBezTo>
                    <a:pt x="3037" y="862"/>
                    <a:pt x="3068" y="765"/>
                    <a:pt x="3112" y="683"/>
                  </a:cubicBezTo>
                  <a:moveTo>
                    <a:pt x="3432" y="1969"/>
                  </a:moveTo>
                  <a:cubicBezTo>
                    <a:pt x="3756" y="1969"/>
                    <a:pt x="4002" y="1723"/>
                    <a:pt x="4120" y="1576"/>
                  </a:cubicBezTo>
                  <a:lnTo>
                    <a:pt x="4125" y="1570"/>
                  </a:lnTo>
                  <a:lnTo>
                    <a:pt x="4120" y="1565"/>
                  </a:lnTo>
                  <a:lnTo>
                    <a:pt x="4077" y="1520"/>
                  </a:lnTo>
                  <a:lnTo>
                    <a:pt x="4071" y="1512"/>
                  </a:lnTo>
                  <a:lnTo>
                    <a:pt x="4064" y="1520"/>
                  </a:lnTo>
                  <a:cubicBezTo>
                    <a:pt x="3926" y="1681"/>
                    <a:pt x="3753" y="1770"/>
                    <a:pt x="3576" y="1770"/>
                  </a:cubicBezTo>
                  <a:cubicBezTo>
                    <a:pt x="3566" y="1770"/>
                    <a:pt x="3557" y="1770"/>
                    <a:pt x="3547" y="1769"/>
                  </a:cubicBezTo>
                  <a:cubicBezTo>
                    <a:pt x="3170" y="1748"/>
                    <a:pt x="3008" y="1410"/>
                    <a:pt x="3014" y="1081"/>
                  </a:cubicBezTo>
                  <a:lnTo>
                    <a:pt x="4134" y="1081"/>
                  </a:lnTo>
                  <a:lnTo>
                    <a:pt x="4134" y="1073"/>
                  </a:lnTo>
                  <a:lnTo>
                    <a:pt x="4134" y="1061"/>
                  </a:lnTo>
                  <a:cubicBezTo>
                    <a:pt x="4134" y="1049"/>
                    <a:pt x="4135" y="1036"/>
                    <a:pt x="4134" y="1024"/>
                  </a:cubicBezTo>
                  <a:lnTo>
                    <a:pt x="4133" y="1007"/>
                  </a:lnTo>
                  <a:cubicBezTo>
                    <a:pt x="4131" y="983"/>
                    <a:pt x="4130" y="961"/>
                    <a:pt x="4127" y="938"/>
                  </a:cubicBezTo>
                  <a:cubicBezTo>
                    <a:pt x="4104" y="771"/>
                    <a:pt x="4008" y="600"/>
                    <a:pt x="3876" y="493"/>
                  </a:cubicBezTo>
                  <a:cubicBezTo>
                    <a:pt x="3780" y="415"/>
                    <a:pt x="3629" y="366"/>
                    <a:pt x="3481" y="366"/>
                  </a:cubicBezTo>
                  <a:cubicBezTo>
                    <a:pt x="3007" y="366"/>
                    <a:pt x="2758" y="778"/>
                    <a:pt x="2758" y="1184"/>
                  </a:cubicBezTo>
                  <a:cubicBezTo>
                    <a:pt x="2758" y="1398"/>
                    <a:pt x="2827" y="1597"/>
                    <a:pt x="2953" y="1743"/>
                  </a:cubicBezTo>
                  <a:cubicBezTo>
                    <a:pt x="3078" y="1889"/>
                    <a:pt x="3248" y="1969"/>
                    <a:pt x="3432" y="1969"/>
                  </a:cubicBezTo>
                  <a:moveTo>
                    <a:pt x="4624" y="683"/>
                  </a:moveTo>
                  <a:cubicBezTo>
                    <a:pt x="4700" y="540"/>
                    <a:pt x="4820" y="462"/>
                    <a:pt x="4962" y="462"/>
                  </a:cubicBezTo>
                  <a:cubicBezTo>
                    <a:pt x="4970" y="462"/>
                    <a:pt x="4978" y="462"/>
                    <a:pt x="4986" y="463"/>
                  </a:cubicBezTo>
                  <a:cubicBezTo>
                    <a:pt x="5214" y="476"/>
                    <a:pt x="5344" y="713"/>
                    <a:pt x="5355" y="940"/>
                  </a:cubicBezTo>
                  <a:cubicBezTo>
                    <a:pt x="5355" y="942"/>
                    <a:pt x="5356" y="952"/>
                    <a:pt x="5356" y="965"/>
                  </a:cubicBezTo>
                  <a:lnTo>
                    <a:pt x="5356" y="966"/>
                  </a:lnTo>
                  <a:lnTo>
                    <a:pt x="4534" y="966"/>
                  </a:lnTo>
                  <a:cubicBezTo>
                    <a:pt x="4549" y="862"/>
                    <a:pt x="4580" y="764"/>
                    <a:pt x="4624" y="683"/>
                  </a:cubicBezTo>
                  <a:moveTo>
                    <a:pt x="4944" y="1969"/>
                  </a:moveTo>
                  <a:cubicBezTo>
                    <a:pt x="5268" y="1969"/>
                    <a:pt x="5514" y="1723"/>
                    <a:pt x="5631" y="1576"/>
                  </a:cubicBezTo>
                  <a:lnTo>
                    <a:pt x="5636" y="1570"/>
                  </a:lnTo>
                  <a:lnTo>
                    <a:pt x="5631" y="1565"/>
                  </a:lnTo>
                  <a:lnTo>
                    <a:pt x="5589" y="1519"/>
                  </a:lnTo>
                  <a:lnTo>
                    <a:pt x="5582" y="1512"/>
                  </a:lnTo>
                  <a:lnTo>
                    <a:pt x="5576" y="1520"/>
                  </a:lnTo>
                  <a:cubicBezTo>
                    <a:pt x="5438" y="1681"/>
                    <a:pt x="5264" y="1770"/>
                    <a:pt x="5087" y="1770"/>
                  </a:cubicBezTo>
                  <a:cubicBezTo>
                    <a:pt x="5078" y="1770"/>
                    <a:pt x="5068" y="1770"/>
                    <a:pt x="5058" y="1769"/>
                  </a:cubicBezTo>
                  <a:cubicBezTo>
                    <a:pt x="4681" y="1748"/>
                    <a:pt x="4519" y="1410"/>
                    <a:pt x="4525" y="1081"/>
                  </a:cubicBezTo>
                  <a:lnTo>
                    <a:pt x="5646" y="1081"/>
                  </a:lnTo>
                  <a:lnTo>
                    <a:pt x="5646" y="1073"/>
                  </a:lnTo>
                  <a:cubicBezTo>
                    <a:pt x="5646" y="1057"/>
                    <a:pt x="5646" y="1040"/>
                    <a:pt x="5645" y="1024"/>
                  </a:cubicBezTo>
                  <a:cubicBezTo>
                    <a:pt x="5643" y="994"/>
                    <a:pt x="5641" y="967"/>
                    <a:pt x="5638" y="938"/>
                  </a:cubicBezTo>
                  <a:cubicBezTo>
                    <a:pt x="5616" y="771"/>
                    <a:pt x="5520" y="600"/>
                    <a:pt x="5387" y="493"/>
                  </a:cubicBezTo>
                  <a:cubicBezTo>
                    <a:pt x="5292" y="415"/>
                    <a:pt x="5140" y="366"/>
                    <a:pt x="4992" y="366"/>
                  </a:cubicBezTo>
                  <a:cubicBezTo>
                    <a:pt x="4518" y="366"/>
                    <a:pt x="4270" y="778"/>
                    <a:pt x="4270" y="1184"/>
                  </a:cubicBezTo>
                  <a:cubicBezTo>
                    <a:pt x="4270" y="1398"/>
                    <a:pt x="4339" y="1597"/>
                    <a:pt x="4464" y="1743"/>
                  </a:cubicBezTo>
                  <a:cubicBezTo>
                    <a:pt x="4589" y="1889"/>
                    <a:pt x="4760" y="1969"/>
                    <a:pt x="4944" y="1969"/>
                  </a:cubicBezTo>
                  <a:moveTo>
                    <a:pt x="3876" y="3955"/>
                  </a:moveTo>
                  <a:cubicBezTo>
                    <a:pt x="3827" y="3906"/>
                    <a:pt x="3745" y="3821"/>
                    <a:pt x="3641" y="3713"/>
                  </a:cubicBezTo>
                  <a:cubicBezTo>
                    <a:pt x="3532" y="3600"/>
                    <a:pt x="3395" y="3458"/>
                    <a:pt x="3237" y="3295"/>
                  </a:cubicBezTo>
                  <a:cubicBezTo>
                    <a:pt x="3114" y="3169"/>
                    <a:pt x="3031" y="3123"/>
                    <a:pt x="2979" y="3108"/>
                  </a:cubicBezTo>
                  <a:cubicBezTo>
                    <a:pt x="3162" y="2971"/>
                    <a:pt x="3379" y="2710"/>
                    <a:pt x="3525" y="2535"/>
                  </a:cubicBezTo>
                  <a:cubicBezTo>
                    <a:pt x="3577" y="2472"/>
                    <a:pt x="3619" y="2422"/>
                    <a:pt x="3643" y="2397"/>
                  </a:cubicBezTo>
                  <a:cubicBezTo>
                    <a:pt x="3723" y="2316"/>
                    <a:pt x="3802" y="2285"/>
                    <a:pt x="3959" y="2276"/>
                  </a:cubicBezTo>
                  <a:lnTo>
                    <a:pt x="3968" y="2275"/>
                  </a:lnTo>
                  <a:lnTo>
                    <a:pt x="3968" y="2199"/>
                  </a:lnTo>
                  <a:lnTo>
                    <a:pt x="3294" y="2199"/>
                  </a:lnTo>
                  <a:lnTo>
                    <a:pt x="3294" y="2274"/>
                  </a:lnTo>
                  <a:lnTo>
                    <a:pt x="3302" y="2275"/>
                  </a:lnTo>
                  <a:cubicBezTo>
                    <a:pt x="3429" y="2280"/>
                    <a:pt x="3452" y="2307"/>
                    <a:pt x="3452" y="2360"/>
                  </a:cubicBezTo>
                  <a:cubicBezTo>
                    <a:pt x="3452" y="2454"/>
                    <a:pt x="3167" y="2736"/>
                    <a:pt x="2938" y="2962"/>
                  </a:cubicBezTo>
                  <a:lnTo>
                    <a:pt x="2935" y="2965"/>
                  </a:lnTo>
                  <a:cubicBezTo>
                    <a:pt x="2837" y="3062"/>
                    <a:pt x="2747" y="3120"/>
                    <a:pt x="2653" y="3145"/>
                  </a:cubicBezTo>
                  <a:lnTo>
                    <a:pt x="2653" y="2507"/>
                  </a:lnTo>
                  <a:cubicBezTo>
                    <a:pt x="2653" y="2337"/>
                    <a:pt x="2702" y="2281"/>
                    <a:pt x="2855" y="2275"/>
                  </a:cubicBezTo>
                  <a:lnTo>
                    <a:pt x="2864" y="2274"/>
                  </a:lnTo>
                  <a:lnTo>
                    <a:pt x="2864" y="2199"/>
                  </a:lnTo>
                  <a:lnTo>
                    <a:pt x="2178" y="2199"/>
                  </a:lnTo>
                  <a:lnTo>
                    <a:pt x="2178" y="2274"/>
                  </a:lnTo>
                  <a:lnTo>
                    <a:pt x="2186" y="2274"/>
                  </a:lnTo>
                  <a:cubicBezTo>
                    <a:pt x="2318" y="2279"/>
                    <a:pt x="2390" y="2314"/>
                    <a:pt x="2390" y="2485"/>
                  </a:cubicBezTo>
                  <a:lnTo>
                    <a:pt x="2390" y="3827"/>
                  </a:lnTo>
                  <a:cubicBezTo>
                    <a:pt x="2390" y="3961"/>
                    <a:pt x="2357" y="4034"/>
                    <a:pt x="2186" y="4041"/>
                  </a:cubicBezTo>
                  <a:lnTo>
                    <a:pt x="2178" y="4041"/>
                  </a:lnTo>
                  <a:lnTo>
                    <a:pt x="2178" y="4116"/>
                  </a:lnTo>
                  <a:lnTo>
                    <a:pt x="2864" y="4116"/>
                  </a:lnTo>
                  <a:lnTo>
                    <a:pt x="2864" y="4041"/>
                  </a:lnTo>
                  <a:lnTo>
                    <a:pt x="2855" y="4041"/>
                  </a:lnTo>
                  <a:cubicBezTo>
                    <a:pt x="2700" y="4035"/>
                    <a:pt x="2653" y="3977"/>
                    <a:pt x="2653" y="3796"/>
                  </a:cubicBezTo>
                  <a:lnTo>
                    <a:pt x="2653" y="3231"/>
                  </a:lnTo>
                  <a:cubicBezTo>
                    <a:pt x="2656" y="3231"/>
                    <a:pt x="2658" y="3231"/>
                    <a:pt x="2661" y="3231"/>
                  </a:cubicBezTo>
                  <a:cubicBezTo>
                    <a:pt x="2762" y="3231"/>
                    <a:pt x="2865" y="3276"/>
                    <a:pt x="3088" y="3506"/>
                  </a:cubicBezTo>
                  <a:cubicBezTo>
                    <a:pt x="3172" y="3592"/>
                    <a:pt x="3242" y="3663"/>
                    <a:pt x="3299" y="3721"/>
                  </a:cubicBezTo>
                  <a:cubicBezTo>
                    <a:pt x="3438" y="3860"/>
                    <a:pt x="3508" y="3931"/>
                    <a:pt x="3508" y="3964"/>
                  </a:cubicBezTo>
                  <a:cubicBezTo>
                    <a:pt x="3508" y="3996"/>
                    <a:pt x="3493" y="4029"/>
                    <a:pt x="3377" y="4038"/>
                  </a:cubicBezTo>
                  <a:lnTo>
                    <a:pt x="3369" y="4039"/>
                  </a:lnTo>
                  <a:lnTo>
                    <a:pt x="3369" y="4116"/>
                  </a:lnTo>
                  <a:lnTo>
                    <a:pt x="4132" y="4116"/>
                  </a:lnTo>
                  <a:lnTo>
                    <a:pt x="4132" y="4040"/>
                  </a:lnTo>
                  <a:lnTo>
                    <a:pt x="4123" y="4040"/>
                  </a:lnTo>
                  <a:cubicBezTo>
                    <a:pt x="3978" y="4032"/>
                    <a:pt x="3919" y="4001"/>
                    <a:pt x="3876" y="3955"/>
                  </a:cubicBezTo>
                </a:path>
              </a:pathLst>
            </a:custGeom>
            <a:gradFill>
              <a:gsLst>
                <a:gs pos="0">
                  <a:srgbClr val="FFB700"/>
                </a:gs>
                <a:gs pos="90000">
                  <a:srgbClr val="FF4D1B"/>
                </a:gs>
              </a:gsLst>
              <a:lin ang="2700000" scaled="1"/>
            </a:gradFill>
            <a:ln>
              <a:noFill/>
            </a:ln>
            <a:effectLst>
              <a:outerShdw dist="127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1013">
                <a:solidFill>
                  <a:srgbClr val="FFFFFF"/>
                </a:solidFill>
                <a:latin typeface="맑은 고딕" panose="020B0503020000020004" pitchFamily="50" charset="-127"/>
                <a:ea typeface="맑은 고딕" panose="020B0503020000020004" pitchFamily="50" charset="-127"/>
              </a:endParaRPr>
            </a:p>
          </p:txBody>
        </p:sp>
        <p:sp>
          <p:nvSpPr>
            <p:cNvPr id="10" name="Freeform 21"/>
            <p:cNvSpPr>
              <a:spLocks noChangeAspect="1" noEditPoints="1"/>
            </p:cNvSpPr>
            <p:nvPr/>
          </p:nvSpPr>
          <p:spPr bwMode="auto">
            <a:xfrm>
              <a:off x="5974823" y="5905999"/>
              <a:ext cx="589354" cy="432000"/>
            </a:xfrm>
            <a:custGeom>
              <a:avLst/>
              <a:gdLst>
                <a:gd name="T0" fmla="*/ 1907 w 5667"/>
                <a:gd name="T1" fmla="*/ 3240 h 4155"/>
                <a:gd name="T2" fmla="*/ 727 w 5667"/>
                <a:gd name="T3" fmla="*/ 1437 h 4155"/>
                <a:gd name="T4" fmla="*/ 607 w 5667"/>
                <a:gd name="T5" fmla="*/ 3238 h 4155"/>
                <a:gd name="T6" fmla="*/ 1646 w 5667"/>
                <a:gd name="T7" fmla="*/ 3074 h 4155"/>
                <a:gd name="T8" fmla="*/ 1428 w 5667"/>
                <a:gd name="T9" fmla="*/ 2646 h 4155"/>
                <a:gd name="T10" fmla="*/ 1917 w 5667"/>
                <a:gd name="T11" fmla="*/ 2274 h 4155"/>
                <a:gd name="T12" fmla="*/ 1289 w 5667"/>
                <a:gd name="T13" fmla="*/ 2275 h 4155"/>
                <a:gd name="T14" fmla="*/ 1456 w 5667"/>
                <a:gd name="T15" fmla="*/ 2415 h 4155"/>
                <a:gd name="T16" fmla="*/ 1132 w 5667"/>
                <a:gd name="T17" fmla="*/ 2608 h 4155"/>
                <a:gd name="T18" fmla="*/ 733 w 5667"/>
                <a:gd name="T19" fmla="*/ 1520 h 4155"/>
                <a:gd name="T20" fmla="*/ 1114 w 5667"/>
                <a:gd name="T21" fmla="*/ 1919 h 4155"/>
                <a:gd name="T22" fmla="*/ 1039 w 5667"/>
                <a:gd name="T23" fmla="*/ 1468 h 4155"/>
                <a:gd name="T24" fmla="*/ 979 w 5667"/>
                <a:gd name="T25" fmla="*/ 1489 h 4155"/>
                <a:gd name="T26" fmla="*/ 350 w 5667"/>
                <a:gd name="T27" fmla="*/ 2092 h 4155"/>
                <a:gd name="T28" fmla="*/ 607 w 5667"/>
                <a:gd name="T29" fmla="*/ 3247 h 4155"/>
                <a:gd name="T30" fmla="*/ 1072 w 5667"/>
                <a:gd name="T31" fmla="*/ 2997 h 4155"/>
                <a:gd name="T32" fmla="*/ 894 w 5667"/>
                <a:gd name="T33" fmla="*/ 3075 h 4155"/>
                <a:gd name="T34" fmla="*/ 493 w 5667"/>
                <a:gd name="T35" fmla="*/ 2304 h 4155"/>
                <a:gd name="T36" fmla="*/ 1062 w 5667"/>
                <a:gd name="T37" fmla="*/ 2876 h 4155"/>
                <a:gd name="T38" fmla="*/ 1907 w 5667"/>
                <a:gd name="T39" fmla="*/ 3248 h 4155"/>
                <a:gd name="T40" fmla="*/ 2055 w 5667"/>
                <a:gd name="T41" fmla="*/ 3160 h 4155"/>
                <a:gd name="T42" fmla="*/ 4279 w 5667"/>
                <a:gd name="T43" fmla="*/ 3195 h 4155"/>
                <a:gd name="T44" fmla="*/ 4897 w 5667"/>
                <a:gd name="T45" fmla="*/ 4043 h 4155"/>
                <a:gd name="T46" fmla="*/ 4251 w 5667"/>
                <a:gd name="T47" fmla="*/ 3917 h 4155"/>
                <a:gd name="T48" fmla="*/ 2684 w 5667"/>
                <a:gd name="T49" fmla="*/ 1912 h 4155"/>
                <a:gd name="T50" fmla="*/ 2662 w 5667"/>
                <a:gd name="T51" fmla="*/ 1480 h 4155"/>
                <a:gd name="T52" fmla="*/ 1754 w 5667"/>
                <a:gd name="T53" fmla="*/ 278 h 4155"/>
                <a:gd name="T54" fmla="*/ 1280 w 5667"/>
                <a:gd name="T55" fmla="*/ 0 h 4155"/>
                <a:gd name="T56" fmla="*/ 1490 w 5667"/>
                <a:gd name="T57" fmla="*/ 1651 h 4155"/>
                <a:gd name="T58" fmla="*/ 2683 w 5667"/>
                <a:gd name="T59" fmla="*/ 1920 h 4155"/>
                <a:gd name="T60" fmla="*/ 3475 w 5667"/>
                <a:gd name="T61" fmla="*/ 463 h 4155"/>
                <a:gd name="T62" fmla="*/ 3023 w 5667"/>
                <a:gd name="T63" fmla="*/ 966 h 4155"/>
                <a:gd name="T64" fmla="*/ 4125 w 5667"/>
                <a:gd name="T65" fmla="*/ 1570 h 4155"/>
                <a:gd name="T66" fmla="*/ 4064 w 5667"/>
                <a:gd name="T67" fmla="*/ 1520 h 4155"/>
                <a:gd name="T68" fmla="*/ 4134 w 5667"/>
                <a:gd name="T69" fmla="*/ 1081 h 4155"/>
                <a:gd name="T70" fmla="*/ 4133 w 5667"/>
                <a:gd name="T71" fmla="*/ 1007 h 4155"/>
                <a:gd name="T72" fmla="*/ 2758 w 5667"/>
                <a:gd name="T73" fmla="*/ 1184 h 4155"/>
                <a:gd name="T74" fmla="*/ 4962 w 5667"/>
                <a:gd name="T75" fmla="*/ 462 h 4155"/>
                <a:gd name="T76" fmla="*/ 5356 w 5667"/>
                <a:gd name="T77" fmla="*/ 966 h 4155"/>
                <a:gd name="T78" fmla="*/ 5631 w 5667"/>
                <a:gd name="T79" fmla="*/ 1576 h 4155"/>
                <a:gd name="T80" fmla="*/ 5582 w 5667"/>
                <a:gd name="T81" fmla="*/ 1512 h 4155"/>
                <a:gd name="T82" fmla="*/ 4525 w 5667"/>
                <a:gd name="T83" fmla="*/ 1081 h 4155"/>
                <a:gd name="T84" fmla="*/ 5638 w 5667"/>
                <a:gd name="T85" fmla="*/ 938 h 4155"/>
                <a:gd name="T86" fmla="*/ 4464 w 5667"/>
                <a:gd name="T87" fmla="*/ 1743 h 4155"/>
                <a:gd name="T88" fmla="*/ 3237 w 5667"/>
                <a:gd name="T89" fmla="*/ 3295 h 4155"/>
                <a:gd name="T90" fmla="*/ 3959 w 5667"/>
                <a:gd name="T91" fmla="*/ 2276 h 4155"/>
                <a:gd name="T92" fmla="*/ 3294 w 5667"/>
                <a:gd name="T93" fmla="*/ 2274 h 4155"/>
                <a:gd name="T94" fmla="*/ 2935 w 5667"/>
                <a:gd name="T95" fmla="*/ 2965 h 4155"/>
                <a:gd name="T96" fmla="*/ 2864 w 5667"/>
                <a:gd name="T97" fmla="*/ 2274 h 4155"/>
                <a:gd name="T98" fmla="*/ 2186 w 5667"/>
                <a:gd name="T99" fmla="*/ 2274 h 4155"/>
                <a:gd name="T100" fmla="*/ 2178 w 5667"/>
                <a:gd name="T101" fmla="*/ 4041 h 4155"/>
                <a:gd name="T102" fmla="*/ 2855 w 5667"/>
                <a:gd name="T103" fmla="*/ 4041 h 4155"/>
                <a:gd name="T104" fmla="*/ 3088 w 5667"/>
                <a:gd name="T105" fmla="*/ 3506 h 4155"/>
                <a:gd name="T106" fmla="*/ 3369 w 5667"/>
                <a:gd name="T107" fmla="*/ 4039 h 4155"/>
                <a:gd name="T108" fmla="*/ 4123 w 5667"/>
                <a:gd name="T109" fmla="*/ 4040 h 4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67" h="4155">
                  <a:moveTo>
                    <a:pt x="1907" y="3240"/>
                  </a:moveTo>
                  <a:cubicBezTo>
                    <a:pt x="1905" y="3240"/>
                    <a:pt x="1903" y="3240"/>
                    <a:pt x="1901" y="3240"/>
                  </a:cubicBezTo>
                  <a:cubicBezTo>
                    <a:pt x="1903" y="3240"/>
                    <a:pt x="1905" y="3240"/>
                    <a:pt x="1907" y="3240"/>
                  </a:cubicBezTo>
                  <a:cubicBezTo>
                    <a:pt x="1907" y="3240"/>
                    <a:pt x="1907" y="3240"/>
                    <a:pt x="1907" y="3240"/>
                  </a:cubicBezTo>
                  <a:close/>
                  <a:moveTo>
                    <a:pt x="727" y="1437"/>
                  </a:moveTo>
                  <a:cubicBezTo>
                    <a:pt x="728" y="1437"/>
                    <a:pt x="730" y="1437"/>
                    <a:pt x="731" y="1437"/>
                  </a:cubicBezTo>
                  <a:cubicBezTo>
                    <a:pt x="726" y="1437"/>
                    <a:pt x="721" y="1437"/>
                    <a:pt x="716" y="1437"/>
                  </a:cubicBezTo>
                  <a:cubicBezTo>
                    <a:pt x="720" y="1437"/>
                    <a:pt x="723" y="1437"/>
                    <a:pt x="727" y="1437"/>
                  </a:cubicBezTo>
                  <a:close/>
                  <a:moveTo>
                    <a:pt x="607" y="3238"/>
                  </a:moveTo>
                  <a:cubicBezTo>
                    <a:pt x="603" y="3238"/>
                    <a:pt x="598" y="3238"/>
                    <a:pt x="594" y="3238"/>
                  </a:cubicBezTo>
                  <a:cubicBezTo>
                    <a:pt x="601" y="3238"/>
                    <a:pt x="608" y="3238"/>
                    <a:pt x="616" y="3238"/>
                  </a:cubicBezTo>
                  <a:cubicBezTo>
                    <a:pt x="613" y="3238"/>
                    <a:pt x="610" y="3238"/>
                    <a:pt x="607" y="3238"/>
                  </a:cubicBezTo>
                  <a:close/>
                  <a:moveTo>
                    <a:pt x="1987" y="3164"/>
                  </a:moveTo>
                  <a:cubicBezTo>
                    <a:pt x="1943" y="3164"/>
                    <a:pt x="1876" y="3160"/>
                    <a:pt x="1809" y="3143"/>
                  </a:cubicBezTo>
                  <a:cubicBezTo>
                    <a:pt x="1773" y="3135"/>
                    <a:pt x="1736" y="3121"/>
                    <a:pt x="1699" y="3103"/>
                  </a:cubicBezTo>
                  <a:cubicBezTo>
                    <a:pt x="1681" y="3094"/>
                    <a:pt x="1664" y="3085"/>
                    <a:pt x="1646" y="3074"/>
                  </a:cubicBezTo>
                  <a:cubicBezTo>
                    <a:pt x="1570" y="3029"/>
                    <a:pt x="1492" y="2966"/>
                    <a:pt x="1409" y="2881"/>
                  </a:cubicBezTo>
                  <a:cubicBezTo>
                    <a:pt x="1409" y="2881"/>
                    <a:pt x="1375" y="2847"/>
                    <a:pt x="1320" y="2794"/>
                  </a:cubicBezTo>
                  <a:cubicBezTo>
                    <a:pt x="1332" y="2778"/>
                    <a:pt x="1343" y="2762"/>
                    <a:pt x="1355" y="2746"/>
                  </a:cubicBezTo>
                  <a:cubicBezTo>
                    <a:pt x="1380" y="2712"/>
                    <a:pt x="1405" y="2678"/>
                    <a:pt x="1428" y="2646"/>
                  </a:cubicBezTo>
                  <a:cubicBezTo>
                    <a:pt x="1447" y="2620"/>
                    <a:pt x="1464" y="2593"/>
                    <a:pt x="1481" y="2567"/>
                  </a:cubicBezTo>
                  <a:cubicBezTo>
                    <a:pt x="1535" y="2485"/>
                    <a:pt x="1586" y="2407"/>
                    <a:pt x="1665" y="2346"/>
                  </a:cubicBezTo>
                  <a:cubicBezTo>
                    <a:pt x="1758" y="2274"/>
                    <a:pt x="1842" y="2274"/>
                    <a:pt x="1904" y="2274"/>
                  </a:cubicBezTo>
                  <a:lnTo>
                    <a:pt x="1917" y="2274"/>
                  </a:lnTo>
                  <a:lnTo>
                    <a:pt x="1917" y="2199"/>
                  </a:lnTo>
                  <a:lnTo>
                    <a:pt x="1281" y="2199"/>
                  </a:lnTo>
                  <a:lnTo>
                    <a:pt x="1281" y="2275"/>
                  </a:lnTo>
                  <a:lnTo>
                    <a:pt x="1289" y="2275"/>
                  </a:lnTo>
                  <a:lnTo>
                    <a:pt x="1358" y="2280"/>
                  </a:lnTo>
                  <a:cubicBezTo>
                    <a:pt x="1401" y="2287"/>
                    <a:pt x="1443" y="2296"/>
                    <a:pt x="1459" y="2315"/>
                  </a:cubicBezTo>
                  <a:cubicBezTo>
                    <a:pt x="1477" y="2340"/>
                    <a:pt x="1467" y="2378"/>
                    <a:pt x="1457" y="2411"/>
                  </a:cubicBezTo>
                  <a:lnTo>
                    <a:pt x="1456" y="2415"/>
                  </a:lnTo>
                  <a:cubicBezTo>
                    <a:pt x="1449" y="2443"/>
                    <a:pt x="1434" y="2466"/>
                    <a:pt x="1419" y="2491"/>
                  </a:cubicBezTo>
                  <a:lnTo>
                    <a:pt x="1413" y="2501"/>
                  </a:lnTo>
                  <a:cubicBezTo>
                    <a:pt x="1384" y="2549"/>
                    <a:pt x="1331" y="2626"/>
                    <a:pt x="1254" y="2728"/>
                  </a:cubicBezTo>
                  <a:lnTo>
                    <a:pt x="1132" y="2608"/>
                  </a:lnTo>
                  <a:cubicBezTo>
                    <a:pt x="960" y="2438"/>
                    <a:pt x="747" y="2226"/>
                    <a:pt x="651" y="2131"/>
                  </a:cubicBezTo>
                  <a:cubicBezTo>
                    <a:pt x="509" y="1988"/>
                    <a:pt x="419" y="1771"/>
                    <a:pt x="541" y="1607"/>
                  </a:cubicBezTo>
                  <a:cubicBezTo>
                    <a:pt x="582" y="1552"/>
                    <a:pt x="650" y="1519"/>
                    <a:pt x="723" y="1519"/>
                  </a:cubicBezTo>
                  <a:cubicBezTo>
                    <a:pt x="727" y="1519"/>
                    <a:pt x="730" y="1519"/>
                    <a:pt x="733" y="1520"/>
                  </a:cubicBezTo>
                  <a:cubicBezTo>
                    <a:pt x="905" y="1526"/>
                    <a:pt x="1017" y="1700"/>
                    <a:pt x="1036" y="1860"/>
                  </a:cubicBezTo>
                  <a:cubicBezTo>
                    <a:pt x="1038" y="1873"/>
                    <a:pt x="1038" y="1895"/>
                    <a:pt x="1038" y="1910"/>
                  </a:cubicBezTo>
                  <a:lnTo>
                    <a:pt x="1038" y="1919"/>
                  </a:lnTo>
                  <a:lnTo>
                    <a:pt x="1114" y="1919"/>
                  </a:lnTo>
                  <a:lnTo>
                    <a:pt x="1114" y="1458"/>
                  </a:lnTo>
                  <a:lnTo>
                    <a:pt x="1039" y="1458"/>
                  </a:lnTo>
                  <a:lnTo>
                    <a:pt x="1039" y="1467"/>
                  </a:lnTo>
                  <a:lnTo>
                    <a:pt x="1039" y="1468"/>
                  </a:lnTo>
                  <a:cubicBezTo>
                    <a:pt x="1039" y="1469"/>
                    <a:pt x="1039" y="1471"/>
                    <a:pt x="1039" y="1472"/>
                  </a:cubicBezTo>
                  <a:cubicBezTo>
                    <a:pt x="1039" y="1497"/>
                    <a:pt x="1031" y="1511"/>
                    <a:pt x="1027" y="1511"/>
                  </a:cubicBezTo>
                  <a:cubicBezTo>
                    <a:pt x="1019" y="1511"/>
                    <a:pt x="1007" y="1504"/>
                    <a:pt x="996" y="1498"/>
                  </a:cubicBezTo>
                  <a:cubicBezTo>
                    <a:pt x="991" y="1495"/>
                    <a:pt x="985" y="1491"/>
                    <a:pt x="979" y="1489"/>
                  </a:cubicBezTo>
                  <a:cubicBezTo>
                    <a:pt x="917" y="1458"/>
                    <a:pt x="859" y="1440"/>
                    <a:pt x="796" y="1433"/>
                  </a:cubicBezTo>
                  <a:cubicBezTo>
                    <a:pt x="773" y="1430"/>
                    <a:pt x="749" y="1428"/>
                    <a:pt x="727" y="1428"/>
                  </a:cubicBezTo>
                  <a:cubicBezTo>
                    <a:pt x="583" y="1428"/>
                    <a:pt x="462" y="1486"/>
                    <a:pt x="386" y="1590"/>
                  </a:cubicBezTo>
                  <a:cubicBezTo>
                    <a:pt x="291" y="1721"/>
                    <a:pt x="277" y="1914"/>
                    <a:pt x="350" y="2092"/>
                  </a:cubicBezTo>
                  <a:cubicBezTo>
                    <a:pt x="370" y="2141"/>
                    <a:pt x="398" y="2188"/>
                    <a:pt x="438" y="2240"/>
                  </a:cubicBezTo>
                  <a:cubicBezTo>
                    <a:pt x="197" y="2376"/>
                    <a:pt x="0" y="2650"/>
                    <a:pt x="129" y="2937"/>
                  </a:cubicBezTo>
                  <a:cubicBezTo>
                    <a:pt x="214" y="3125"/>
                    <a:pt x="387" y="3241"/>
                    <a:pt x="594" y="3247"/>
                  </a:cubicBezTo>
                  <a:cubicBezTo>
                    <a:pt x="598" y="3247"/>
                    <a:pt x="603" y="3247"/>
                    <a:pt x="607" y="3247"/>
                  </a:cubicBezTo>
                  <a:cubicBezTo>
                    <a:pt x="771" y="3247"/>
                    <a:pt x="951" y="3169"/>
                    <a:pt x="1100" y="3034"/>
                  </a:cubicBezTo>
                  <a:lnTo>
                    <a:pt x="1107" y="3027"/>
                  </a:lnTo>
                  <a:lnTo>
                    <a:pt x="1100" y="3020"/>
                  </a:lnTo>
                  <a:cubicBezTo>
                    <a:pt x="1085" y="3008"/>
                    <a:pt x="1081" y="3005"/>
                    <a:pt x="1072" y="2997"/>
                  </a:cubicBezTo>
                  <a:lnTo>
                    <a:pt x="1059" y="2986"/>
                  </a:lnTo>
                  <a:lnTo>
                    <a:pt x="1054" y="2981"/>
                  </a:lnTo>
                  <a:lnTo>
                    <a:pt x="1048" y="2985"/>
                  </a:lnTo>
                  <a:cubicBezTo>
                    <a:pt x="1004" y="3019"/>
                    <a:pt x="941" y="3062"/>
                    <a:pt x="894" y="3075"/>
                  </a:cubicBezTo>
                  <a:cubicBezTo>
                    <a:pt x="863" y="3083"/>
                    <a:pt x="831" y="3087"/>
                    <a:pt x="799" y="3087"/>
                  </a:cubicBezTo>
                  <a:cubicBezTo>
                    <a:pt x="637" y="3087"/>
                    <a:pt x="469" y="2987"/>
                    <a:pt x="381" y="2837"/>
                  </a:cubicBezTo>
                  <a:cubicBezTo>
                    <a:pt x="306" y="2710"/>
                    <a:pt x="303" y="2573"/>
                    <a:pt x="370" y="2451"/>
                  </a:cubicBezTo>
                  <a:cubicBezTo>
                    <a:pt x="411" y="2377"/>
                    <a:pt x="447" y="2340"/>
                    <a:pt x="493" y="2304"/>
                  </a:cubicBezTo>
                  <a:cubicBezTo>
                    <a:pt x="515" y="2328"/>
                    <a:pt x="538" y="2351"/>
                    <a:pt x="560" y="2373"/>
                  </a:cubicBezTo>
                  <a:lnTo>
                    <a:pt x="973" y="2787"/>
                  </a:lnTo>
                  <a:lnTo>
                    <a:pt x="997" y="2811"/>
                  </a:lnTo>
                  <a:cubicBezTo>
                    <a:pt x="1021" y="2835"/>
                    <a:pt x="1042" y="2857"/>
                    <a:pt x="1062" y="2876"/>
                  </a:cubicBezTo>
                  <a:cubicBezTo>
                    <a:pt x="1073" y="2888"/>
                    <a:pt x="1085" y="2900"/>
                    <a:pt x="1098" y="2911"/>
                  </a:cubicBezTo>
                  <a:lnTo>
                    <a:pt x="1126" y="2939"/>
                  </a:lnTo>
                  <a:cubicBezTo>
                    <a:pt x="1429" y="3230"/>
                    <a:pt x="1789" y="3243"/>
                    <a:pt x="1792" y="3243"/>
                  </a:cubicBezTo>
                  <a:cubicBezTo>
                    <a:pt x="1792" y="3243"/>
                    <a:pt x="1844" y="3248"/>
                    <a:pt x="1907" y="3248"/>
                  </a:cubicBezTo>
                  <a:cubicBezTo>
                    <a:pt x="1970" y="3248"/>
                    <a:pt x="2021" y="3243"/>
                    <a:pt x="2060" y="3232"/>
                  </a:cubicBezTo>
                  <a:lnTo>
                    <a:pt x="2066" y="3230"/>
                  </a:lnTo>
                  <a:lnTo>
                    <a:pt x="2066" y="3158"/>
                  </a:lnTo>
                  <a:lnTo>
                    <a:pt x="2055" y="3160"/>
                  </a:lnTo>
                  <a:cubicBezTo>
                    <a:pt x="2051" y="3161"/>
                    <a:pt x="2026" y="3164"/>
                    <a:pt x="1987" y="3164"/>
                  </a:cubicBezTo>
                  <a:close/>
                  <a:moveTo>
                    <a:pt x="4897" y="4043"/>
                  </a:moveTo>
                  <a:cubicBezTo>
                    <a:pt x="4731" y="4043"/>
                    <a:pt x="4576" y="3955"/>
                    <a:pt x="4460" y="3797"/>
                  </a:cubicBezTo>
                  <a:cubicBezTo>
                    <a:pt x="4343" y="3637"/>
                    <a:pt x="4279" y="3423"/>
                    <a:pt x="4279" y="3195"/>
                  </a:cubicBezTo>
                  <a:cubicBezTo>
                    <a:pt x="4279" y="2877"/>
                    <a:pt x="4510" y="2609"/>
                    <a:pt x="4784" y="2609"/>
                  </a:cubicBezTo>
                  <a:cubicBezTo>
                    <a:pt x="4945" y="2609"/>
                    <a:pt x="5098" y="2693"/>
                    <a:pt x="5215" y="2846"/>
                  </a:cubicBezTo>
                  <a:cubicBezTo>
                    <a:pt x="5332" y="3001"/>
                    <a:pt x="5397" y="3204"/>
                    <a:pt x="5397" y="3420"/>
                  </a:cubicBezTo>
                  <a:cubicBezTo>
                    <a:pt x="5397" y="3804"/>
                    <a:pt x="5138" y="4043"/>
                    <a:pt x="4897" y="4043"/>
                  </a:cubicBezTo>
                  <a:moveTo>
                    <a:pt x="4840" y="2496"/>
                  </a:moveTo>
                  <a:cubicBezTo>
                    <a:pt x="4631" y="2496"/>
                    <a:pt x="4425" y="2572"/>
                    <a:pt x="4275" y="2706"/>
                  </a:cubicBezTo>
                  <a:cubicBezTo>
                    <a:pt x="4153" y="2813"/>
                    <a:pt x="4009" y="3008"/>
                    <a:pt x="4009" y="3329"/>
                  </a:cubicBezTo>
                  <a:cubicBezTo>
                    <a:pt x="4009" y="3555"/>
                    <a:pt x="4095" y="3764"/>
                    <a:pt x="4251" y="3917"/>
                  </a:cubicBezTo>
                  <a:cubicBezTo>
                    <a:pt x="4408" y="4070"/>
                    <a:pt x="4621" y="4155"/>
                    <a:pt x="4851" y="4155"/>
                  </a:cubicBezTo>
                  <a:cubicBezTo>
                    <a:pt x="5309" y="4155"/>
                    <a:pt x="5667" y="3788"/>
                    <a:pt x="5667" y="3321"/>
                  </a:cubicBezTo>
                  <a:cubicBezTo>
                    <a:pt x="5667" y="2851"/>
                    <a:pt x="5311" y="2496"/>
                    <a:pt x="4840" y="2496"/>
                  </a:cubicBezTo>
                  <a:moveTo>
                    <a:pt x="2684" y="1912"/>
                  </a:moveTo>
                  <a:lnTo>
                    <a:pt x="2732" y="1483"/>
                  </a:lnTo>
                  <a:lnTo>
                    <a:pt x="2733" y="1473"/>
                  </a:lnTo>
                  <a:lnTo>
                    <a:pt x="2664" y="1473"/>
                  </a:lnTo>
                  <a:lnTo>
                    <a:pt x="2662" y="1480"/>
                  </a:lnTo>
                  <a:cubicBezTo>
                    <a:pt x="2586" y="1746"/>
                    <a:pt x="2526" y="1782"/>
                    <a:pt x="2326" y="1782"/>
                  </a:cubicBezTo>
                  <a:lnTo>
                    <a:pt x="1864" y="1782"/>
                  </a:lnTo>
                  <a:cubicBezTo>
                    <a:pt x="1782" y="1782"/>
                    <a:pt x="1754" y="1754"/>
                    <a:pt x="1754" y="1677"/>
                  </a:cubicBezTo>
                  <a:lnTo>
                    <a:pt x="1754" y="278"/>
                  </a:lnTo>
                  <a:cubicBezTo>
                    <a:pt x="1754" y="103"/>
                    <a:pt x="1794" y="79"/>
                    <a:pt x="1955" y="76"/>
                  </a:cubicBezTo>
                  <a:lnTo>
                    <a:pt x="1964" y="76"/>
                  </a:lnTo>
                  <a:lnTo>
                    <a:pt x="1964" y="0"/>
                  </a:lnTo>
                  <a:lnTo>
                    <a:pt x="1280" y="0"/>
                  </a:lnTo>
                  <a:lnTo>
                    <a:pt x="1280" y="76"/>
                  </a:lnTo>
                  <a:lnTo>
                    <a:pt x="1288" y="76"/>
                  </a:lnTo>
                  <a:cubicBezTo>
                    <a:pt x="1441" y="82"/>
                    <a:pt x="1490" y="135"/>
                    <a:pt x="1490" y="296"/>
                  </a:cubicBezTo>
                  <a:lnTo>
                    <a:pt x="1490" y="1651"/>
                  </a:lnTo>
                  <a:cubicBezTo>
                    <a:pt x="1490" y="1798"/>
                    <a:pt x="1448" y="1843"/>
                    <a:pt x="1312" y="1843"/>
                  </a:cubicBezTo>
                  <a:lnTo>
                    <a:pt x="1280" y="1843"/>
                  </a:lnTo>
                  <a:lnTo>
                    <a:pt x="1280" y="1920"/>
                  </a:lnTo>
                  <a:lnTo>
                    <a:pt x="2683" y="1920"/>
                  </a:lnTo>
                  <a:lnTo>
                    <a:pt x="2684" y="1912"/>
                  </a:lnTo>
                  <a:close/>
                  <a:moveTo>
                    <a:pt x="3112" y="683"/>
                  </a:moveTo>
                  <a:cubicBezTo>
                    <a:pt x="3188" y="540"/>
                    <a:pt x="3309" y="462"/>
                    <a:pt x="3451" y="462"/>
                  </a:cubicBezTo>
                  <a:cubicBezTo>
                    <a:pt x="3459" y="462"/>
                    <a:pt x="3467" y="462"/>
                    <a:pt x="3475" y="463"/>
                  </a:cubicBezTo>
                  <a:cubicBezTo>
                    <a:pt x="3703" y="476"/>
                    <a:pt x="3833" y="713"/>
                    <a:pt x="3844" y="940"/>
                  </a:cubicBezTo>
                  <a:lnTo>
                    <a:pt x="3844" y="945"/>
                  </a:lnTo>
                  <a:cubicBezTo>
                    <a:pt x="3844" y="950"/>
                    <a:pt x="3844" y="957"/>
                    <a:pt x="3845" y="966"/>
                  </a:cubicBezTo>
                  <a:lnTo>
                    <a:pt x="3023" y="966"/>
                  </a:lnTo>
                  <a:cubicBezTo>
                    <a:pt x="3037" y="862"/>
                    <a:pt x="3068" y="765"/>
                    <a:pt x="3112" y="683"/>
                  </a:cubicBezTo>
                  <a:moveTo>
                    <a:pt x="3432" y="1969"/>
                  </a:moveTo>
                  <a:cubicBezTo>
                    <a:pt x="3756" y="1969"/>
                    <a:pt x="4002" y="1723"/>
                    <a:pt x="4120" y="1576"/>
                  </a:cubicBezTo>
                  <a:lnTo>
                    <a:pt x="4125" y="1570"/>
                  </a:lnTo>
                  <a:lnTo>
                    <a:pt x="4120" y="1565"/>
                  </a:lnTo>
                  <a:lnTo>
                    <a:pt x="4077" y="1520"/>
                  </a:lnTo>
                  <a:lnTo>
                    <a:pt x="4071" y="1512"/>
                  </a:lnTo>
                  <a:lnTo>
                    <a:pt x="4064" y="1520"/>
                  </a:lnTo>
                  <a:cubicBezTo>
                    <a:pt x="3926" y="1681"/>
                    <a:pt x="3753" y="1770"/>
                    <a:pt x="3576" y="1770"/>
                  </a:cubicBezTo>
                  <a:cubicBezTo>
                    <a:pt x="3566" y="1770"/>
                    <a:pt x="3557" y="1770"/>
                    <a:pt x="3547" y="1769"/>
                  </a:cubicBezTo>
                  <a:cubicBezTo>
                    <a:pt x="3170" y="1748"/>
                    <a:pt x="3008" y="1410"/>
                    <a:pt x="3014" y="1081"/>
                  </a:cubicBezTo>
                  <a:lnTo>
                    <a:pt x="4134" y="1081"/>
                  </a:lnTo>
                  <a:lnTo>
                    <a:pt x="4134" y="1073"/>
                  </a:lnTo>
                  <a:lnTo>
                    <a:pt x="4134" y="1061"/>
                  </a:lnTo>
                  <a:cubicBezTo>
                    <a:pt x="4134" y="1049"/>
                    <a:pt x="4135" y="1036"/>
                    <a:pt x="4134" y="1024"/>
                  </a:cubicBezTo>
                  <a:lnTo>
                    <a:pt x="4133" y="1007"/>
                  </a:lnTo>
                  <a:cubicBezTo>
                    <a:pt x="4131" y="983"/>
                    <a:pt x="4130" y="961"/>
                    <a:pt x="4127" y="938"/>
                  </a:cubicBezTo>
                  <a:cubicBezTo>
                    <a:pt x="4104" y="771"/>
                    <a:pt x="4008" y="600"/>
                    <a:pt x="3876" y="493"/>
                  </a:cubicBezTo>
                  <a:cubicBezTo>
                    <a:pt x="3780" y="415"/>
                    <a:pt x="3629" y="366"/>
                    <a:pt x="3481" y="366"/>
                  </a:cubicBezTo>
                  <a:cubicBezTo>
                    <a:pt x="3007" y="366"/>
                    <a:pt x="2758" y="778"/>
                    <a:pt x="2758" y="1184"/>
                  </a:cubicBezTo>
                  <a:cubicBezTo>
                    <a:pt x="2758" y="1398"/>
                    <a:pt x="2827" y="1597"/>
                    <a:pt x="2953" y="1743"/>
                  </a:cubicBezTo>
                  <a:cubicBezTo>
                    <a:pt x="3078" y="1889"/>
                    <a:pt x="3248" y="1969"/>
                    <a:pt x="3432" y="1969"/>
                  </a:cubicBezTo>
                  <a:moveTo>
                    <a:pt x="4624" y="683"/>
                  </a:moveTo>
                  <a:cubicBezTo>
                    <a:pt x="4700" y="540"/>
                    <a:pt x="4820" y="462"/>
                    <a:pt x="4962" y="462"/>
                  </a:cubicBezTo>
                  <a:cubicBezTo>
                    <a:pt x="4970" y="462"/>
                    <a:pt x="4978" y="462"/>
                    <a:pt x="4986" y="463"/>
                  </a:cubicBezTo>
                  <a:cubicBezTo>
                    <a:pt x="5214" y="476"/>
                    <a:pt x="5344" y="713"/>
                    <a:pt x="5355" y="940"/>
                  </a:cubicBezTo>
                  <a:cubicBezTo>
                    <a:pt x="5355" y="942"/>
                    <a:pt x="5356" y="952"/>
                    <a:pt x="5356" y="965"/>
                  </a:cubicBezTo>
                  <a:lnTo>
                    <a:pt x="5356" y="966"/>
                  </a:lnTo>
                  <a:lnTo>
                    <a:pt x="4534" y="966"/>
                  </a:lnTo>
                  <a:cubicBezTo>
                    <a:pt x="4549" y="862"/>
                    <a:pt x="4580" y="764"/>
                    <a:pt x="4624" y="683"/>
                  </a:cubicBezTo>
                  <a:moveTo>
                    <a:pt x="4944" y="1969"/>
                  </a:moveTo>
                  <a:cubicBezTo>
                    <a:pt x="5268" y="1969"/>
                    <a:pt x="5514" y="1723"/>
                    <a:pt x="5631" y="1576"/>
                  </a:cubicBezTo>
                  <a:lnTo>
                    <a:pt x="5636" y="1570"/>
                  </a:lnTo>
                  <a:lnTo>
                    <a:pt x="5631" y="1565"/>
                  </a:lnTo>
                  <a:lnTo>
                    <a:pt x="5589" y="1519"/>
                  </a:lnTo>
                  <a:lnTo>
                    <a:pt x="5582" y="1512"/>
                  </a:lnTo>
                  <a:lnTo>
                    <a:pt x="5576" y="1520"/>
                  </a:lnTo>
                  <a:cubicBezTo>
                    <a:pt x="5438" y="1681"/>
                    <a:pt x="5264" y="1770"/>
                    <a:pt x="5087" y="1770"/>
                  </a:cubicBezTo>
                  <a:cubicBezTo>
                    <a:pt x="5078" y="1770"/>
                    <a:pt x="5068" y="1770"/>
                    <a:pt x="5058" y="1769"/>
                  </a:cubicBezTo>
                  <a:cubicBezTo>
                    <a:pt x="4681" y="1748"/>
                    <a:pt x="4519" y="1410"/>
                    <a:pt x="4525" y="1081"/>
                  </a:cubicBezTo>
                  <a:lnTo>
                    <a:pt x="5646" y="1081"/>
                  </a:lnTo>
                  <a:lnTo>
                    <a:pt x="5646" y="1073"/>
                  </a:lnTo>
                  <a:cubicBezTo>
                    <a:pt x="5646" y="1057"/>
                    <a:pt x="5646" y="1040"/>
                    <a:pt x="5645" y="1024"/>
                  </a:cubicBezTo>
                  <a:cubicBezTo>
                    <a:pt x="5643" y="994"/>
                    <a:pt x="5641" y="967"/>
                    <a:pt x="5638" y="938"/>
                  </a:cubicBezTo>
                  <a:cubicBezTo>
                    <a:pt x="5616" y="771"/>
                    <a:pt x="5520" y="600"/>
                    <a:pt x="5387" y="493"/>
                  </a:cubicBezTo>
                  <a:cubicBezTo>
                    <a:pt x="5292" y="415"/>
                    <a:pt x="5140" y="366"/>
                    <a:pt x="4992" y="366"/>
                  </a:cubicBezTo>
                  <a:cubicBezTo>
                    <a:pt x="4518" y="366"/>
                    <a:pt x="4270" y="778"/>
                    <a:pt x="4270" y="1184"/>
                  </a:cubicBezTo>
                  <a:cubicBezTo>
                    <a:pt x="4270" y="1398"/>
                    <a:pt x="4339" y="1597"/>
                    <a:pt x="4464" y="1743"/>
                  </a:cubicBezTo>
                  <a:cubicBezTo>
                    <a:pt x="4589" y="1889"/>
                    <a:pt x="4760" y="1969"/>
                    <a:pt x="4944" y="1969"/>
                  </a:cubicBezTo>
                  <a:moveTo>
                    <a:pt x="3876" y="3955"/>
                  </a:moveTo>
                  <a:cubicBezTo>
                    <a:pt x="3827" y="3906"/>
                    <a:pt x="3745" y="3821"/>
                    <a:pt x="3641" y="3713"/>
                  </a:cubicBezTo>
                  <a:cubicBezTo>
                    <a:pt x="3532" y="3600"/>
                    <a:pt x="3395" y="3458"/>
                    <a:pt x="3237" y="3295"/>
                  </a:cubicBezTo>
                  <a:cubicBezTo>
                    <a:pt x="3114" y="3169"/>
                    <a:pt x="3031" y="3123"/>
                    <a:pt x="2979" y="3108"/>
                  </a:cubicBezTo>
                  <a:cubicBezTo>
                    <a:pt x="3162" y="2971"/>
                    <a:pt x="3379" y="2710"/>
                    <a:pt x="3525" y="2535"/>
                  </a:cubicBezTo>
                  <a:cubicBezTo>
                    <a:pt x="3577" y="2472"/>
                    <a:pt x="3619" y="2422"/>
                    <a:pt x="3643" y="2397"/>
                  </a:cubicBezTo>
                  <a:cubicBezTo>
                    <a:pt x="3723" y="2316"/>
                    <a:pt x="3802" y="2285"/>
                    <a:pt x="3959" y="2276"/>
                  </a:cubicBezTo>
                  <a:lnTo>
                    <a:pt x="3968" y="2275"/>
                  </a:lnTo>
                  <a:lnTo>
                    <a:pt x="3968" y="2199"/>
                  </a:lnTo>
                  <a:lnTo>
                    <a:pt x="3294" y="2199"/>
                  </a:lnTo>
                  <a:lnTo>
                    <a:pt x="3294" y="2274"/>
                  </a:lnTo>
                  <a:lnTo>
                    <a:pt x="3302" y="2275"/>
                  </a:lnTo>
                  <a:cubicBezTo>
                    <a:pt x="3429" y="2280"/>
                    <a:pt x="3452" y="2307"/>
                    <a:pt x="3452" y="2360"/>
                  </a:cubicBezTo>
                  <a:cubicBezTo>
                    <a:pt x="3452" y="2454"/>
                    <a:pt x="3167" y="2736"/>
                    <a:pt x="2938" y="2962"/>
                  </a:cubicBezTo>
                  <a:lnTo>
                    <a:pt x="2935" y="2965"/>
                  </a:lnTo>
                  <a:cubicBezTo>
                    <a:pt x="2837" y="3062"/>
                    <a:pt x="2747" y="3120"/>
                    <a:pt x="2653" y="3145"/>
                  </a:cubicBezTo>
                  <a:lnTo>
                    <a:pt x="2653" y="2507"/>
                  </a:lnTo>
                  <a:cubicBezTo>
                    <a:pt x="2653" y="2337"/>
                    <a:pt x="2702" y="2281"/>
                    <a:pt x="2855" y="2275"/>
                  </a:cubicBezTo>
                  <a:lnTo>
                    <a:pt x="2864" y="2274"/>
                  </a:lnTo>
                  <a:lnTo>
                    <a:pt x="2864" y="2199"/>
                  </a:lnTo>
                  <a:lnTo>
                    <a:pt x="2178" y="2199"/>
                  </a:lnTo>
                  <a:lnTo>
                    <a:pt x="2178" y="2274"/>
                  </a:lnTo>
                  <a:lnTo>
                    <a:pt x="2186" y="2274"/>
                  </a:lnTo>
                  <a:cubicBezTo>
                    <a:pt x="2318" y="2279"/>
                    <a:pt x="2390" y="2314"/>
                    <a:pt x="2390" y="2485"/>
                  </a:cubicBezTo>
                  <a:lnTo>
                    <a:pt x="2390" y="3827"/>
                  </a:lnTo>
                  <a:cubicBezTo>
                    <a:pt x="2390" y="3961"/>
                    <a:pt x="2357" y="4034"/>
                    <a:pt x="2186" y="4041"/>
                  </a:cubicBezTo>
                  <a:lnTo>
                    <a:pt x="2178" y="4041"/>
                  </a:lnTo>
                  <a:lnTo>
                    <a:pt x="2178" y="4116"/>
                  </a:lnTo>
                  <a:lnTo>
                    <a:pt x="2864" y="4116"/>
                  </a:lnTo>
                  <a:lnTo>
                    <a:pt x="2864" y="4041"/>
                  </a:lnTo>
                  <a:lnTo>
                    <a:pt x="2855" y="4041"/>
                  </a:lnTo>
                  <a:cubicBezTo>
                    <a:pt x="2700" y="4035"/>
                    <a:pt x="2653" y="3977"/>
                    <a:pt x="2653" y="3796"/>
                  </a:cubicBezTo>
                  <a:lnTo>
                    <a:pt x="2653" y="3231"/>
                  </a:lnTo>
                  <a:cubicBezTo>
                    <a:pt x="2656" y="3231"/>
                    <a:pt x="2658" y="3231"/>
                    <a:pt x="2661" y="3231"/>
                  </a:cubicBezTo>
                  <a:cubicBezTo>
                    <a:pt x="2762" y="3231"/>
                    <a:pt x="2865" y="3276"/>
                    <a:pt x="3088" y="3506"/>
                  </a:cubicBezTo>
                  <a:cubicBezTo>
                    <a:pt x="3172" y="3592"/>
                    <a:pt x="3242" y="3663"/>
                    <a:pt x="3299" y="3721"/>
                  </a:cubicBezTo>
                  <a:cubicBezTo>
                    <a:pt x="3438" y="3860"/>
                    <a:pt x="3508" y="3931"/>
                    <a:pt x="3508" y="3964"/>
                  </a:cubicBezTo>
                  <a:cubicBezTo>
                    <a:pt x="3508" y="3996"/>
                    <a:pt x="3493" y="4029"/>
                    <a:pt x="3377" y="4038"/>
                  </a:cubicBezTo>
                  <a:lnTo>
                    <a:pt x="3369" y="4039"/>
                  </a:lnTo>
                  <a:lnTo>
                    <a:pt x="3369" y="4116"/>
                  </a:lnTo>
                  <a:lnTo>
                    <a:pt x="4132" y="4116"/>
                  </a:lnTo>
                  <a:lnTo>
                    <a:pt x="4132" y="4040"/>
                  </a:lnTo>
                  <a:lnTo>
                    <a:pt x="4123" y="4040"/>
                  </a:lnTo>
                  <a:cubicBezTo>
                    <a:pt x="3978" y="4032"/>
                    <a:pt x="3919" y="4001"/>
                    <a:pt x="3876" y="3955"/>
                  </a:cubicBezTo>
                </a:path>
              </a:pathLst>
            </a:custGeom>
            <a:gradFill>
              <a:gsLst>
                <a:gs pos="0">
                  <a:srgbClr val="FFB700"/>
                </a:gs>
                <a:gs pos="90000">
                  <a:srgbClr val="FF4D1B"/>
                </a:gs>
              </a:gsLst>
              <a:lin ang="2700000" scaled="1"/>
            </a:gradFill>
            <a:ln>
              <a:noFill/>
            </a:ln>
            <a:effectLst>
              <a:innerShdw dist="12700" dir="135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1013">
                <a:solidFill>
                  <a:srgbClr val="FFFFFF"/>
                </a:solidFill>
                <a:latin typeface="맑은 고딕" panose="020B0503020000020004" pitchFamily="50" charset="-127"/>
                <a:ea typeface="맑은 고딕" panose="020B0503020000020004" pitchFamily="50" charset="-127"/>
              </a:endParaRPr>
            </a:p>
          </p:txBody>
        </p:sp>
      </p:grpSp>
      <p:sp>
        <p:nvSpPr>
          <p:cNvPr id="14" name="모서리가 둥근 직사각형 13"/>
          <p:cNvSpPr/>
          <p:nvPr userDrawn="1"/>
        </p:nvSpPr>
        <p:spPr>
          <a:xfrm>
            <a:off x="999263" y="1504407"/>
            <a:ext cx="3882501" cy="3693111"/>
          </a:xfrm>
          <a:prstGeom prst="roundRect">
            <a:avLst/>
          </a:prstGeom>
          <a:solidFill>
            <a:srgbClr val="EBECF0"/>
          </a:solidFill>
          <a:ln w="12700" cap="flat" cmpd="sng" algn="ctr">
            <a:noFill/>
            <a:prstDash val="solid"/>
            <a:miter lim="800000"/>
          </a:ln>
          <a:effectLst>
            <a:outerShdw blurRad="114300" dist="114300" dir="13500000" algn="br" rotWithShape="0">
              <a:srgbClr val="FFFFFF">
                <a:alpha val="56000"/>
              </a:srgbClr>
            </a:outerShdw>
          </a:effectLst>
        </p:spPr>
        <p:txBody>
          <a:bodyPr rtlCol="0" anchor="ctr"/>
          <a:lstStyle/>
          <a:p>
            <a:pPr algn="ctr" defTabSz="914400"/>
            <a:endParaRPr lang="ko-KR" altLang="en-US" sz="1800" kern="0">
              <a:solidFill>
                <a:prstClr val="white"/>
              </a:solidFill>
              <a:latin typeface="맑은 고딕" panose="020B0503020000020004" pitchFamily="50" charset="-127"/>
              <a:ea typeface="맑은 고딕" panose="020B0503020000020004" pitchFamily="50" charset="-127"/>
            </a:endParaRPr>
          </a:p>
        </p:txBody>
      </p:sp>
      <p:sp>
        <p:nvSpPr>
          <p:cNvPr id="15" name="모서리가 둥근 직사각형 14"/>
          <p:cNvSpPr/>
          <p:nvPr userDrawn="1"/>
        </p:nvSpPr>
        <p:spPr>
          <a:xfrm>
            <a:off x="1016692" y="1531294"/>
            <a:ext cx="3840000" cy="3780000"/>
          </a:xfrm>
          <a:prstGeom prst="roundRect">
            <a:avLst/>
          </a:prstGeom>
          <a:solidFill>
            <a:srgbClr val="EBECF0"/>
          </a:solidFill>
          <a:ln w="12700" cap="flat" cmpd="sng" algn="ctr">
            <a:noFill/>
            <a:prstDash val="solid"/>
            <a:miter lim="800000"/>
          </a:ln>
          <a:effectLst>
            <a:outerShdw blurRad="177800" dist="114300" dir="2700000" algn="tl" rotWithShape="0">
              <a:srgbClr val="ACB0C0">
                <a:alpha val="42000"/>
              </a:srgbClr>
            </a:outerShdw>
          </a:effectLst>
        </p:spPr>
        <p:txBody>
          <a:bodyPr rtlCol="0" anchor="ctr"/>
          <a:lstStyle/>
          <a:p>
            <a:pPr algn="ctr" defTabSz="914400"/>
            <a:endParaRPr lang="ko-KR" altLang="en-US" sz="1800" kern="0">
              <a:solidFill>
                <a:prstClr val="white"/>
              </a:solidFill>
              <a:latin typeface="맑은 고딕" panose="020B0503020000020004" pitchFamily="50" charset="-127"/>
              <a:ea typeface="맑은 고딕" panose="020B0503020000020004" pitchFamily="50" charset="-127"/>
            </a:endParaRPr>
          </a:p>
        </p:txBody>
      </p:sp>
      <p:sp>
        <p:nvSpPr>
          <p:cNvPr id="5" name="그림 개체 틀 4"/>
          <p:cNvSpPr>
            <a:spLocks noGrp="1"/>
          </p:cNvSpPr>
          <p:nvPr>
            <p:ph type="pic" sz="quarter" idx="13" hasCustomPrompt="1"/>
          </p:nvPr>
        </p:nvSpPr>
        <p:spPr>
          <a:xfrm>
            <a:off x="1136692" y="1621294"/>
            <a:ext cx="3600000" cy="3600000"/>
          </a:xfrm>
          <a:prstGeom prst="roundRect">
            <a:avLst>
              <a:gd name="adj" fmla="val 15806"/>
            </a:avLst>
          </a:prstGeom>
          <a:solidFill>
            <a:schemeClr val="bg1"/>
          </a:solidFill>
        </p:spPr>
        <p:txBody>
          <a:bodyPr vert="horz" lIns="91440" tIns="45720" rIns="91440" bIns="45720" rtlCol="0">
            <a:normAutofit/>
          </a:bodyPr>
          <a:lstStyle>
            <a:lvl1pPr>
              <a:defRPr lang="ko-KR" altLang="en-US" sz="1000" spc="-150" dirty="0">
                <a:latin typeface="맑은 고딕" panose="020B0503020000020004" pitchFamily="50" charset="-127"/>
                <a:ea typeface="맑은 고딕" panose="020B0503020000020004" pitchFamily="50" charset="-127"/>
              </a:defRPr>
            </a:lvl1pPr>
          </a:lstStyle>
          <a:p>
            <a:pPr marL="0" lvl="0" indent="0">
              <a:lnSpc>
                <a:spcPct val="100000"/>
              </a:lnSpc>
              <a:spcBef>
                <a:spcPts val="0"/>
              </a:spcBef>
              <a:buNone/>
            </a:pPr>
            <a:r>
              <a:rPr lang="ko-KR" altLang="en-US" dirty="0"/>
              <a:t>아이콘을 클릭 해서 사진을 넣어주세요</a:t>
            </a:r>
          </a:p>
        </p:txBody>
      </p:sp>
      <p:sp>
        <p:nvSpPr>
          <p:cNvPr id="11" name="슬라이드 번호 개체 틀 1"/>
          <p:cNvSpPr txBox="1">
            <a:spLocks/>
          </p:cNvSpPr>
          <p:nvPr userDrawn="1"/>
        </p:nvSpPr>
        <p:spPr>
          <a:xfrm>
            <a:off x="11548533" y="6560972"/>
            <a:ext cx="643467" cy="28750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3252FE43-74DF-4B1B-855A-1EB0017CF65B}" type="slidenum">
              <a:rPr lang="ko-KR" altLang="en-US" sz="1000" smtClean="0">
                <a:solidFill>
                  <a:srgbClr val="3F3F3F">
                    <a:lumMod val="65000"/>
                    <a:lumOff val="35000"/>
                  </a:srgbClr>
                </a:solidFill>
                <a:latin typeface="맑은 고딕" panose="020B0503020000020004" pitchFamily="50" charset="-127"/>
                <a:ea typeface="맑은 고딕" panose="020B0503020000020004" pitchFamily="50" charset="-127"/>
              </a:rPr>
              <a:pPr algn="r">
                <a:defRPr/>
              </a:pPr>
              <a:t>‹#›</a:t>
            </a:fld>
            <a:endParaRPr lang="ko-KR" altLang="en-US" sz="1000" dirty="0">
              <a:solidFill>
                <a:srgbClr val="3F3F3F">
                  <a:lumMod val="65000"/>
                  <a:lumOff val="35000"/>
                </a:srgbClr>
              </a:solidFill>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18114871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5_내용슬라이드">
    <p:spTree>
      <p:nvGrpSpPr>
        <p:cNvPr id="1" name=""/>
        <p:cNvGrpSpPr/>
        <p:nvPr/>
      </p:nvGrpSpPr>
      <p:grpSpPr>
        <a:xfrm>
          <a:off x="0" y="0"/>
          <a:ext cx="0" cy="0"/>
          <a:chOff x="0" y="0"/>
          <a:chExt cx="0" cy="0"/>
        </a:xfrm>
      </p:grpSpPr>
      <p:grpSp>
        <p:nvGrpSpPr>
          <p:cNvPr id="8" name="그룹 7"/>
          <p:cNvGrpSpPr/>
          <p:nvPr userDrawn="1"/>
        </p:nvGrpSpPr>
        <p:grpSpPr>
          <a:xfrm>
            <a:off x="11083676" y="370671"/>
            <a:ext cx="614784" cy="337980"/>
            <a:chOff x="5974823" y="5905999"/>
            <a:chExt cx="589354" cy="432000"/>
          </a:xfrm>
        </p:grpSpPr>
        <p:sp>
          <p:nvSpPr>
            <p:cNvPr id="9" name="Freeform 21"/>
            <p:cNvSpPr>
              <a:spLocks noChangeAspect="1" noEditPoints="1"/>
            </p:cNvSpPr>
            <p:nvPr/>
          </p:nvSpPr>
          <p:spPr bwMode="auto">
            <a:xfrm>
              <a:off x="5974823" y="5905999"/>
              <a:ext cx="589354" cy="432000"/>
            </a:xfrm>
            <a:custGeom>
              <a:avLst/>
              <a:gdLst>
                <a:gd name="T0" fmla="*/ 1907 w 5667"/>
                <a:gd name="T1" fmla="*/ 3240 h 4155"/>
                <a:gd name="T2" fmla="*/ 727 w 5667"/>
                <a:gd name="T3" fmla="*/ 1437 h 4155"/>
                <a:gd name="T4" fmla="*/ 607 w 5667"/>
                <a:gd name="T5" fmla="*/ 3238 h 4155"/>
                <a:gd name="T6" fmla="*/ 1646 w 5667"/>
                <a:gd name="T7" fmla="*/ 3074 h 4155"/>
                <a:gd name="T8" fmla="*/ 1428 w 5667"/>
                <a:gd name="T9" fmla="*/ 2646 h 4155"/>
                <a:gd name="T10" fmla="*/ 1917 w 5667"/>
                <a:gd name="T11" fmla="*/ 2274 h 4155"/>
                <a:gd name="T12" fmla="*/ 1289 w 5667"/>
                <a:gd name="T13" fmla="*/ 2275 h 4155"/>
                <a:gd name="T14" fmla="*/ 1456 w 5667"/>
                <a:gd name="T15" fmla="*/ 2415 h 4155"/>
                <a:gd name="T16" fmla="*/ 1132 w 5667"/>
                <a:gd name="T17" fmla="*/ 2608 h 4155"/>
                <a:gd name="T18" fmla="*/ 733 w 5667"/>
                <a:gd name="T19" fmla="*/ 1520 h 4155"/>
                <a:gd name="T20" fmla="*/ 1114 w 5667"/>
                <a:gd name="T21" fmla="*/ 1919 h 4155"/>
                <a:gd name="T22" fmla="*/ 1039 w 5667"/>
                <a:gd name="T23" fmla="*/ 1468 h 4155"/>
                <a:gd name="T24" fmla="*/ 979 w 5667"/>
                <a:gd name="T25" fmla="*/ 1489 h 4155"/>
                <a:gd name="T26" fmla="*/ 350 w 5667"/>
                <a:gd name="T27" fmla="*/ 2092 h 4155"/>
                <a:gd name="T28" fmla="*/ 607 w 5667"/>
                <a:gd name="T29" fmla="*/ 3247 h 4155"/>
                <a:gd name="T30" fmla="*/ 1072 w 5667"/>
                <a:gd name="T31" fmla="*/ 2997 h 4155"/>
                <a:gd name="T32" fmla="*/ 894 w 5667"/>
                <a:gd name="T33" fmla="*/ 3075 h 4155"/>
                <a:gd name="T34" fmla="*/ 493 w 5667"/>
                <a:gd name="T35" fmla="*/ 2304 h 4155"/>
                <a:gd name="T36" fmla="*/ 1062 w 5667"/>
                <a:gd name="T37" fmla="*/ 2876 h 4155"/>
                <a:gd name="T38" fmla="*/ 1907 w 5667"/>
                <a:gd name="T39" fmla="*/ 3248 h 4155"/>
                <a:gd name="T40" fmla="*/ 2055 w 5667"/>
                <a:gd name="T41" fmla="*/ 3160 h 4155"/>
                <a:gd name="T42" fmla="*/ 4279 w 5667"/>
                <a:gd name="T43" fmla="*/ 3195 h 4155"/>
                <a:gd name="T44" fmla="*/ 4897 w 5667"/>
                <a:gd name="T45" fmla="*/ 4043 h 4155"/>
                <a:gd name="T46" fmla="*/ 4251 w 5667"/>
                <a:gd name="T47" fmla="*/ 3917 h 4155"/>
                <a:gd name="T48" fmla="*/ 2684 w 5667"/>
                <a:gd name="T49" fmla="*/ 1912 h 4155"/>
                <a:gd name="T50" fmla="*/ 2662 w 5667"/>
                <a:gd name="T51" fmla="*/ 1480 h 4155"/>
                <a:gd name="T52" fmla="*/ 1754 w 5667"/>
                <a:gd name="T53" fmla="*/ 278 h 4155"/>
                <a:gd name="T54" fmla="*/ 1280 w 5667"/>
                <a:gd name="T55" fmla="*/ 0 h 4155"/>
                <a:gd name="T56" fmla="*/ 1490 w 5667"/>
                <a:gd name="T57" fmla="*/ 1651 h 4155"/>
                <a:gd name="T58" fmla="*/ 2683 w 5667"/>
                <a:gd name="T59" fmla="*/ 1920 h 4155"/>
                <a:gd name="T60" fmla="*/ 3475 w 5667"/>
                <a:gd name="T61" fmla="*/ 463 h 4155"/>
                <a:gd name="T62" fmla="*/ 3023 w 5667"/>
                <a:gd name="T63" fmla="*/ 966 h 4155"/>
                <a:gd name="T64" fmla="*/ 4125 w 5667"/>
                <a:gd name="T65" fmla="*/ 1570 h 4155"/>
                <a:gd name="T66" fmla="*/ 4064 w 5667"/>
                <a:gd name="T67" fmla="*/ 1520 h 4155"/>
                <a:gd name="T68" fmla="*/ 4134 w 5667"/>
                <a:gd name="T69" fmla="*/ 1081 h 4155"/>
                <a:gd name="T70" fmla="*/ 4133 w 5667"/>
                <a:gd name="T71" fmla="*/ 1007 h 4155"/>
                <a:gd name="T72" fmla="*/ 2758 w 5667"/>
                <a:gd name="T73" fmla="*/ 1184 h 4155"/>
                <a:gd name="T74" fmla="*/ 4962 w 5667"/>
                <a:gd name="T75" fmla="*/ 462 h 4155"/>
                <a:gd name="T76" fmla="*/ 5356 w 5667"/>
                <a:gd name="T77" fmla="*/ 966 h 4155"/>
                <a:gd name="T78" fmla="*/ 5631 w 5667"/>
                <a:gd name="T79" fmla="*/ 1576 h 4155"/>
                <a:gd name="T80" fmla="*/ 5582 w 5667"/>
                <a:gd name="T81" fmla="*/ 1512 h 4155"/>
                <a:gd name="T82" fmla="*/ 4525 w 5667"/>
                <a:gd name="T83" fmla="*/ 1081 h 4155"/>
                <a:gd name="T84" fmla="*/ 5638 w 5667"/>
                <a:gd name="T85" fmla="*/ 938 h 4155"/>
                <a:gd name="T86" fmla="*/ 4464 w 5667"/>
                <a:gd name="T87" fmla="*/ 1743 h 4155"/>
                <a:gd name="T88" fmla="*/ 3237 w 5667"/>
                <a:gd name="T89" fmla="*/ 3295 h 4155"/>
                <a:gd name="T90" fmla="*/ 3959 w 5667"/>
                <a:gd name="T91" fmla="*/ 2276 h 4155"/>
                <a:gd name="T92" fmla="*/ 3294 w 5667"/>
                <a:gd name="T93" fmla="*/ 2274 h 4155"/>
                <a:gd name="T94" fmla="*/ 2935 w 5667"/>
                <a:gd name="T95" fmla="*/ 2965 h 4155"/>
                <a:gd name="T96" fmla="*/ 2864 w 5667"/>
                <a:gd name="T97" fmla="*/ 2274 h 4155"/>
                <a:gd name="T98" fmla="*/ 2186 w 5667"/>
                <a:gd name="T99" fmla="*/ 2274 h 4155"/>
                <a:gd name="T100" fmla="*/ 2178 w 5667"/>
                <a:gd name="T101" fmla="*/ 4041 h 4155"/>
                <a:gd name="T102" fmla="*/ 2855 w 5667"/>
                <a:gd name="T103" fmla="*/ 4041 h 4155"/>
                <a:gd name="T104" fmla="*/ 3088 w 5667"/>
                <a:gd name="T105" fmla="*/ 3506 h 4155"/>
                <a:gd name="T106" fmla="*/ 3369 w 5667"/>
                <a:gd name="T107" fmla="*/ 4039 h 4155"/>
                <a:gd name="T108" fmla="*/ 4123 w 5667"/>
                <a:gd name="T109" fmla="*/ 4040 h 4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67" h="4155">
                  <a:moveTo>
                    <a:pt x="1907" y="3240"/>
                  </a:moveTo>
                  <a:cubicBezTo>
                    <a:pt x="1905" y="3240"/>
                    <a:pt x="1903" y="3240"/>
                    <a:pt x="1901" y="3240"/>
                  </a:cubicBezTo>
                  <a:cubicBezTo>
                    <a:pt x="1903" y="3240"/>
                    <a:pt x="1905" y="3240"/>
                    <a:pt x="1907" y="3240"/>
                  </a:cubicBezTo>
                  <a:cubicBezTo>
                    <a:pt x="1907" y="3240"/>
                    <a:pt x="1907" y="3240"/>
                    <a:pt x="1907" y="3240"/>
                  </a:cubicBezTo>
                  <a:close/>
                  <a:moveTo>
                    <a:pt x="727" y="1437"/>
                  </a:moveTo>
                  <a:cubicBezTo>
                    <a:pt x="728" y="1437"/>
                    <a:pt x="730" y="1437"/>
                    <a:pt x="731" y="1437"/>
                  </a:cubicBezTo>
                  <a:cubicBezTo>
                    <a:pt x="726" y="1437"/>
                    <a:pt x="721" y="1437"/>
                    <a:pt x="716" y="1437"/>
                  </a:cubicBezTo>
                  <a:cubicBezTo>
                    <a:pt x="720" y="1437"/>
                    <a:pt x="723" y="1437"/>
                    <a:pt x="727" y="1437"/>
                  </a:cubicBezTo>
                  <a:close/>
                  <a:moveTo>
                    <a:pt x="607" y="3238"/>
                  </a:moveTo>
                  <a:cubicBezTo>
                    <a:pt x="603" y="3238"/>
                    <a:pt x="598" y="3238"/>
                    <a:pt x="594" y="3238"/>
                  </a:cubicBezTo>
                  <a:cubicBezTo>
                    <a:pt x="601" y="3238"/>
                    <a:pt x="608" y="3238"/>
                    <a:pt x="616" y="3238"/>
                  </a:cubicBezTo>
                  <a:cubicBezTo>
                    <a:pt x="613" y="3238"/>
                    <a:pt x="610" y="3238"/>
                    <a:pt x="607" y="3238"/>
                  </a:cubicBezTo>
                  <a:close/>
                  <a:moveTo>
                    <a:pt x="1987" y="3164"/>
                  </a:moveTo>
                  <a:cubicBezTo>
                    <a:pt x="1943" y="3164"/>
                    <a:pt x="1876" y="3160"/>
                    <a:pt x="1809" y="3143"/>
                  </a:cubicBezTo>
                  <a:cubicBezTo>
                    <a:pt x="1773" y="3135"/>
                    <a:pt x="1736" y="3121"/>
                    <a:pt x="1699" y="3103"/>
                  </a:cubicBezTo>
                  <a:cubicBezTo>
                    <a:pt x="1681" y="3094"/>
                    <a:pt x="1664" y="3085"/>
                    <a:pt x="1646" y="3074"/>
                  </a:cubicBezTo>
                  <a:cubicBezTo>
                    <a:pt x="1570" y="3029"/>
                    <a:pt x="1492" y="2966"/>
                    <a:pt x="1409" y="2881"/>
                  </a:cubicBezTo>
                  <a:cubicBezTo>
                    <a:pt x="1409" y="2881"/>
                    <a:pt x="1375" y="2847"/>
                    <a:pt x="1320" y="2794"/>
                  </a:cubicBezTo>
                  <a:cubicBezTo>
                    <a:pt x="1332" y="2778"/>
                    <a:pt x="1343" y="2762"/>
                    <a:pt x="1355" y="2746"/>
                  </a:cubicBezTo>
                  <a:cubicBezTo>
                    <a:pt x="1380" y="2712"/>
                    <a:pt x="1405" y="2678"/>
                    <a:pt x="1428" y="2646"/>
                  </a:cubicBezTo>
                  <a:cubicBezTo>
                    <a:pt x="1447" y="2620"/>
                    <a:pt x="1464" y="2593"/>
                    <a:pt x="1481" y="2567"/>
                  </a:cubicBezTo>
                  <a:cubicBezTo>
                    <a:pt x="1535" y="2485"/>
                    <a:pt x="1586" y="2407"/>
                    <a:pt x="1665" y="2346"/>
                  </a:cubicBezTo>
                  <a:cubicBezTo>
                    <a:pt x="1758" y="2274"/>
                    <a:pt x="1842" y="2274"/>
                    <a:pt x="1904" y="2274"/>
                  </a:cubicBezTo>
                  <a:lnTo>
                    <a:pt x="1917" y="2274"/>
                  </a:lnTo>
                  <a:lnTo>
                    <a:pt x="1917" y="2199"/>
                  </a:lnTo>
                  <a:lnTo>
                    <a:pt x="1281" y="2199"/>
                  </a:lnTo>
                  <a:lnTo>
                    <a:pt x="1281" y="2275"/>
                  </a:lnTo>
                  <a:lnTo>
                    <a:pt x="1289" y="2275"/>
                  </a:lnTo>
                  <a:lnTo>
                    <a:pt x="1358" y="2280"/>
                  </a:lnTo>
                  <a:cubicBezTo>
                    <a:pt x="1401" y="2287"/>
                    <a:pt x="1443" y="2296"/>
                    <a:pt x="1459" y="2315"/>
                  </a:cubicBezTo>
                  <a:cubicBezTo>
                    <a:pt x="1477" y="2340"/>
                    <a:pt x="1467" y="2378"/>
                    <a:pt x="1457" y="2411"/>
                  </a:cubicBezTo>
                  <a:lnTo>
                    <a:pt x="1456" y="2415"/>
                  </a:lnTo>
                  <a:cubicBezTo>
                    <a:pt x="1449" y="2443"/>
                    <a:pt x="1434" y="2466"/>
                    <a:pt x="1419" y="2491"/>
                  </a:cubicBezTo>
                  <a:lnTo>
                    <a:pt x="1413" y="2501"/>
                  </a:lnTo>
                  <a:cubicBezTo>
                    <a:pt x="1384" y="2549"/>
                    <a:pt x="1331" y="2626"/>
                    <a:pt x="1254" y="2728"/>
                  </a:cubicBezTo>
                  <a:lnTo>
                    <a:pt x="1132" y="2608"/>
                  </a:lnTo>
                  <a:cubicBezTo>
                    <a:pt x="960" y="2438"/>
                    <a:pt x="747" y="2226"/>
                    <a:pt x="651" y="2131"/>
                  </a:cubicBezTo>
                  <a:cubicBezTo>
                    <a:pt x="509" y="1988"/>
                    <a:pt x="419" y="1771"/>
                    <a:pt x="541" y="1607"/>
                  </a:cubicBezTo>
                  <a:cubicBezTo>
                    <a:pt x="582" y="1552"/>
                    <a:pt x="650" y="1519"/>
                    <a:pt x="723" y="1519"/>
                  </a:cubicBezTo>
                  <a:cubicBezTo>
                    <a:pt x="727" y="1519"/>
                    <a:pt x="730" y="1519"/>
                    <a:pt x="733" y="1520"/>
                  </a:cubicBezTo>
                  <a:cubicBezTo>
                    <a:pt x="905" y="1526"/>
                    <a:pt x="1017" y="1700"/>
                    <a:pt x="1036" y="1860"/>
                  </a:cubicBezTo>
                  <a:cubicBezTo>
                    <a:pt x="1038" y="1873"/>
                    <a:pt x="1038" y="1895"/>
                    <a:pt x="1038" y="1910"/>
                  </a:cubicBezTo>
                  <a:lnTo>
                    <a:pt x="1038" y="1919"/>
                  </a:lnTo>
                  <a:lnTo>
                    <a:pt x="1114" y="1919"/>
                  </a:lnTo>
                  <a:lnTo>
                    <a:pt x="1114" y="1458"/>
                  </a:lnTo>
                  <a:lnTo>
                    <a:pt x="1039" y="1458"/>
                  </a:lnTo>
                  <a:lnTo>
                    <a:pt x="1039" y="1467"/>
                  </a:lnTo>
                  <a:lnTo>
                    <a:pt x="1039" y="1468"/>
                  </a:lnTo>
                  <a:cubicBezTo>
                    <a:pt x="1039" y="1469"/>
                    <a:pt x="1039" y="1471"/>
                    <a:pt x="1039" y="1472"/>
                  </a:cubicBezTo>
                  <a:cubicBezTo>
                    <a:pt x="1039" y="1497"/>
                    <a:pt x="1031" y="1511"/>
                    <a:pt x="1027" y="1511"/>
                  </a:cubicBezTo>
                  <a:cubicBezTo>
                    <a:pt x="1019" y="1511"/>
                    <a:pt x="1007" y="1504"/>
                    <a:pt x="996" y="1498"/>
                  </a:cubicBezTo>
                  <a:cubicBezTo>
                    <a:pt x="991" y="1495"/>
                    <a:pt x="985" y="1491"/>
                    <a:pt x="979" y="1489"/>
                  </a:cubicBezTo>
                  <a:cubicBezTo>
                    <a:pt x="917" y="1458"/>
                    <a:pt x="859" y="1440"/>
                    <a:pt x="796" y="1433"/>
                  </a:cubicBezTo>
                  <a:cubicBezTo>
                    <a:pt x="773" y="1430"/>
                    <a:pt x="749" y="1428"/>
                    <a:pt x="727" y="1428"/>
                  </a:cubicBezTo>
                  <a:cubicBezTo>
                    <a:pt x="583" y="1428"/>
                    <a:pt x="462" y="1486"/>
                    <a:pt x="386" y="1590"/>
                  </a:cubicBezTo>
                  <a:cubicBezTo>
                    <a:pt x="291" y="1721"/>
                    <a:pt x="277" y="1914"/>
                    <a:pt x="350" y="2092"/>
                  </a:cubicBezTo>
                  <a:cubicBezTo>
                    <a:pt x="370" y="2141"/>
                    <a:pt x="398" y="2188"/>
                    <a:pt x="438" y="2240"/>
                  </a:cubicBezTo>
                  <a:cubicBezTo>
                    <a:pt x="197" y="2376"/>
                    <a:pt x="0" y="2650"/>
                    <a:pt x="129" y="2937"/>
                  </a:cubicBezTo>
                  <a:cubicBezTo>
                    <a:pt x="214" y="3125"/>
                    <a:pt x="387" y="3241"/>
                    <a:pt x="594" y="3247"/>
                  </a:cubicBezTo>
                  <a:cubicBezTo>
                    <a:pt x="598" y="3247"/>
                    <a:pt x="603" y="3247"/>
                    <a:pt x="607" y="3247"/>
                  </a:cubicBezTo>
                  <a:cubicBezTo>
                    <a:pt x="771" y="3247"/>
                    <a:pt x="951" y="3169"/>
                    <a:pt x="1100" y="3034"/>
                  </a:cubicBezTo>
                  <a:lnTo>
                    <a:pt x="1107" y="3027"/>
                  </a:lnTo>
                  <a:lnTo>
                    <a:pt x="1100" y="3020"/>
                  </a:lnTo>
                  <a:cubicBezTo>
                    <a:pt x="1085" y="3008"/>
                    <a:pt x="1081" y="3005"/>
                    <a:pt x="1072" y="2997"/>
                  </a:cubicBezTo>
                  <a:lnTo>
                    <a:pt x="1059" y="2986"/>
                  </a:lnTo>
                  <a:lnTo>
                    <a:pt x="1054" y="2981"/>
                  </a:lnTo>
                  <a:lnTo>
                    <a:pt x="1048" y="2985"/>
                  </a:lnTo>
                  <a:cubicBezTo>
                    <a:pt x="1004" y="3019"/>
                    <a:pt x="941" y="3062"/>
                    <a:pt x="894" y="3075"/>
                  </a:cubicBezTo>
                  <a:cubicBezTo>
                    <a:pt x="863" y="3083"/>
                    <a:pt x="831" y="3087"/>
                    <a:pt x="799" y="3087"/>
                  </a:cubicBezTo>
                  <a:cubicBezTo>
                    <a:pt x="637" y="3087"/>
                    <a:pt x="469" y="2987"/>
                    <a:pt x="381" y="2837"/>
                  </a:cubicBezTo>
                  <a:cubicBezTo>
                    <a:pt x="306" y="2710"/>
                    <a:pt x="303" y="2573"/>
                    <a:pt x="370" y="2451"/>
                  </a:cubicBezTo>
                  <a:cubicBezTo>
                    <a:pt x="411" y="2377"/>
                    <a:pt x="447" y="2340"/>
                    <a:pt x="493" y="2304"/>
                  </a:cubicBezTo>
                  <a:cubicBezTo>
                    <a:pt x="515" y="2328"/>
                    <a:pt x="538" y="2351"/>
                    <a:pt x="560" y="2373"/>
                  </a:cubicBezTo>
                  <a:lnTo>
                    <a:pt x="973" y="2787"/>
                  </a:lnTo>
                  <a:lnTo>
                    <a:pt x="997" y="2811"/>
                  </a:lnTo>
                  <a:cubicBezTo>
                    <a:pt x="1021" y="2835"/>
                    <a:pt x="1042" y="2857"/>
                    <a:pt x="1062" y="2876"/>
                  </a:cubicBezTo>
                  <a:cubicBezTo>
                    <a:pt x="1073" y="2888"/>
                    <a:pt x="1085" y="2900"/>
                    <a:pt x="1098" y="2911"/>
                  </a:cubicBezTo>
                  <a:lnTo>
                    <a:pt x="1126" y="2939"/>
                  </a:lnTo>
                  <a:cubicBezTo>
                    <a:pt x="1429" y="3230"/>
                    <a:pt x="1789" y="3243"/>
                    <a:pt x="1792" y="3243"/>
                  </a:cubicBezTo>
                  <a:cubicBezTo>
                    <a:pt x="1792" y="3243"/>
                    <a:pt x="1844" y="3248"/>
                    <a:pt x="1907" y="3248"/>
                  </a:cubicBezTo>
                  <a:cubicBezTo>
                    <a:pt x="1970" y="3248"/>
                    <a:pt x="2021" y="3243"/>
                    <a:pt x="2060" y="3232"/>
                  </a:cubicBezTo>
                  <a:lnTo>
                    <a:pt x="2066" y="3230"/>
                  </a:lnTo>
                  <a:lnTo>
                    <a:pt x="2066" y="3158"/>
                  </a:lnTo>
                  <a:lnTo>
                    <a:pt x="2055" y="3160"/>
                  </a:lnTo>
                  <a:cubicBezTo>
                    <a:pt x="2051" y="3161"/>
                    <a:pt x="2026" y="3164"/>
                    <a:pt x="1987" y="3164"/>
                  </a:cubicBezTo>
                  <a:close/>
                  <a:moveTo>
                    <a:pt x="4897" y="4043"/>
                  </a:moveTo>
                  <a:cubicBezTo>
                    <a:pt x="4731" y="4043"/>
                    <a:pt x="4576" y="3955"/>
                    <a:pt x="4460" y="3797"/>
                  </a:cubicBezTo>
                  <a:cubicBezTo>
                    <a:pt x="4343" y="3637"/>
                    <a:pt x="4279" y="3423"/>
                    <a:pt x="4279" y="3195"/>
                  </a:cubicBezTo>
                  <a:cubicBezTo>
                    <a:pt x="4279" y="2877"/>
                    <a:pt x="4510" y="2609"/>
                    <a:pt x="4784" y="2609"/>
                  </a:cubicBezTo>
                  <a:cubicBezTo>
                    <a:pt x="4945" y="2609"/>
                    <a:pt x="5098" y="2693"/>
                    <a:pt x="5215" y="2846"/>
                  </a:cubicBezTo>
                  <a:cubicBezTo>
                    <a:pt x="5332" y="3001"/>
                    <a:pt x="5397" y="3204"/>
                    <a:pt x="5397" y="3420"/>
                  </a:cubicBezTo>
                  <a:cubicBezTo>
                    <a:pt x="5397" y="3804"/>
                    <a:pt x="5138" y="4043"/>
                    <a:pt x="4897" y="4043"/>
                  </a:cubicBezTo>
                  <a:moveTo>
                    <a:pt x="4840" y="2496"/>
                  </a:moveTo>
                  <a:cubicBezTo>
                    <a:pt x="4631" y="2496"/>
                    <a:pt x="4425" y="2572"/>
                    <a:pt x="4275" y="2706"/>
                  </a:cubicBezTo>
                  <a:cubicBezTo>
                    <a:pt x="4153" y="2813"/>
                    <a:pt x="4009" y="3008"/>
                    <a:pt x="4009" y="3329"/>
                  </a:cubicBezTo>
                  <a:cubicBezTo>
                    <a:pt x="4009" y="3555"/>
                    <a:pt x="4095" y="3764"/>
                    <a:pt x="4251" y="3917"/>
                  </a:cubicBezTo>
                  <a:cubicBezTo>
                    <a:pt x="4408" y="4070"/>
                    <a:pt x="4621" y="4155"/>
                    <a:pt x="4851" y="4155"/>
                  </a:cubicBezTo>
                  <a:cubicBezTo>
                    <a:pt x="5309" y="4155"/>
                    <a:pt x="5667" y="3788"/>
                    <a:pt x="5667" y="3321"/>
                  </a:cubicBezTo>
                  <a:cubicBezTo>
                    <a:pt x="5667" y="2851"/>
                    <a:pt x="5311" y="2496"/>
                    <a:pt x="4840" y="2496"/>
                  </a:cubicBezTo>
                  <a:moveTo>
                    <a:pt x="2684" y="1912"/>
                  </a:moveTo>
                  <a:lnTo>
                    <a:pt x="2732" y="1483"/>
                  </a:lnTo>
                  <a:lnTo>
                    <a:pt x="2733" y="1473"/>
                  </a:lnTo>
                  <a:lnTo>
                    <a:pt x="2664" y="1473"/>
                  </a:lnTo>
                  <a:lnTo>
                    <a:pt x="2662" y="1480"/>
                  </a:lnTo>
                  <a:cubicBezTo>
                    <a:pt x="2586" y="1746"/>
                    <a:pt x="2526" y="1782"/>
                    <a:pt x="2326" y="1782"/>
                  </a:cubicBezTo>
                  <a:lnTo>
                    <a:pt x="1864" y="1782"/>
                  </a:lnTo>
                  <a:cubicBezTo>
                    <a:pt x="1782" y="1782"/>
                    <a:pt x="1754" y="1754"/>
                    <a:pt x="1754" y="1677"/>
                  </a:cubicBezTo>
                  <a:lnTo>
                    <a:pt x="1754" y="278"/>
                  </a:lnTo>
                  <a:cubicBezTo>
                    <a:pt x="1754" y="103"/>
                    <a:pt x="1794" y="79"/>
                    <a:pt x="1955" y="76"/>
                  </a:cubicBezTo>
                  <a:lnTo>
                    <a:pt x="1964" y="76"/>
                  </a:lnTo>
                  <a:lnTo>
                    <a:pt x="1964" y="0"/>
                  </a:lnTo>
                  <a:lnTo>
                    <a:pt x="1280" y="0"/>
                  </a:lnTo>
                  <a:lnTo>
                    <a:pt x="1280" y="76"/>
                  </a:lnTo>
                  <a:lnTo>
                    <a:pt x="1288" y="76"/>
                  </a:lnTo>
                  <a:cubicBezTo>
                    <a:pt x="1441" y="82"/>
                    <a:pt x="1490" y="135"/>
                    <a:pt x="1490" y="296"/>
                  </a:cubicBezTo>
                  <a:lnTo>
                    <a:pt x="1490" y="1651"/>
                  </a:lnTo>
                  <a:cubicBezTo>
                    <a:pt x="1490" y="1798"/>
                    <a:pt x="1448" y="1843"/>
                    <a:pt x="1312" y="1843"/>
                  </a:cubicBezTo>
                  <a:lnTo>
                    <a:pt x="1280" y="1843"/>
                  </a:lnTo>
                  <a:lnTo>
                    <a:pt x="1280" y="1920"/>
                  </a:lnTo>
                  <a:lnTo>
                    <a:pt x="2683" y="1920"/>
                  </a:lnTo>
                  <a:lnTo>
                    <a:pt x="2684" y="1912"/>
                  </a:lnTo>
                  <a:close/>
                  <a:moveTo>
                    <a:pt x="3112" y="683"/>
                  </a:moveTo>
                  <a:cubicBezTo>
                    <a:pt x="3188" y="540"/>
                    <a:pt x="3309" y="462"/>
                    <a:pt x="3451" y="462"/>
                  </a:cubicBezTo>
                  <a:cubicBezTo>
                    <a:pt x="3459" y="462"/>
                    <a:pt x="3467" y="462"/>
                    <a:pt x="3475" y="463"/>
                  </a:cubicBezTo>
                  <a:cubicBezTo>
                    <a:pt x="3703" y="476"/>
                    <a:pt x="3833" y="713"/>
                    <a:pt x="3844" y="940"/>
                  </a:cubicBezTo>
                  <a:lnTo>
                    <a:pt x="3844" y="945"/>
                  </a:lnTo>
                  <a:cubicBezTo>
                    <a:pt x="3844" y="950"/>
                    <a:pt x="3844" y="957"/>
                    <a:pt x="3845" y="966"/>
                  </a:cubicBezTo>
                  <a:lnTo>
                    <a:pt x="3023" y="966"/>
                  </a:lnTo>
                  <a:cubicBezTo>
                    <a:pt x="3037" y="862"/>
                    <a:pt x="3068" y="765"/>
                    <a:pt x="3112" y="683"/>
                  </a:cubicBezTo>
                  <a:moveTo>
                    <a:pt x="3432" y="1969"/>
                  </a:moveTo>
                  <a:cubicBezTo>
                    <a:pt x="3756" y="1969"/>
                    <a:pt x="4002" y="1723"/>
                    <a:pt x="4120" y="1576"/>
                  </a:cubicBezTo>
                  <a:lnTo>
                    <a:pt x="4125" y="1570"/>
                  </a:lnTo>
                  <a:lnTo>
                    <a:pt x="4120" y="1565"/>
                  </a:lnTo>
                  <a:lnTo>
                    <a:pt x="4077" y="1520"/>
                  </a:lnTo>
                  <a:lnTo>
                    <a:pt x="4071" y="1512"/>
                  </a:lnTo>
                  <a:lnTo>
                    <a:pt x="4064" y="1520"/>
                  </a:lnTo>
                  <a:cubicBezTo>
                    <a:pt x="3926" y="1681"/>
                    <a:pt x="3753" y="1770"/>
                    <a:pt x="3576" y="1770"/>
                  </a:cubicBezTo>
                  <a:cubicBezTo>
                    <a:pt x="3566" y="1770"/>
                    <a:pt x="3557" y="1770"/>
                    <a:pt x="3547" y="1769"/>
                  </a:cubicBezTo>
                  <a:cubicBezTo>
                    <a:pt x="3170" y="1748"/>
                    <a:pt x="3008" y="1410"/>
                    <a:pt x="3014" y="1081"/>
                  </a:cubicBezTo>
                  <a:lnTo>
                    <a:pt x="4134" y="1081"/>
                  </a:lnTo>
                  <a:lnTo>
                    <a:pt x="4134" y="1073"/>
                  </a:lnTo>
                  <a:lnTo>
                    <a:pt x="4134" y="1061"/>
                  </a:lnTo>
                  <a:cubicBezTo>
                    <a:pt x="4134" y="1049"/>
                    <a:pt x="4135" y="1036"/>
                    <a:pt x="4134" y="1024"/>
                  </a:cubicBezTo>
                  <a:lnTo>
                    <a:pt x="4133" y="1007"/>
                  </a:lnTo>
                  <a:cubicBezTo>
                    <a:pt x="4131" y="983"/>
                    <a:pt x="4130" y="961"/>
                    <a:pt x="4127" y="938"/>
                  </a:cubicBezTo>
                  <a:cubicBezTo>
                    <a:pt x="4104" y="771"/>
                    <a:pt x="4008" y="600"/>
                    <a:pt x="3876" y="493"/>
                  </a:cubicBezTo>
                  <a:cubicBezTo>
                    <a:pt x="3780" y="415"/>
                    <a:pt x="3629" y="366"/>
                    <a:pt x="3481" y="366"/>
                  </a:cubicBezTo>
                  <a:cubicBezTo>
                    <a:pt x="3007" y="366"/>
                    <a:pt x="2758" y="778"/>
                    <a:pt x="2758" y="1184"/>
                  </a:cubicBezTo>
                  <a:cubicBezTo>
                    <a:pt x="2758" y="1398"/>
                    <a:pt x="2827" y="1597"/>
                    <a:pt x="2953" y="1743"/>
                  </a:cubicBezTo>
                  <a:cubicBezTo>
                    <a:pt x="3078" y="1889"/>
                    <a:pt x="3248" y="1969"/>
                    <a:pt x="3432" y="1969"/>
                  </a:cubicBezTo>
                  <a:moveTo>
                    <a:pt x="4624" y="683"/>
                  </a:moveTo>
                  <a:cubicBezTo>
                    <a:pt x="4700" y="540"/>
                    <a:pt x="4820" y="462"/>
                    <a:pt x="4962" y="462"/>
                  </a:cubicBezTo>
                  <a:cubicBezTo>
                    <a:pt x="4970" y="462"/>
                    <a:pt x="4978" y="462"/>
                    <a:pt x="4986" y="463"/>
                  </a:cubicBezTo>
                  <a:cubicBezTo>
                    <a:pt x="5214" y="476"/>
                    <a:pt x="5344" y="713"/>
                    <a:pt x="5355" y="940"/>
                  </a:cubicBezTo>
                  <a:cubicBezTo>
                    <a:pt x="5355" y="942"/>
                    <a:pt x="5356" y="952"/>
                    <a:pt x="5356" y="965"/>
                  </a:cubicBezTo>
                  <a:lnTo>
                    <a:pt x="5356" y="966"/>
                  </a:lnTo>
                  <a:lnTo>
                    <a:pt x="4534" y="966"/>
                  </a:lnTo>
                  <a:cubicBezTo>
                    <a:pt x="4549" y="862"/>
                    <a:pt x="4580" y="764"/>
                    <a:pt x="4624" y="683"/>
                  </a:cubicBezTo>
                  <a:moveTo>
                    <a:pt x="4944" y="1969"/>
                  </a:moveTo>
                  <a:cubicBezTo>
                    <a:pt x="5268" y="1969"/>
                    <a:pt x="5514" y="1723"/>
                    <a:pt x="5631" y="1576"/>
                  </a:cubicBezTo>
                  <a:lnTo>
                    <a:pt x="5636" y="1570"/>
                  </a:lnTo>
                  <a:lnTo>
                    <a:pt x="5631" y="1565"/>
                  </a:lnTo>
                  <a:lnTo>
                    <a:pt x="5589" y="1519"/>
                  </a:lnTo>
                  <a:lnTo>
                    <a:pt x="5582" y="1512"/>
                  </a:lnTo>
                  <a:lnTo>
                    <a:pt x="5576" y="1520"/>
                  </a:lnTo>
                  <a:cubicBezTo>
                    <a:pt x="5438" y="1681"/>
                    <a:pt x="5264" y="1770"/>
                    <a:pt x="5087" y="1770"/>
                  </a:cubicBezTo>
                  <a:cubicBezTo>
                    <a:pt x="5078" y="1770"/>
                    <a:pt x="5068" y="1770"/>
                    <a:pt x="5058" y="1769"/>
                  </a:cubicBezTo>
                  <a:cubicBezTo>
                    <a:pt x="4681" y="1748"/>
                    <a:pt x="4519" y="1410"/>
                    <a:pt x="4525" y="1081"/>
                  </a:cubicBezTo>
                  <a:lnTo>
                    <a:pt x="5646" y="1081"/>
                  </a:lnTo>
                  <a:lnTo>
                    <a:pt x="5646" y="1073"/>
                  </a:lnTo>
                  <a:cubicBezTo>
                    <a:pt x="5646" y="1057"/>
                    <a:pt x="5646" y="1040"/>
                    <a:pt x="5645" y="1024"/>
                  </a:cubicBezTo>
                  <a:cubicBezTo>
                    <a:pt x="5643" y="994"/>
                    <a:pt x="5641" y="967"/>
                    <a:pt x="5638" y="938"/>
                  </a:cubicBezTo>
                  <a:cubicBezTo>
                    <a:pt x="5616" y="771"/>
                    <a:pt x="5520" y="600"/>
                    <a:pt x="5387" y="493"/>
                  </a:cubicBezTo>
                  <a:cubicBezTo>
                    <a:pt x="5292" y="415"/>
                    <a:pt x="5140" y="366"/>
                    <a:pt x="4992" y="366"/>
                  </a:cubicBezTo>
                  <a:cubicBezTo>
                    <a:pt x="4518" y="366"/>
                    <a:pt x="4270" y="778"/>
                    <a:pt x="4270" y="1184"/>
                  </a:cubicBezTo>
                  <a:cubicBezTo>
                    <a:pt x="4270" y="1398"/>
                    <a:pt x="4339" y="1597"/>
                    <a:pt x="4464" y="1743"/>
                  </a:cubicBezTo>
                  <a:cubicBezTo>
                    <a:pt x="4589" y="1889"/>
                    <a:pt x="4760" y="1969"/>
                    <a:pt x="4944" y="1969"/>
                  </a:cubicBezTo>
                  <a:moveTo>
                    <a:pt x="3876" y="3955"/>
                  </a:moveTo>
                  <a:cubicBezTo>
                    <a:pt x="3827" y="3906"/>
                    <a:pt x="3745" y="3821"/>
                    <a:pt x="3641" y="3713"/>
                  </a:cubicBezTo>
                  <a:cubicBezTo>
                    <a:pt x="3532" y="3600"/>
                    <a:pt x="3395" y="3458"/>
                    <a:pt x="3237" y="3295"/>
                  </a:cubicBezTo>
                  <a:cubicBezTo>
                    <a:pt x="3114" y="3169"/>
                    <a:pt x="3031" y="3123"/>
                    <a:pt x="2979" y="3108"/>
                  </a:cubicBezTo>
                  <a:cubicBezTo>
                    <a:pt x="3162" y="2971"/>
                    <a:pt x="3379" y="2710"/>
                    <a:pt x="3525" y="2535"/>
                  </a:cubicBezTo>
                  <a:cubicBezTo>
                    <a:pt x="3577" y="2472"/>
                    <a:pt x="3619" y="2422"/>
                    <a:pt x="3643" y="2397"/>
                  </a:cubicBezTo>
                  <a:cubicBezTo>
                    <a:pt x="3723" y="2316"/>
                    <a:pt x="3802" y="2285"/>
                    <a:pt x="3959" y="2276"/>
                  </a:cubicBezTo>
                  <a:lnTo>
                    <a:pt x="3968" y="2275"/>
                  </a:lnTo>
                  <a:lnTo>
                    <a:pt x="3968" y="2199"/>
                  </a:lnTo>
                  <a:lnTo>
                    <a:pt x="3294" y="2199"/>
                  </a:lnTo>
                  <a:lnTo>
                    <a:pt x="3294" y="2274"/>
                  </a:lnTo>
                  <a:lnTo>
                    <a:pt x="3302" y="2275"/>
                  </a:lnTo>
                  <a:cubicBezTo>
                    <a:pt x="3429" y="2280"/>
                    <a:pt x="3452" y="2307"/>
                    <a:pt x="3452" y="2360"/>
                  </a:cubicBezTo>
                  <a:cubicBezTo>
                    <a:pt x="3452" y="2454"/>
                    <a:pt x="3167" y="2736"/>
                    <a:pt x="2938" y="2962"/>
                  </a:cubicBezTo>
                  <a:lnTo>
                    <a:pt x="2935" y="2965"/>
                  </a:lnTo>
                  <a:cubicBezTo>
                    <a:pt x="2837" y="3062"/>
                    <a:pt x="2747" y="3120"/>
                    <a:pt x="2653" y="3145"/>
                  </a:cubicBezTo>
                  <a:lnTo>
                    <a:pt x="2653" y="2507"/>
                  </a:lnTo>
                  <a:cubicBezTo>
                    <a:pt x="2653" y="2337"/>
                    <a:pt x="2702" y="2281"/>
                    <a:pt x="2855" y="2275"/>
                  </a:cubicBezTo>
                  <a:lnTo>
                    <a:pt x="2864" y="2274"/>
                  </a:lnTo>
                  <a:lnTo>
                    <a:pt x="2864" y="2199"/>
                  </a:lnTo>
                  <a:lnTo>
                    <a:pt x="2178" y="2199"/>
                  </a:lnTo>
                  <a:lnTo>
                    <a:pt x="2178" y="2274"/>
                  </a:lnTo>
                  <a:lnTo>
                    <a:pt x="2186" y="2274"/>
                  </a:lnTo>
                  <a:cubicBezTo>
                    <a:pt x="2318" y="2279"/>
                    <a:pt x="2390" y="2314"/>
                    <a:pt x="2390" y="2485"/>
                  </a:cubicBezTo>
                  <a:lnTo>
                    <a:pt x="2390" y="3827"/>
                  </a:lnTo>
                  <a:cubicBezTo>
                    <a:pt x="2390" y="3961"/>
                    <a:pt x="2357" y="4034"/>
                    <a:pt x="2186" y="4041"/>
                  </a:cubicBezTo>
                  <a:lnTo>
                    <a:pt x="2178" y="4041"/>
                  </a:lnTo>
                  <a:lnTo>
                    <a:pt x="2178" y="4116"/>
                  </a:lnTo>
                  <a:lnTo>
                    <a:pt x="2864" y="4116"/>
                  </a:lnTo>
                  <a:lnTo>
                    <a:pt x="2864" y="4041"/>
                  </a:lnTo>
                  <a:lnTo>
                    <a:pt x="2855" y="4041"/>
                  </a:lnTo>
                  <a:cubicBezTo>
                    <a:pt x="2700" y="4035"/>
                    <a:pt x="2653" y="3977"/>
                    <a:pt x="2653" y="3796"/>
                  </a:cubicBezTo>
                  <a:lnTo>
                    <a:pt x="2653" y="3231"/>
                  </a:lnTo>
                  <a:cubicBezTo>
                    <a:pt x="2656" y="3231"/>
                    <a:pt x="2658" y="3231"/>
                    <a:pt x="2661" y="3231"/>
                  </a:cubicBezTo>
                  <a:cubicBezTo>
                    <a:pt x="2762" y="3231"/>
                    <a:pt x="2865" y="3276"/>
                    <a:pt x="3088" y="3506"/>
                  </a:cubicBezTo>
                  <a:cubicBezTo>
                    <a:pt x="3172" y="3592"/>
                    <a:pt x="3242" y="3663"/>
                    <a:pt x="3299" y="3721"/>
                  </a:cubicBezTo>
                  <a:cubicBezTo>
                    <a:pt x="3438" y="3860"/>
                    <a:pt x="3508" y="3931"/>
                    <a:pt x="3508" y="3964"/>
                  </a:cubicBezTo>
                  <a:cubicBezTo>
                    <a:pt x="3508" y="3996"/>
                    <a:pt x="3493" y="4029"/>
                    <a:pt x="3377" y="4038"/>
                  </a:cubicBezTo>
                  <a:lnTo>
                    <a:pt x="3369" y="4039"/>
                  </a:lnTo>
                  <a:lnTo>
                    <a:pt x="3369" y="4116"/>
                  </a:lnTo>
                  <a:lnTo>
                    <a:pt x="4132" y="4116"/>
                  </a:lnTo>
                  <a:lnTo>
                    <a:pt x="4132" y="4040"/>
                  </a:lnTo>
                  <a:lnTo>
                    <a:pt x="4123" y="4040"/>
                  </a:lnTo>
                  <a:cubicBezTo>
                    <a:pt x="3978" y="4032"/>
                    <a:pt x="3919" y="4001"/>
                    <a:pt x="3876" y="3955"/>
                  </a:cubicBezTo>
                </a:path>
              </a:pathLst>
            </a:custGeom>
            <a:gradFill>
              <a:gsLst>
                <a:gs pos="0">
                  <a:srgbClr val="FFB700"/>
                </a:gs>
                <a:gs pos="90000">
                  <a:srgbClr val="FF4D1B"/>
                </a:gs>
              </a:gsLst>
              <a:lin ang="2700000" scaled="1"/>
            </a:gradFill>
            <a:ln>
              <a:noFill/>
            </a:ln>
            <a:effectLst>
              <a:outerShdw dist="127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1013">
                <a:solidFill>
                  <a:srgbClr val="FFFFFF"/>
                </a:solidFill>
                <a:latin typeface="맑은 고딕" panose="020B0503020000020004" pitchFamily="50" charset="-127"/>
                <a:ea typeface="맑은 고딕" panose="020B0503020000020004" pitchFamily="50" charset="-127"/>
              </a:endParaRPr>
            </a:p>
          </p:txBody>
        </p:sp>
        <p:sp>
          <p:nvSpPr>
            <p:cNvPr id="10" name="Freeform 21"/>
            <p:cNvSpPr>
              <a:spLocks noChangeAspect="1" noEditPoints="1"/>
            </p:cNvSpPr>
            <p:nvPr/>
          </p:nvSpPr>
          <p:spPr bwMode="auto">
            <a:xfrm>
              <a:off x="5974823" y="5905999"/>
              <a:ext cx="589354" cy="432000"/>
            </a:xfrm>
            <a:custGeom>
              <a:avLst/>
              <a:gdLst>
                <a:gd name="T0" fmla="*/ 1907 w 5667"/>
                <a:gd name="T1" fmla="*/ 3240 h 4155"/>
                <a:gd name="T2" fmla="*/ 727 w 5667"/>
                <a:gd name="T3" fmla="*/ 1437 h 4155"/>
                <a:gd name="T4" fmla="*/ 607 w 5667"/>
                <a:gd name="T5" fmla="*/ 3238 h 4155"/>
                <a:gd name="T6" fmla="*/ 1646 w 5667"/>
                <a:gd name="T7" fmla="*/ 3074 h 4155"/>
                <a:gd name="T8" fmla="*/ 1428 w 5667"/>
                <a:gd name="T9" fmla="*/ 2646 h 4155"/>
                <a:gd name="T10" fmla="*/ 1917 w 5667"/>
                <a:gd name="T11" fmla="*/ 2274 h 4155"/>
                <a:gd name="T12" fmla="*/ 1289 w 5667"/>
                <a:gd name="T13" fmla="*/ 2275 h 4155"/>
                <a:gd name="T14" fmla="*/ 1456 w 5667"/>
                <a:gd name="T15" fmla="*/ 2415 h 4155"/>
                <a:gd name="T16" fmla="*/ 1132 w 5667"/>
                <a:gd name="T17" fmla="*/ 2608 h 4155"/>
                <a:gd name="T18" fmla="*/ 733 w 5667"/>
                <a:gd name="T19" fmla="*/ 1520 h 4155"/>
                <a:gd name="T20" fmla="*/ 1114 w 5667"/>
                <a:gd name="T21" fmla="*/ 1919 h 4155"/>
                <a:gd name="T22" fmla="*/ 1039 w 5667"/>
                <a:gd name="T23" fmla="*/ 1468 h 4155"/>
                <a:gd name="T24" fmla="*/ 979 w 5667"/>
                <a:gd name="T25" fmla="*/ 1489 h 4155"/>
                <a:gd name="T26" fmla="*/ 350 w 5667"/>
                <a:gd name="T27" fmla="*/ 2092 h 4155"/>
                <a:gd name="T28" fmla="*/ 607 w 5667"/>
                <a:gd name="T29" fmla="*/ 3247 h 4155"/>
                <a:gd name="T30" fmla="*/ 1072 w 5667"/>
                <a:gd name="T31" fmla="*/ 2997 h 4155"/>
                <a:gd name="T32" fmla="*/ 894 w 5667"/>
                <a:gd name="T33" fmla="*/ 3075 h 4155"/>
                <a:gd name="T34" fmla="*/ 493 w 5667"/>
                <a:gd name="T35" fmla="*/ 2304 h 4155"/>
                <a:gd name="T36" fmla="*/ 1062 w 5667"/>
                <a:gd name="T37" fmla="*/ 2876 h 4155"/>
                <a:gd name="T38" fmla="*/ 1907 w 5667"/>
                <a:gd name="T39" fmla="*/ 3248 h 4155"/>
                <a:gd name="T40" fmla="*/ 2055 w 5667"/>
                <a:gd name="T41" fmla="*/ 3160 h 4155"/>
                <a:gd name="T42" fmla="*/ 4279 w 5667"/>
                <a:gd name="T43" fmla="*/ 3195 h 4155"/>
                <a:gd name="T44" fmla="*/ 4897 w 5667"/>
                <a:gd name="T45" fmla="*/ 4043 h 4155"/>
                <a:gd name="T46" fmla="*/ 4251 w 5667"/>
                <a:gd name="T47" fmla="*/ 3917 h 4155"/>
                <a:gd name="T48" fmla="*/ 2684 w 5667"/>
                <a:gd name="T49" fmla="*/ 1912 h 4155"/>
                <a:gd name="T50" fmla="*/ 2662 w 5667"/>
                <a:gd name="T51" fmla="*/ 1480 h 4155"/>
                <a:gd name="T52" fmla="*/ 1754 w 5667"/>
                <a:gd name="T53" fmla="*/ 278 h 4155"/>
                <a:gd name="T54" fmla="*/ 1280 w 5667"/>
                <a:gd name="T55" fmla="*/ 0 h 4155"/>
                <a:gd name="T56" fmla="*/ 1490 w 5667"/>
                <a:gd name="T57" fmla="*/ 1651 h 4155"/>
                <a:gd name="T58" fmla="*/ 2683 w 5667"/>
                <a:gd name="T59" fmla="*/ 1920 h 4155"/>
                <a:gd name="T60" fmla="*/ 3475 w 5667"/>
                <a:gd name="T61" fmla="*/ 463 h 4155"/>
                <a:gd name="T62" fmla="*/ 3023 w 5667"/>
                <a:gd name="T63" fmla="*/ 966 h 4155"/>
                <a:gd name="T64" fmla="*/ 4125 w 5667"/>
                <a:gd name="T65" fmla="*/ 1570 h 4155"/>
                <a:gd name="T66" fmla="*/ 4064 w 5667"/>
                <a:gd name="T67" fmla="*/ 1520 h 4155"/>
                <a:gd name="T68" fmla="*/ 4134 w 5667"/>
                <a:gd name="T69" fmla="*/ 1081 h 4155"/>
                <a:gd name="T70" fmla="*/ 4133 w 5667"/>
                <a:gd name="T71" fmla="*/ 1007 h 4155"/>
                <a:gd name="T72" fmla="*/ 2758 w 5667"/>
                <a:gd name="T73" fmla="*/ 1184 h 4155"/>
                <a:gd name="T74" fmla="*/ 4962 w 5667"/>
                <a:gd name="T75" fmla="*/ 462 h 4155"/>
                <a:gd name="T76" fmla="*/ 5356 w 5667"/>
                <a:gd name="T77" fmla="*/ 966 h 4155"/>
                <a:gd name="T78" fmla="*/ 5631 w 5667"/>
                <a:gd name="T79" fmla="*/ 1576 h 4155"/>
                <a:gd name="T80" fmla="*/ 5582 w 5667"/>
                <a:gd name="T81" fmla="*/ 1512 h 4155"/>
                <a:gd name="T82" fmla="*/ 4525 w 5667"/>
                <a:gd name="T83" fmla="*/ 1081 h 4155"/>
                <a:gd name="T84" fmla="*/ 5638 w 5667"/>
                <a:gd name="T85" fmla="*/ 938 h 4155"/>
                <a:gd name="T86" fmla="*/ 4464 w 5667"/>
                <a:gd name="T87" fmla="*/ 1743 h 4155"/>
                <a:gd name="T88" fmla="*/ 3237 w 5667"/>
                <a:gd name="T89" fmla="*/ 3295 h 4155"/>
                <a:gd name="T90" fmla="*/ 3959 w 5667"/>
                <a:gd name="T91" fmla="*/ 2276 h 4155"/>
                <a:gd name="T92" fmla="*/ 3294 w 5667"/>
                <a:gd name="T93" fmla="*/ 2274 h 4155"/>
                <a:gd name="T94" fmla="*/ 2935 w 5667"/>
                <a:gd name="T95" fmla="*/ 2965 h 4155"/>
                <a:gd name="T96" fmla="*/ 2864 w 5667"/>
                <a:gd name="T97" fmla="*/ 2274 h 4155"/>
                <a:gd name="T98" fmla="*/ 2186 w 5667"/>
                <a:gd name="T99" fmla="*/ 2274 h 4155"/>
                <a:gd name="T100" fmla="*/ 2178 w 5667"/>
                <a:gd name="T101" fmla="*/ 4041 h 4155"/>
                <a:gd name="T102" fmla="*/ 2855 w 5667"/>
                <a:gd name="T103" fmla="*/ 4041 h 4155"/>
                <a:gd name="T104" fmla="*/ 3088 w 5667"/>
                <a:gd name="T105" fmla="*/ 3506 h 4155"/>
                <a:gd name="T106" fmla="*/ 3369 w 5667"/>
                <a:gd name="T107" fmla="*/ 4039 h 4155"/>
                <a:gd name="T108" fmla="*/ 4123 w 5667"/>
                <a:gd name="T109" fmla="*/ 4040 h 4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67" h="4155">
                  <a:moveTo>
                    <a:pt x="1907" y="3240"/>
                  </a:moveTo>
                  <a:cubicBezTo>
                    <a:pt x="1905" y="3240"/>
                    <a:pt x="1903" y="3240"/>
                    <a:pt x="1901" y="3240"/>
                  </a:cubicBezTo>
                  <a:cubicBezTo>
                    <a:pt x="1903" y="3240"/>
                    <a:pt x="1905" y="3240"/>
                    <a:pt x="1907" y="3240"/>
                  </a:cubicBezTo>
                  <a:cubicBezTo>
                    <a:pt x="1907" y="3240"/>
                    <a:pt x="1907" y="3240"/>
                    <a:pt x="1907" y="3240"/>
                  </a:cubicBezTo>
                  <a:close/>
                  <a:moveTo>
                    <a:pt x="727" y="1437"/>
                  </a:moveTo>
                  <a:cubicBezTo>
                    <a:pt x="728" y="1437"/>
                    <a:pt x="730" y="1437"/>
                    <a:pt x="731" y="1437"/>
                  </a:cubicBezTo>
                  <a:cubicBezTo>
                    <a:pt x="726" y="1437"/>
                    <a:pt x="721" y="1437"/>
                    <a:pt x="716" y="1437"/>
                  </a:cubicBezTo>
                  <a:cubicBezTo>
                    <a:pt x="720" y="1437"/>
                    <a:pt x="723" y="1437"/>
                    <a:pt x="727" y="1437"/>
                  </a:cubicBezTo>
                  <a:close/>
                  <a:moveTo>
                    <a:pt x="607" y="3238"/>
                  </a:moveTo>
                  <a:cubicBezTo>
                    <a:pt x="603" y="3238"/>
                    <a:pt x="598" y="3238"/>
                    <a:pt x="594" y="3238"/>
                  </a:cubicBezTo>
                  <a:cubicBezTo>
                    <a:pt x="601" y="3238"/>
                    <a:pt x="608" y="3238"/>
                    <a:pt x="616" y="3238"/>
                  </a:cubicBezTo>
                  <a:cubicBezTo>
                    <a:pt x="613" y="3238"/>
                    <a:pt x="610" y="3238"/>
                    <a:pt x="607" y="3238"/>
                  </a:cubicBezTo>
                  <a:close/>
                  <a:moveTo>
                    <a:pt x="1987" y="3164"/>
                  </a:moveTo>
                  <a:cubicBezTo>
                    <a:pt x="1943" y="3164"/>
                    <a:pt x="1876" y="3160"/>
                    <a:pt x="1809" y="3143"/>
                  </a:cubicBezTo>
                  <a:cubicBezTo>
                    <a:pt x="1773" y="3135"/>
                    <a:pt x="1736" y="3121"/>
                    <a:pt x="1699" y="3103"/>
                  </a:cubicBezTo>
                  <a:cubicBezTo>
                    <a:pt x="1681" y="3094"/>
                    <a:pt x="1664" y="3085"/>
                    <a:pt x="1646" y="3074"/>
                  </a:cubicBezTo>
                  <a:cubicBezTo>
                    <a:pt x="1570" y="3029"/>
                    <a:pt x="1492" y="2966"/>
                    <a:pt x="1409" y="2881"/>
                  </a:cubicBezTo>
                  <a:cubicBezTo>
                    <a:pt x="1409" y="2881"/>
                    <a:pt x="1375" y="2847"/>
                    <a:pt x="1320" y="2794"/>
                  </a:cubicBezTo>
                  <a:cubicBezTo>
                    <a:pt x="1332" y="2778"/>
                    <a:pt x="1343" y="2762"/>
                    <a:pt x="1355" y="2746"/>
                  </a:cubicBezTo>
                  <a:cubicBezTo>
                    <a:pt x="1380" y="2712"/>
                    <a:pt x="1405" y="2678"/>
                    <a:pt x="1428" y="2646"/>
                  </a:cubicBezTo>
                  <a:cubicBezTo>
                    <a:pt x="1447" y="2620"/>
                    <a:pt x="1464" y="2593"/>
                    <a:pt x="1481" y="2567"/>
                  </a:cubicBezTo>
                  <a:cubicBezTo>
                    <a:pt x="1535" y="2485"/>
                    <a:pt x="1586" y="2407"/>
                    <a:pt x="1665" y="2346"/>
                  </a:cubicBezTo>
                  <a:cubicBezTo>
                    <a:pt x="1758" y="2274"/>
                    <a:pt x="1842" y="2274"/>
                    <a:pt x="1904" y="2274"/>
                  </a:cubicBezTo>
                  <a:lnTo>
                    <a:pt x="1917" y="2274"/>
                  </a:lnTo>
                  <a:lnTo>
                    <a:pt x="1917" y="2199"/>
                  </a:lnTo>
                  <a:lnTo>
                    <a:pt x="1281" y="2199"/>
                  </a:lnTo>
                  <a:lnTo>
                    <a:pt x="1281" y="2275"/>
                  </a:lnTo>
                  <a:lnTo>
                    <a:pt x="1289" y="2275"/>
                  </a:lnTo>
                  <a:lnTo>
                    <a:pt x="1358" y="2280"/>
                  </a:lnTo>
                  <a:cubicBezTo>
                    <a:pt x="1401" y="2287"/>
                    <a:pt x="1443" y="2296"/>
                    <a:pt x="1459" y="2315"/>
                  </a:cubicBezTo>
                  <a:cubicBezTo>
                    <a:pt x="1477" y="2340"/>
                    <a:pt x="1467" y="2378"/>
                    <a:pt x="1457" y="2411"/>
                  </a:cubicBezTo>
                  <a:lnTo>
                    <a:pt x="1456" y="2415"/>
                  </a:lnTo>
                  <a:cubicBezTo>
                    <a:pt x="1449" y="2443"/>
                    <a:pt x="1434" y="2466"/>
                    <a:pt x="1419" y="2491"/>
                  </a:cubicBezTo>
                  <a:lnTo>
                    <a:pt x="1413" y="2501"/>
                  </a:lnTo>
                  <a:cubicBezTo>
                    <a:pt x="1384" y="2549"/>
                    <a:pt x="1331" y="2626"/>
                    <a:pt x="1254" y="2728"/>
                  </a:cubicBezTo>
                  <a:lnTo>
                    <a:pt x="1132" y="2608"/>
                  </a:lnTo>
                  <a:cubicBezTo>
                    <a:pt x="960" y="2438"/>
                    <a:pt x="747" y="2226"/>
                    <a:pt x="651" y="2131"/>
                  </a:cubicBezTo>
                  <a:cubicBezTo>
                    <a:pt x="509" y="1988"/>
                    <a:pt x="419" y="1771"/>
                    <a:pt x="541" y="1607"/>
                  </a:cubicBezTo>
                  <a:cubicBezTo>
                    <a:pt x="582" y="1552"/>
                    <a:pt x="650" y="1519"/>
                    <a:pt x="723" y="1519"/>
                  </a:cubicBezTo>
                  <a:cubicBezTo>
                    <a:pt x="727" y="1519"/>
                    <a:pt x="730" y="1519"/>
                    <a:pt x="733" y="1520"/>
                  </a:cubicBezTo>
                  <a:cubicBezTo>
                    <a:pt x="905" y="1526"/>
                    <a:pt x="1017" y="1700"/>
                    <a:pt x="1036" y="1860"/>
                  </a:cubicBezTo>
                  <a:cubicBezTo>
                    <a:pt x="1038" y="1873"/>
                    <a:pt x="1038" y="1895"/>
                    <a:pt x="1038" y="1910"/>
                  </a:cubicBezTo>
                  <a:lnTo>
                    <a:pt x="1038" y="1919"/>
                  </a:lnTo>
                  <a:lnTo>
                    <a:pt x="1114" y="1919"/>
                  </a:lnTo>
                  <a:lnTo>
                    <a:pt x="1114" y="1458"/>
                  </a:lnTo>
                  <a:lnTo>
                    <a:pt x="1039" y="1458"/>
                  </a:lnTo>
                  <a:lnTo>
                    <a:pt x="1039" y="1467"/>
                  </a:lnTo>
                  <a:lnTo>
                    <a:pt x="1039" y="1468"/>
                  </a:lnTo>
                  <a:cubicBezTo>
                    <a:pt x="1039" y="1469"/>
                    <a:pt x="1039" y="1471"/>
                    <a:pt x="1039" y="1472"/>
                  </a:cubicBezTo>
                  <a:cubicBezTo>
                    <a:pt x="1039" y="1497"/>
                    <a:pt x="1031" y="1511"/>
                    <a:pt x="1027" y="1511"/>
                  </a:cubicBezTo>
                  <a:cubicBezTo>
                    <a:pt x="1019" y="1511"/>
                    <a:pt x="1007" y="1504"/>
                    <a:pt x="996" y="1498"/>
                  </a:cubicBezTo>
                  <a:cubicBezTo>
                    <a:pt x="991" y="1495"/>
                    <a:pt x="985" y="1491"/>
                    <a:pt x="979" y="1489"/>
                  </a:cubicBezTo>
                  <a:cubicBezTo>
                    <a:pt x="917" y="1458"/>
                    <a:pt x="859" y="1440"/>
                    <a:pt x="796" y="1433"/>
                  </a:cubicBezTo>
                  <a:cubicBezTo>
                    <a:pt x="773" y="1430"/>
                    <a:pt x="749" y="1428"/>
                    <a:pt x="727" y="1428"/>
                  </a:cubicBezTo>
                  <a:cubicBezTo>
                    <a:pt x="583" y="1428"/>
                    <a:pt x="462" y="1486"/>
                    <a:pt x="386" y="1590"/>
                  </a:cubicBezTo>
                  <a:cubicBezTo>
                    <a:pt x="291" y="1721"/>
                    <a:pt x="277" y="1914"/>
                    <a:pt x="350" y="2092"/>
                  </a:cubicBezTo>
                  <a:cubicBezTo>
                    <a:pt x="370" y="2141"/>
                    <a:pt x="398" y="2188"/>
                    <a:pt x="438" y="2240"/>
                  </a:cubicBezTo>
                  <a:cubicBezTo>
                    <a:pt x="197" y="2376"/>
                    <a:pt x="0" y="2650"/>
                    <a:pt x="129" y="2937"/>
                  </a:cubicBezTo>
                  <a:cubicBezTo>
                    <a:pt x="214" y="3125"/>
                    <a:pt x="387" y="3241"/>
                    <a:pt x="594" y="3247"/>
                  </a:cubicBezTo>
                  <a:cubicBezTo>
                    <a:pt x="598" y="3247"/>
                    <a:pt x="603" y="3247"/>
                    <a:pt x="607" y="3247"/>
                  </a:cubicBezTo>
                  <a:cubicBezTo>
                    <a:pt x="771" y="3247"/>
                    <a:pt x="951" y="3169"/>
                    <a:pt x="1100" y="3034"/>
                  </a:cubicBezTo>
                  <a:lnTo>
                    <a:pt x="1107" y="3027"/>
                  </a:lnTo>
                  <a:lnTo>
                    <a:pt x="1100" y="3020"/>
                  </a:lnTo>
                  <a:cubicBezTo>
                    <a:pt x="1085" y="3008"/>
                    <a:pt x="1081" y="3005"/>
                    <a:pt x="1072" y="2997"/>
                  </a:cubicBezTo>
                  <a:lnTo>
                    <a:pt x="1059" y="2986"/>
                  </a:lnTo>
                  <a:lnTo>
                    <a:pt x="1054" y="2981"/>
                  </a:lnTo>
                  <a:lnTo>
                    <a:pt x="1048" y="2985"/>
                  </a:lnTo>
                  <a:cubicBezTo>
                    <a:pt x="1004" y="3019"/>
                    <a:pt x="941" y="3062"/>
                    <a:pt x="894" y="3075"/>
                  </a:cubicBezTo>
                  <a:cubicBezTo>
                    <a:pt x="863" y="3083"/>
                    <a:pt x="831" y="3087"/>
                    <a:pt x="799" y="3087"/>
                  </a:cubicBezTo>
                  <a:cubicBezTo>
                    <a:pt x="637" y="3087"/>
                    <a:pt x="469" y="2987"/>
                    <a:pt x="381" y="2837"/>
                  </a:cubicBezTo>
                  <a:cubicBezTo>
                    <a:pt x="306" y="2710"/>
                    <a:pt x="303" y="2573"/>
                    <a:pt x="370" y="2451"/>
                  </a:cubicBezTo>
                  <a:cubicBezTo>
                    <a:pt x="411" y="2377"/>
                    <a:pt x="447" y="2340"/>
                    <a:pt x="493" y="2304"/>
                  </a:cubicBezTo>
                  <a:cubicBezTo>
                    <a:pt x="515" y="2328"/>
                    <a:pt x="538" y="2351"/>
                    <a:pt x="560" y="2373"/>
                  </a:cubicBezTo>
                  <a:lnTo>
                    <a:pt x="973" y="2787"/>
                  </a:lnTo>
                  <a:lnTo>
                    <a:pt x="997" y="2811"/>
                  </a:lnTo>
                  <a:cubicBezTo>
                    <a:pt x="1021" y="2835"/>
                    <a:pt x="1042" y="2857"/>
                    <a:pt x="1062" y="2876"/>
                  </a:cubicBezTo>
                  <a:cubicBezTo>
                    <a:pt x="1073" y="2888"/>
                    <a:pt x="1085" y="2900"/>
                    <a:pt x="1098" y="2911"/>
                  </a:cubicBezTo>
                  <a:lnTo>
                    <a:pt x="1126" y="2939"/>
                  </a:lnTo>
                  <a:cubicBezTo>
                    <a:pt x="1429" y="3230"/>
                    <a:pt x="1789" y="3243"/>
                    <a:pt x="1792" y="3243"/>
                  </a:cubicBezTo>
                  <a:cubicBezTo>
                    <a:pt x="1792" y="3243"/>
                    <a:pt x="1844" y="3248"/>
                    <a:pt x="1907" y="3248"/>
                  </a:cubicBezTo>
                  <a:cubicBezTo>
                    <a:pt x="1970" y="3248"/>
                    <a:pt x="2021" y="3243"/>
                    <a:pt x="2060" y="3232"/>
                  </a:cubicBezTo>
                  <a:lnTo>
                    <a:pt x="2066" y="3230"/>
                  </a:lnTo>
                  <a:lnTo>
                    <a:pt x="2066" y="3158"/>
                  </a:lnTo>
                  <a:lnTo>
                    <a:pt x="2055" y="3160"/>
                  </a:lnTo>
                  <a:cubicBezTo>
                    <a:pt x="2051" y="3161"/>
                    <a:pt x="2026" y="3164"/>
                    <a:pt x="1987" y="3164"/>
                  </a:cubicBezTo>
                  <a:close/>
                  <a:moveTo>
                    <a:pt x="4897" y="4043"/>
                  </a:moveTo>
                  <a:cubicBezTo>
                    <a:pt x="4731" y="4043"/>
                    <a:pt x="4576" y="3955"/>
                    <a:pt x="4460" y="3797"/>
                  </a:cubicBezTo>
                  <a:cubicBezTo>
                    <a:pt x="4343" y="3637"/>
                    <a:pt x="4279" y="3423"/>
                    <a:pt x="4279" y="3195"/>
                  </a:cubicBezTo>
                  <a:cubicBezTo>
                    <a:pt x="4279" y="2877"/>
                    <a:pt x="4510" y="2609"/>
                    <a:pt x="4784" y="2609"/>
                  </a:cubicBezTo>
                  <a:cubicBezTo>
                    <a:pt x="4945" y="2609"/>
                    <a:pt x="5098" y="2693"/>
                    <a:pt x="5215" y="2846"/>
                  </a:cubicBezTo>
                  <a:cubicBezTo>
                    <a:pt x="5332" y="3001"/>
                    <a:pt x="5397" y="3204"/>
                    <a:pt x="5397" y="3420"/>
                  </a:cubicBezTo>
                  <a:cubicBezTo>
                    <a:pt x="5397" y="3804"/>
                    <a:pt x="5138" y="4043"/>
                    <a:pt x="4897" y="4043"/>
                  </a:cubicBezTo>
                  <a:moveTo>
                    <a:pt x="4840" y="2496"/>
                  </a:moveTo>
                  <a:cubicBezTo>
                    <a:pt x="4631" y="2496"/>
                    <a:pt x="4425" y="2572"/>
                    <a:pt x="4275" y="2706"/>
                  </a:cubicBezTo>
                  <a:cubicBezTo>
                    <a:pt x="4153" y="2813"/>
                    <a:pt x="4009" y="3008"/>
                    <a:pt x="4009" y="3329"/>
                  </a:cubicBezTo>
                  <a:cubicBezTo>
                    <a:pt x="4009" y="3555"/>
                    <a:pt x="4095" y="3764"/>
                    <a:pt x="4251" y="3917"/>
                  </a:cubicBezTo>
                  <a:cubicBezTo>
                    <a:pt x="4408" y="4070"/>
                    <a:pt x="4621" y="4155"/>
                    <a:pt x="4851" y="4155"/>
                  </a:cubicBezTo>
                  <a:cubicBezTo>
                    <a:pt x="5309" y="4155"/>
                    <a:pt x="5667" y="3788"/>
                    <a:pt x="5667" y="3321"/>
                  </a:cubicBezTo>
                  <a:cubicBezTo>
                    <a:pt x="5667" y="2851"/>
                    <a:pt x="5311" y="2496"/>
                    <a:pt x="4840" y="2496"/>
                  </a:cubicBezTo>
                  <a:moveTo>
                    <a:pt x="2684" y="1912"/>
                  </a:moveTo>
                  <a:lnTo>
                    <a:pt x="2732" y="1483"/>
                  </a:lnTo>
                  <a:lnTo>
                    <a:pt x="2733" y="1473"/>
                  </a:lnTo>
                  <a:lnTo>
                    <a:pt x="2664" y="1473"/>
                  </a:lnTo>
                  <a:lnTo>
                    <a:pt x="2662" y="1480"/>
                  </a:lnTo>
                  <a:cubicBezTo>
                    <a:pt x="2586" y="1746"/>
                    <a:pt x="2526" y="1782"/>
                    <a:pt x="2326" y="1782"/>
                  </a:cubicBezTo>
                  <a:lnTo>
                    <a:pt x="1864" y="1782"/>
                  </a:lnTo>
                  <a:cubicBezTo>
                    <a:pt x="1782" y="1782"/>
                    <a:pt x="1754" y="1754"/>
                    <a:pt x="1754" y="1677"/>
                  </a:cubicBezTo>
                  <a:lnTo>
                    <a:pt x="1754" y="278"/>
                  </a:lnTo>
                  <a:cubicBezTo>
                    <a:pt x="1754" y="103"/>
                    <a:pt x="1794" y="79"/>
                    <a:pt x="1955" y="76"/>
                  </a:cubicBezTo>
                  <a:lnTo>
                    <a:pt x="1964" y="76"/>
                  </a:lnTo>
                  <a:lnTo>
                    <a:pt x="1964" y="0"/>
                  </a:lnTo>
                  <a:lnTo>
                    <a:pt x="1280" y="0"/>
                  </a:lnTo>
                  <a:lnTo>
                    <a:pt x="1280" y="76"/>
                  </a:lnTo>
                  <a:lnTo>
                    <a:pt x="1288" y="76"/>
                  </a:lnTo>
                  <a:cubicBezTo>
                    <a:pt x="1441" y="82"/>
                    <a:pt x="1490" y="135"/>
                    <a:pt x="1490" y="296"/>
                  </a:cubicBezTo>
                  <a:lnTo>
                    <a:pt x="1490" y="1651"/>
                  </a:lnTo>
                  <a:cubicBezTo>
                    <a:pt x="1490" y="1798"/>
                    <a:pt x="1448" y="1843"/>
                    <a:pt x="1312" y="1843"/>
                  </a:cubicBezTo>
                  <a:lnTo>
                    <a:pt x="1280" y="1843"/>
                  </a:lnTo>
                  <a:lnTo>
                    <a:pt x="1280" y="1920"/>
                  </a:lnTo>
                  <a:lnTo>
                    <a:pt x="2683" y="1920"/>
                  </a:lnTo>
                  <a:lnTo>
                    <a:pt x="2684" y="1912"/>
                  </a:lnTo>
                  <a:close/>
                  <a:moveTo>
                    <a:pt x="3112" y="683"/>
                  </a:moveTo>
                  <a:cubicBezTo>
                    <a:pt x="3188" y="540"/>
                    <a:pt x="3309" y="462"/>
                    <a:pt x="3451" y="462"/>
                  </a:cubicBezTo>
                  <a:cubicBezTo>
                    <a:pt x="3459" y="462"/>
                    <a:pt x="3467" y="462"/>
                    <a:pt x="3475" y="463"/>
                  </a:cubicBezTo>
                  <a:cubicBezTo>
                    <a:pt x="3703" y="476"/>
                    <a:pt x="3833" y="713"/>
                    <a:pt x="3844" y="940"/>
                  </a:cubicBezTo>
                  <a:lnTo>
                    <a:pt x="3844" y="945"/>
                  </a:lnTo>
                  <a:cubicBezTo>
                    <a:pt x="3844" y="950"/>
                    <a:pt x="3844" y="957"/>
                    <a:pt x="3845" y="966"/>
                  </a:cubicBezTo>
                  <a:lnTo>
                    <a:pt x="3023" y="966"/>
                  </a:lnTo>
                  <a:cubicBezTo>
                    <a:pt x="3037" y="862"/>
                    <a:pt x="3068" y="765"/>
                    <a:pt x="3112" y="683"/>
                  </a:cubicBezTo>
                  <a:moveTo>
                    <a:pt x="3432" y="1969"/>
                  </a:moveTo>
                  <a:cubicBezTo>
                    <a:pt x="3756" y="1969"/>
                    <a:pt x="4002" y="1723"/>
                    <a:pt x="4120" y="1576"/>
                  </a:cubicBezTo>
                  <a:lnTo>
                    <a:pt x="4125" y="1570"/>
                  </a:lnTo>
                  <a:lnTo>
                    <a:pt x="4120" y="1565"/>
                  </a:lnTo>
                  <a:lnTo>
                    <a:pt x="4077" y="1520"/>
                  </a:lnTo>
                  <a:lnTo>
                    <a:pt x="4071" y="1512"/>
                  </a:lnTo>
                  <a:lnTo>
                    <a:pt x="4064" y="1520"/>
                  </a:lnTo>
                  <a:cubicBezTo>
                    <a:pt x="3926" y="1681"/>
                    <a:pt x="3753" y="1770"/>
                    <a:pt x="3576" y="1770"/>
                  </a:cubicBezTo>
                  <a:cubicBezTo>
                    <a:pt x="3566" y="1770"/>
                    <a:pt x="3557" y="1770"/>
                    <a:pt x="3547" y="1769"/>
                  </a:cubicBezTo>
                  <a:cubicBezTo>
                    <a:pt x="3170" y="1748"/>
                    <a:pt x="3008" y="1410"/>
                    <a:pt x="3014" y="1081"/>
                  </a:cubicBezTo>
                  <a:lnTo>
                    <a:pt x="4134" y="1081"/>
                  </a:lnTo>
                  <a:lnTo>
                    <a:pt x="4134" y="1073"/>
                  </a:lnTo>
                  <a:lnTo>
                    <a:pt x="4134" y="1061"/>
                  </a:lnTo>
                  <a:cubicBezTo>
                    <a:pt x="4134" y="1049"/>
                    <a:pt x="4135" y="1036"/>
                    <a:pt x="4134" y="1024"/>
                  </a:cubicBezTo>
                  <a:lnTo>
                    <a:pt x="4133" y="1007"/>
                  </a:lnTo>
                  <a:cubicBezTo>
                    <a:pt x="4131" y="983"/>
                    <a:pt x="4130" y="961"/>
                    <a:pt x="4127" y="938"/>
                  </a:cubicBezTo>
                  <a:cubicBezTo>
                    <a:pt x="4104" y="771"/>
                    <a:pt x="4008" y="600"/>
                    <a:pt x="3876" y="493"/>
                  </a:cubicBezTo>
                  <a:cubicBezTo>
                    <a:pt x="3780" y="415"/>
                    <a:pt x="3629" y="366"/>
                    <a:pt x="3481" y="366"/>
                  </a:cubicBezTo>
                  <a:cubicBezTo>
                    <a:pt x="3007" y="366"/>
                    <a:pt x="2758" y="778"/>
                    <a:pt x="2758" y="1184"/>
                  </a:cubicBezTo>
                  <a:cubicBezTo>
                    <a:pt x="2758" y="1398"/>
                    <a:pt x="2827" y="1597"/>
                    <a:pt x="2953" y="1743"/>
                  </a:cubicBezTo>
                  <a:cubicBezTo>
                    <a:pt x="3078" y="1889"/>
                    <a:pt x="3248" y="1969"/>
                    <a:pt x="3432" y="1969"/>
                  </a:cubicBezTo>
                  <a:moveTo>
                    <a:pt x="4624" y="683"/>
                  </a:moveTo>
                  <a:cubicBezTo>
                    <a:pt x="4700" y="540"/>
                    <a:pt x="4820" y="462"/>
                    <a:pt x="4962" y="462"/>
                  </a:cubicBezTo>
                  <a:cubicBezTo>
                    <a:pt x="4970" y="462"/>
                    <a:pt x="4978" y="462"/>
                    <a:pt x="4986" y="463"/>
                  </a:cubicBezTo>
                  <a:cubicBezTo>
                    <a:pt x="5214" y="476"/>
                    <a:pt x="5344" y="713"/>
                    <a:pt x="5355" y="940"/>
                  </a:cubicBezTo>
                  <a:cubicBezTo>
                    <a:pt x="5355" y="942"/>
                    <a:pt x="5356" y="952"/>
                    <a:pt x="5356" y="965"/>
                  </a:cubicBezTo>
                  <a:lnTo>
                    <a:pt x="5356" y="966"/>
                  </a:lnTo>
                  <a:lnTo>
                    <a:pt x="4534" y="966"/>
                  </a:lnTo>
                  <a:cubicBezTo>
                    <a:pt x="4549" y="862"/>
                    <a:pt x="4580" y="764"/>
                    <a:pt x="4624" y="683"/>
                  </a:cubicBezTo>
                  <a:moveTo>
                    <a:pt x="4944" y="1969"/>
                  </a:moveTo>
                  <a:cubicBezTo>
                    <a:pt x="5268" y="1969"/>
                    <a:pt x="5514" y="1723"/>
                    <a:pt x="5631" y="1576"/>
                  </a:cubicBezTo>
                  <a:lnTo>
                    <a:pt x="5636" y="1570"/>
                  </a:lnTo>
                  <a:lnTo>
                    <a:pt x="5631" y="1565"/>
                  </a:lnTo>
                  <a:lnTo>
                    <a:pt x="5589" y="1519"/>
                  </a:lnTo>
                  <a:lnTo>
                    <a:pt x="5582" y="1512"/>
                  </a:lnTo>
                  <a:lnTo>
                    <a:pt x="5576" y="1520"/>
                  </a:lnTo>
                  <a:cubicBezTo>
                    <a:pt x="5438" y="1681"/>
                    <a:pt x="5264" y="1770"/>
                    <a:pt x="5087" y="1770"/>
                  </a:cubicBezTo>
                  <a:cubicBezTo>
                    <a:pt x="5078" y="1770"/>
                    <a:pt x="5068" y="1770"/>
                    <a:pt x="5058" y="1769"/>
                  </a:cubicBezTo>
                  <a:cubicBezTo>
                    <a:pt x="4681" y="1748"/>
                    <a:pt x="4519" y="1410"/>
                    <a:pt x="4525" y="1081"/>
                  </a:cubicBezTo>
                  <a:lnTo>
                    <a:pt x="5646" y="1081"/>
                  </a:lnTo>
                  <a:lnTo>
                    <a:pt x="5646" y="1073"/>
                  </a:lnTo>
                  <a:cubicBezTo>
                    <a:pt x="5646" y="1057"/>
                    <a:pt x="5646" y="1040"/>
                    <a:pt x="5645" y="1024"/>
                  </a:cubicBezTo>
                  <a:cubicBezTo>
                    <a:pt x="5643" y="994"/>
                    <a:pt x="5641" y="967"/>
                    <a:pt x="5638" y="938"/>
                  </a:cubicBezTo>
                  <a:cubicBezTo>
                    <a:pt x="5616" y="771"/>
                    <a:pt x="5520" y="600"/>
                    <a:pt x="5387" y="493"/>
                  </a:cubicBezTo>
                  <a:cubicBezTo>
                    <a:pt x="5292" y="415"/>
                    <a:pt x="5140" y="366"/>
                    <a:pt x="4992" y="366"/>
                  </a:cubicBezTo>
                  <a:cubicBezTo>
                    <a:pt x="4518" y="366"/>
                    <a:pt x="4270" y="778"/>
                    <a:pt x="4270" y="1184"/>
                  </a:cubicBezTo>
                  <a:cubicBezTo>
                    <a:pt x="4270" y="1398"/>
                    <a:pt x="4339" y="1597"/>
                    <a:pt x="4464" y="1743"/>
                  </a:cubicBezTo>
                  <a:cubicBezTo>
                    <a:pt x="4589" y="1889"/>
                    <a:pt x="4760" y="1969"/>
                    <a:pt x="4944" y="1969"/>
                  </a:cubicBezTo>
                  <a:moveTo>
                    <a:pt x="3876" y="3955"/>
                  </a:moveTo>
                  <a:cubicBezTo>
                    <a:pt x="3827" y="3906"/>
                    <a:pt x="3745" y="3821"/>
                    <a:pt x="3641" y="3713"/>
                  </a:cubicBezTo>
                  <a:cubicBezTo>
                    <a:pt x="3532" y="3600"/>
                    <a:pt x="3395" y="3458"/>
                    <a:pt x="3237" y="3295"/>
                  </a:cubicBezTo>
                  <a:cubicBezTo>
                    <a:pt x="3114" y="3169"/>
                    <a:pt x="3031" y="3123"/>
                    <a:pt x="2979" y="3108"/>
                  </a:cubicBezTo>
                  <a:cubicBezTo>
                    <a:pt x="3162" y="2971"/>
                    <a:pt x="3379" y="2710"/>
                    <a:pt x="3525" y="2535"/>
                  </a:cubicBezTo>
                  <a:cubicBezTo>
                    <a:pt x="3577" y="2472"/>
                    <a:pt x="3619" y="2422"/>
                    <a:pt x="3643" y="2397"/>
                  </a:cubicBezTo>
                  <a:cubicBezTo>
                    <a:pt x="3723" y="2316"/>
                    <a:pt x="3802" y="2285"/>
                    <a:pt x="3959" y="2276"/>
                  </a:cubicBezTo>
                  <a:lnTo>
                    <a:pt x="3968" y="2275"/>
                  </a:lnTo>
                  <a:lnTo>
                    <a:pt x="3968" y="2199"/>
                  </a:lnTo>
                  <a:lnTo>
                    <a:pt x="3294" y="2199"/>
                  </a:lnTo>
                  <a:lnTo>
                    <a:pt x="3294" y="2274"/>
                  </a:lnTo>
                  <a:lnTo>
                    <a:pt x="3302" y="2275"/>
                  </a:lnTo>
                  <a:cubicBezTo>
                    <a:pt x="3429" y="2280"/>
                    <a:pt x="3452" y="2307"/>
                    <a:pt x="3452" y="2360"/>
                  </a:cubicBezTo>
                  <a:cubicBezTo>
                    <a:pt x="3452" y="2454"/>
                    <a:pt x="3167" y="2736"/>
                    <a:pt x="2938" y="2962"/>
                  </a:cubicBezTo>
                  <a:lnTo>
                    <a:pt x="2935" y="2965"/>
                  </a:lnTo>
                  <a:cubicBezTo>
                    <a:pt x="2837" y="3062"/>
                    <a:pt x="2747" y="3120"/>
                    <a:pt x="2653" y="3145"/>
                  </a:cubicBezTo>
                  <a:lnTo>
                    <a:pt x="2653" y="2507"/>
                  </a:lnTo>
                  <a:cubicBezTo>
                    <a:pt x="2653" y="2337"/>
                    <a:pt x="2702" y="2281"/>
                    <a:pt x="2855" y="2275"/>
                  </a:cubicBezTo>
                  <a:lnTo>
                    <a:pt x="2864" y="2274"/>
                  </a:lnTo>
                  <a:lnTo>
                    <a:pt x="2864" y="2199"/>
                  </a:lnTo>
                  <a:lnTo>
                    <a:pt x="2178" y="2199"/>
                  </a:lnTo>
                  <a:lnTo>
                    <a:pt x="2178" y="2274"/>
                  </a:lnTo>
                  <a:lnTo>
                    <a:pt x="2186" y="2274"/>
                  </a:lnTo>
                  <a:cubicBezTo>
                    <a:pt x="2318" y="2279"/>
                    <a:pt x="2390" y="2314"/>
                    <a:pt x="2390" y="2485"/>
                  </a:cubicBezTo>
                  <a:lnTo>
                    <a:pt x="2390" y="3827"/>
                  </a:lnTo>
                  <a:cubicBezTo>
                    <a:pt x="2390" y="3961"/>
                    <a:pt x="2357" y="4034"/>
                    <a:pt x="2186" y="4041"/>
                  </a:cubicBezTo>
                  <a:lnTo>
                    <a:pt x="2178" y="4041"/>
                  </a:lnTo>
                  <a:lnTo>
                    <a:pt x="2178" y="4116"/>
                  </a:lnTo>
                  <a:lnTo>
                    <a:pt x="2864" y="4116"/>
                  </a:lnTo>
                  <a:lnTo>
                    <a:pt x="2864" y="4041"/>
                  </a:lnTo>
                  <a:lnTo>
                    <a:pt x="2855" y="4041"/>
                  </a:lnTo>
                  <a:cubicBezTo>
                    <a:pt x="2700" y="4035"/>
                    <a:pt x="2653" y="3977"/>
                    <a:pt x="2653" y="3796"/>
                  </a:cubicBezTo>
                  <a:lnTo>
                    <a:pt x="2653" y="3231"/>
                  </a:lnTo>
                  <a:cubicBezTo>
                    <a:pt x="2656" y="3231"/>
                    <a:pt x="2658" y="3231"/>
                    <a:pt x="2661" y="3231"/>
                  </a:cubicBezTo>
                  <a:cubicBezTo>
                    <a:pt x="2762" y="3231"/>
                    <a:pt x="2865" y="3276"/>
                    <a:pt x="3088" y="3506"/>
                  </a:cubicBezTo>
                  <a:cubicBezTo>
                    <a:pt x="3172" y="3592"/>
                    <a:pt x="3242" y="3663"/>
                    <a:pt x="3299" y="3721"/>
                  </a:cubicBezTo>
                  <a:cubicBezTo>
                    <a:pt x="3438" y="3860"/>
                    <a:pt x="3508" y="3931"/>
                    <a:pt x="3508" y="3964"/>
                  </a:cubicBezTo>
                  <a:cubicBezTo>
                    <a:pt x="3508" y="3996"/>
                    <a:pt x="3493" y="4029"/>
                    <a:pt x="3377" y="4038"/>
                  </a:cubicBezTo>
                  <a:lnTo>
                    <a:pt x="3369" y="4039"/>
                  </a:lnTo>
                  <a:lnTo>
                    <a:pt x="3369" y="4116"/>
                  </a:lnTo>
                  <a:lnTo>
                    <a:pt x="4132" y="4116"/>
                  </a:lnTo>
                  <a:lnTo>
                    <a:pt x="4132" y="4040"/>
                  </a:lnTo>
                  <a:lnTo>
                    <a:pt x="4123" y="4040"/>
                  </a:lnTo>
                  <a:cubicBezTo>
                    <a:pt x="3978" y="4032"/>
                    <a:pt x="3919" y="4001"/>
                    <a:pt x="3876" y="3955"/>
                  </a:cubicBezTo>
                </a:path>
              </a:pathLst>
            </a:custGeom>
            <a:gradFill>
              <a:gsLst>
                <a:gs pos="0">
                  <a:srgbClr val="FFB700"/>
                </a:gs>
                <a:gs pos="90000">
                  <a:srgbClr val="FF4D1B"/>
                </a:gs>
              </a:gsLst>
              <a:lin ang="2700000" scaled="1"/>
            </a:gradFill>
            <a:ln>
              <a:noFill/>
            </a:ln>
            <a:effectLst>
              <a:innerShdw dist="12700" dir="135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1013">
                <a:solidFill>
                  <a:srgbClr val="FFFFFF"/>
                </a:solidFill>
                <a:latin typeface="맑은 고딕" panose="020B0503020000020004" pitchFamily="50" charset="-127"/>
                <a:ea typeface="맑은 고딕" panose="020B0503020000020004" pitchFamily="50" charset="-127"/>
              </a:endParaRPr>
            </a:p>
          </p:txBody>
        </p:sp>
      </p:grpSp>
      <p:sp>
        <p:nvSpPr>
          <p:cNvPr id="14" name="모서리가 둥근 직사각형 13"/>
          <p:cNvSpPr/>
          <p:nvPr userDrawn="1"/>
        </p:nvSpPr>
        <p:spPr>
          <a:xfrm>
            <a:off x="999263" y="1504407"/>
            <a:ext cx="3882501" cy="3693111"/>
          </a:xfrm>
          <a:prstGeom prst="roundRect">
            <a:avLst/>
          </a:prstGeom>
          <a:solidFill>
            <a:srgbClr val="EBECF0"/>
          </a:solidFill>
          <a:ln w="12700" cap="flat" cmpd="sng" algn="ctr">
            <a:noFill/>
            <a:prstDash val="solid"/>
            <a:miter lim="800000"/>
          </a:ln>
          <a:effectLst>
            <a:outerShdw blurRad="114300" dist="114300" dir="13500000" algn="br" rotWithShape="0">
              <a:srgbClr val="FFFFFF">
                <a:alpha val="56000"/>
              </a:srgbClr>
            </a:outerShdw>
          </a:effectLst>
        </p:spPr>
        <p:txBody>
          <a:bodyPr rtlCol="0" anchor="ctr"/>
          <a:lstStyle/>
          <a:p>
            <a:pPr algn="ctr" defTabSz="914400"/>
            <a:endParaRPr lang="ko-KR" altLang="en-US" sz="1800" kern="0">
              <a:solidFill>
                <a:prstClr val="white"/>
              </a:solidFill>
              <a:latin typeface="맑은 고딕" panose="020B0503020000020004" pitchFamily="50" charset="-127"/>
              <a:ea typeface="맑은 고딕" panose="020B0503020000020004" pitchFamily="50" charset="-127"/>
            </a:endParaRPr>
          </a:p>
        </p:txBody>
      </p:sp>
      <p:sp>
        <p:nvSpPr>
          <p:cNvPr id="15" name="모서리가 둥근 직사각형 14"/>
          <p:cNvSpPr/>
          <p:nvPr userDrawn="1"/>
        </p:nvSpPr>
        <p:spPr>
          <a:xfrm>
            <a:off x="1016692" y="1531294"/>
            <a:ext cx="3840000" cy="3780000"/>
          </a:xfrm>
          <a:prstGeom prst="roundRect">
            <a:avLst/>
          </a:prstGeom>
          <a:solidFill>
            <a:srgbClr val="EBECF0"/>
          </a:solidFill>
          <a:ln w="12700" cap="flat" cmpd="sng" algn="ctr">
            <a:noFill/>
            <a:prstDash val="solid"/>
            <a:miter lim="800000"/>
          </a:ln>
          <a:effectLst>
            <a:outerShdw blurRad="177800" dist="114300" dir="2700000" algn="tl" rotWithShape="0">
              <a:srgbClr val="ACB0C0">
                <a:alpha val="42000"/>
              </a:srgbClr>
            </a:outerShdw>
          </a:effectLst>
        </p:spPr>
        <p:txBody>
          <a:bodyPr rtlCol="0" anchor="ctr"/>
          <a:lstStyle/>
          <a:p>
            <a:pPr algn="ctr" defTabSz="914400"/>
            <a:endParaRPr lang="ko-KR" altLang="en-US" sz="1800" kern="0">
              <a:solidFill>
                <a:prstClr val="white"/>
              </a:solidFill>
              <a:latin typeface="맑은 고딕" panose="020B0503020000020004" pitchFamily="50" charset="-127"/>
              <a:ea typeface="맑은 고딕" panose="020B0503020000020004" pitchFamily="50" charset="-127"/>
            </a:endParaRPr>
          </a:p>
        </p:txBody>
      </p:sp>
      <p:sp>
        <p:nvSpPr>
          <p:cNvPr id="5" name="그림 개체 틀 4"/>
          <p:cNvSpPr>
            <a:spLocks noGrp="1"/>
          </p:cNvSpPr>
          <p:nvPr>
            <p:ph type="pic" sz="quarter" idx="13" hasCustomPrompt="1"/>
          </p:nvPr>
        </p:nvSpPr>
        <p:spPr>
          <a:xfrm>
            <a:off x="1136692" y="1621294"/>
            <a:ext cx="3600000" cy="3600000"/>
          </a:xfrm>
          <a:prstGeom prst="roundRect">
            <a:avLst>
              <a:gd name="adj" fmla="val 15806"/>
            </a:avLst>
          </a:prstGeom>
          <a:gradFill flip="none" rotWithShape="1">
            <a:gsLst>
              <a:gs pos="0">
                <a:schemeClr val="bg1"/>
              </a:gs>
              <a:gs pos="80000">
                <a:srgbClr val="EBECF0"/>
              </a:gs>
            </a:gsLst>
            <a:lin ang="16200000" scaled="1"/>
            <a:tileRect/>
          </a:gradFill>
        </p:spPr>
        <p:txBody>
          <a:bodyPr vert="horz" lIns="91440" tIns="45720" rIns="91440" bIns="45720" rtlCol="0">
            <a:normAutofit/>
          </a:bodyPr>
          <a:lstStyle>
            <a:lvl1pPr>
              <a:defRPr lang="ko-KR" altLang="en-US" sz="1000" spc="-150" dirty="0">
                <a:latin typeface="맑은 고딕" panose="020B0503020000020004" pitchFamily="50" charset="-127"/>
                <a:ea typeface="맑은 고딕" panose="020B0503020000020004" pitchFamily="50" charset="-127"/>
              </a:defRPr>
            </a:lvl1pPr>
          </a:lstStyle>
          <a:p>
            <a:pPr marL="0" lvl="0" indent="0">
              <a:lnSpc>
                <a:spcPct val="100000"/>
              </a:lnSpc>
              <a:spcBef>
                <a:spcPts val="0"/>
              </a:spcBef>
              <a:buNone/>
            </a:pPr>
            <a:r>
              <a:rPr lang="ko-KR" altLang="en-US" dirty="0"/>
              <a:t>아이콘을 클릭 해서 사진을 넣어주세요</a:t>
            </a:r>
          </a:p>
        </p:txBody>
      </p:sp>
      <p:sp>
        <p:nvSpPr>
          <p:cNvPr id="11" name="슬라이드 번호 개체 틀 1"/>
          <p:cNvSpPr txBox="1">
            <a:spLocks/>
          </p:cNvSpPr>
          <p:nvPr userDrawn="1"/>
        </p:nvSpPr>
        <p:spPr>
          <a:xfrm>
            <a:off x="11548533" y="6560972"/>
            <a:ext cx="643467" cy="28750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3252FE43-74DF-4B1B-855A-1EB0017CF65B}" type="slidenum">
              <a:rPr lang="ko-KR" altLang="en-US" sz="1000" smtClean="0">
                <a:solidFill>
                  <a:srgbClr val="3F3F3F">
                    <a:lumMod val="65000"/>
                    <a:lumOff val="35000"/>
                  </a:srgbClr>
                </a:solidFill>
                <a:latin typeface="맑은 고딕" panose="020B0503020000020004" pitchFamily="50" charset="-127"/>
                <a:ea typeface="맑은 고딕" panose="020B0503020000020004" pitchFamily="50" charset="-127"/>
              </a:rPr>
              <a:pPr algn="r">
                <a:defRPr/>
              </a:pPr>
              <a:t>‹#›</a:t>
            </a:fld>
            <a:endParaRPr lang="ko-KR" altLang="en-US" sz="1000" dirty="0">
              <a:solidFill>
                <a:srgbClr val="3F3F3F">
                  <a:lumMod val="65000"/>
                  <a:lumOff val="35000"/>
                </a:srgbClr>
              </a:solidFill>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15397314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6_내용슬라이드">
    <p:spTree>
      <p:nvGrpSpPr>
        <p:cNvPr id="1" name=""/>
        <p:cNvGrpSpPr/>
        <p:nvPr/>
      </p:nvGrpSpPr>
      <p:grpSpPr>
        <a:xfrm>
          <a:off x="0" y="0"/>
          <a:ext cx="0" cy="0"/>
          <a:chOff x="0" y="0"/>
          <a:chExt cx="0" cy="0"/>
        </a:xfrm>
      </p:grpSpPr>
      <p:grpSp>
        <p:nvGrpSpPr>
          <p:cNvPr id="8" name="그룹 7"/>
          <p:cNvGrpSpPr/>
          <p:nvPr userDrawn="1"/>
        </p:nvGrpSpPr>
        <p:grpSpPr>
          <a:xfrm>
            <a:off x="11083676" y="370671"/>
            <a:ext cx="614784" cy="337980"/>
            <a:chOff x="5974823" y="5905999"/>
            <a:chExt cx="589354" cy="432000"/>
          </a:xfrm>
        </p:grpSpPr>
        <p:sp>
          <p:nvSpPr>
            <p:cNvPr id="9" name="Freeform 21"/>
            <p:cNvSpPr>
              <a:spLocks noChangeAspect="1" noEditPoints="1"/>
            </p:cNvSpPr>
            <p:nvPr/>
          </p:nvSpPr>
          <p:spPr bwMode="auto">
            <a:xfrm>
              <a:off x="5974823" y="5905999"/>
              <a:ext cx="589354" cy="432000"/>
            </a:xfrm>
            <a:custGeom>
              <a:avLst/>
              <a:gdLst>
                <a:gd name="T0" fmla="*/ 1907 w 5667"/>
                <a:gd name="T1" fmla="*/ 3240 h 4155"/>
                <a:gd name="T2" fmla="*/ 727 w 5667"/>
                <a:gd name="T3" fmla="*/ 1437 h 4155"/>
                <a:gd name="T4" fmla="*/ 607 w 5667"/>
                <a:gd name="T5" fmla="*/ 3238 h 4155"/>
                <a:gd name="T6" fmla="*/ 1646 w 5667"/>
                <a:gd name="T7" fmla="*/ 3074 h 4155"/>
                <a:gd name="T8" fmla="*/ 1428 w 5667"/>
                <a:gd name="T9" fmla="*/ 2646 h 4155"/>
                <a:gd name="T10" fmla="*/ 1917 w 5667"/>
                <a:gd name="T11" fmla="*/ 2274 h 4155"/>
                <a:gd name="T12" fmla="*/ 1289 w 5667"/>
                <a:gd name="T13" fmla="*/ 2275 h 4155"/>
                <a:gd name="T14" fmla="*/ 1456 w 5667"/>
                <a:gd name="T15" fmla="*/ 2415 h 4155"/>
                <a:gd name="T16" fmla="*/ 1132 w 5667"/>
                <a:gd name="T17" fmla="*/ 2608 h 4155"/>
                <a:gd name="T18" fmla="*/ 733 w 5667"/>
                <a:gd name="T19" fmla="*/ 1520 h 4155"/>
                <a:gd name="T20" fmla="*/ 1114 w 5667"/>
                <a:gd name="T21" fmla="*/ 1919 h 4155"/>
                <a:gd name="T22" fmla="*/ 1039 w 5667"/>
                <a:gd name="T23" fmla="*/ 1468 h 4155"/>
                <a:gd name="T24" fmla="*/ 979 w 5667"/>
                <a:gd name="T25" fmla="*/ 1489 h 4155"/>
                <a:gd name="T26" fmla="*/ 350 w 5667"/>
                <a:gd name="T27" fmla="*/ 2092 h 4155"/>
                <a:gd name="T28" fmla="*/ 607 w 5667"/>
                <a:gd name="T29" fmla="*/ 3247 h 4155"/>
                <a:gd name="T30" fmla="*/ 1072 w 5667"/>
                <a:gd name="T31" fmla="*/ 2997 h 4155"/>
                <a:gd name="T32" fmla="*/ 894 w 5667"/>
                <a:gd name="T33" fmla="*/ 3075 h 4155"/>
                <a:gd name="T34" fmla="*/ 493 w 5667"/>
                <a:gd name="T35" fmla="*/ 2304 h 4155"/>
                <a:gd name="T36" fmla="*/ 1062 w 5667"/>
                <a:gd name="T37" fmla="*/ 2876 h 4155"/>
                <a:gd name="T38" fmla="*/ 1907 w 5667"/>
                <a:gd name="T39" fmla="*/ 3248 h 4155"/>
                <a:gd name="T40" fmla="*/ 2055 w 5667"/>
                <a:gd name="T41" fmla="*/ 3160 h 4155"/>
                <a:gd name="T42" fmla="*/ 4279 w 5667"/>
                <a:gd name="T43" fmla="*/ 3195 h 4155"/>
                <a:gd name="T44" fmla="*/ 4897 w 5667"/>
                <a:gd name="T45" fmla="*/ 4043 h 4155"/>
                <a:gd name="T46" fmla="*/ 4251 w 5667"/>
                <a:gd name="T47" fmla="*/ 3917 h 4155"/>
                <a:gd name="T48" fmla="*/ 2684 w 5667"/>
                <a:gd name="T49" fmla="*/ 1912 h 4155"/>
                <a:gd name="T50" fmla="*/ 2662 w 5667"/>
                <a:gd name="T51" fmla="*/ 1480 h 4155"/>
                <a:gd name="T52" fmla="*/ 1754 w 5667"/>
                <a:gd name="T53" fmla="*/ 278 h 4155"/>
                <a:gd name="T54" fmla="*/ 1280 w 5667"/>
                <a:gd name="T55" fmla="*/ 0 h 4155"/>
                <a:gd name="T56" fmla="*/ 1490 w 5667"/>
                <a:gd name="T57" fmla="*/ 1651 h 4155"/>
                <a:gd name="T58" fmla="*/ 2683 w 5667"/>
                <a:gd name="T59" fmla="*/ 1920 h 4155"/>
                <a:gd name="T60" fmla="*/ 3475 w 5667"/>
                <a:gd name="T61" fmla="*/ 463 h 4155"/>
                <a:gd name="T62" fmla="*/ 3023 w 5667"/>
                <a:gd name="T63" fmla="*/ 966 h 4155"/>
                <a:gd name="T64" fmla="*/ 4125 w 5667"/>
                <a:gd name="T65" fmla="*/ 1570 h 4155"/>
                <a:gd name="T66" fmla="*/ 4064 w 5667"/>
                <a:gd name="T67" fmla="*/ 1520 h 4155"/>
                <a:gd name="T68" fmla="*/ 4134 w 5667"/>
                <a:gd name="T69" fmla="*/ 1081 h 4155"/>
                <a:gd name="T70" fmla="*/ 4133 w 5667"/>
                <a:gd name="T71" fmla="*/ 1007 h 4155"/>
                <a:gd name="T72" fmla="*/ 2758 w 5667"/>
                <a:gd name="T73" fmla="*/ 1184 h 4155"/>
                <a:gd name="T74" fmla="*/ 4962 w 5667"/>
                <a:gd name="T75" fmla="*/ 462 h 4155"/>
                <a:gd name="T76" fmla="*/ 5356 w 5667"/>
                <a:gd name="T77" fmla="*/ 966 h 4155"/>
                <a:gd name="T78" fmla="*/ 5631 w 5667"/>
                <a:gd name="T79" fmla="*/ 1576 h 4155"/>
                <a:gd name="T80" fmla="*/ 5582 w 5667"/>
                <a:gd name="T81" fmla="*/ 1512 h 4155"/>
                <a:gd name="T82" fmla="*/ 4525 w 5667"/>
                <a:gd name="T83" fmla="*/ 1081 h 4155"/>
                <a:gd name="T84" fmla="*/ 5638 w 5667"/>
                <a:gd name="T85" fmla="*/ 938 h 4155"/>
                <a:gd name="T86" fmla="*/ 4464 w 5667"/>
                <a:gd name="T87" fmla="*/ 1743 h 4155"/>
                <a:gd name="T88" fmla="*/ 3237 w 5667"/>
                <a:gd name="T89" fmla="*/ 3295 h 4155"/>
                <a:gd name="T90" fmla="*/ 3959 w 5667"/>
                <a:gd name="T91" fmla="*/ 2276 h 4155"/>
                <a:gd name="T92" fmla="*/ 3294 w 5667"/>
                <a:gd name="T93" fmla="*/ 2274 h 4155"/>
                <a:gd name="T94" fmla="*/ 2935 w 5667"/>
                <a:gd name="T95" fmla="*/ 2965 h 4155"/>
                <a:gd name="T96" fmla="*/ 2864 w 5667"/>
                <a:gd name="T97" fmla="*/ 2274 h 4155"/>
                <a:gd name="T98" fmla="*/ 2186 w 5667"/>
                <a:gd name="T99" fmla="*/ 2274 h 4155"/>
                <a:gd name="T100" fmla="*/ 2178 w 5667"/>
                <a:gd name="T101" fmla="*/ 4041 h 4155"/>
                <a:gd name="T102" fmla="*/ 2855 w 5667"/>
                <a:gd name="T103" fmla="*/ 4041 h 4155"/>
                <a:gd name="T104" fmla="*/ 3088 w 5667"/>
                <a:gd name="T105" fmla="*/ 3506 h 4155"/>
                <a:gd name="T106" fmla="*/ 3369 w 5667"/>
                <a:gd name="T107" fmla="*/ 4039 h 4155"/>
                <a:gd name="T108" fmla="*/ 4123 w 5667"/>
                <a:gd name="T109" fmla="*/ 4040 h 4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67" h="4155">
                  <a:moveTo>
                    <a:pt x="1907" y="3240"/>
                  </a:moveTo>
                  <a:cubicBezTo>
                    <a:pt x="1905" y="3240"/>
                    <a:pt x="1903" y="3240"/>
                    <a:pt x="1901" y="3240"/>
                  </a:cubicBezTo>
                  <a:cubicBezTo>
                    <a:pt x="1903" y="3240"/>
                    <a:pt x="1905" y="3240"/>
                    <a:pt x="1907" y="3240"/>
                  </a:cubicBezTo>
                  <a:cubicBezTo>
                    <a:pt x="1907" y="3240"/>
                    <a:pt x="1907" y="3240"/>
                    <a:pt x="1907" y="3240"/>
                  </a:cubicBezTo>
                  <a:close/>
                  <a:moveTo>
                    <a:pt x="727" y="1437"/>
                  </a:moveTo>
                  <a:cubicBezTo>
                    <a:pt x="728" y="1437"/>
                    <a:pt x="730" y="1437"/>
                    <a:pt x="731" y="1437"/>
                  </a:cubicBezTo>
                  <a:cubicBezTo>
                    <a:pt x="726" y="1437"/>
                    <a:pt x="721" y="1437"/>
                    <a:pt x="716" y="1437"/>
                  </a:cubicBezTo>
                  <a:cubicBezTo>
                    <a:pt x="720" y="1437"/>
                    <a:pt x="723" y="1437"/>
                    <a:pt x="727" y="1437"/>
                  </a:cubicBezTo>
                  <a:close/>
                  <a:moveTo>
                    <a:pt x="607" y="3238"/>
                  </a:moveTo>
                  <a:cubicBezTo>
                    <a:pt x="603" y="3238"/>
                    <a:pt x="598" y="3238"/>
                    <a:pt x="594" y="3238"/>
                  </a:cubicBezTo>
                  <a:cubicBezTo>
                    <a:pt x="601" y="3238"/>
                    <a:pt x="608" y="3238"/>
                    <a:pt x="616" y="3238"/>
                  </a:cubicBezTo>
                  <a:cubicBezTo>
                    <a:pt x="613" y="3238"/>
                    <a:pt x="610" y="3238"/>
                    <a:pt x="607" y="3238"/>
                  </a:cubicBezTo>
                  <a:close/>
                  <a:moveTo>
                    <a:pt x="1987" y="3164"/>
                  </a:moveTo>
                  <a:cubicBezTo>
                    <a:pt x="1943" y="3164"/>
                    <a:pt x="1876" y="3160"/>
                    <a:pt x="1809" y="3143"/>
                  </a:cubicBezTo>
                  <a:cubicBezTo>
                    <a:pt x="1773" y="3135"/>
                    <a:pt x="1736" y="3121"/>
                    <a:pt x="1699" y="3103"/>
                  </a:cubicBezTo>
                  <a:cubicBezTo>
                    <a:pt x="1681" y="3094"/>
                    <a:pt x="1664" y="3085"/>
                    <a:pt x="1646" y="3074"/>
                  </a:cubicBezTo>
                  <a:cubicBezTo>
                    <a:pt x="1570" y="3029"/>
                    <a:pt x="1492" y="2966"/>
                    <a:pt x="1409" y="2881"/>
                  </a:cubicBezTo>
                  <a:cubicBezTo>
                    <a:pt x="1409" y="2881"/>
                    <a:pt x="1375" y="2847"/>
                    <a:pt x="1320" y="2794"/>
                  </a:cubicBezTo>
                  <a:cubicBezTo>
                    <a:pt x="1332" y="2778"/>
                    <a:pt x="1343" y="2762"/>
                    <a:pt x="1355" y="2746"/>
                  </a:cubicBezTo>
                  <a:cubicBezTo>
                    <a:pt x="1380" y="2712"/>
                    <a:pt x="1405" y="2678"/>
                    <a:pt x="1428" y="2646"/>
                  </a:cubicBezTo>
                  <a:cubicBezTo>
                    <a:pt x="1447" y="2620"/>
                    <a:pt x="1464" y="2593"/>
                    <a:pt x="1481" y="2567"/>
                  </a:cubicBezTo>
                  <a:cubicBezTo>
                    <a:pt x="1535" y="2485"/>
                    <a:pt x="1586" y="2407"/>
                    <a:pt x="1665" y="2346"/>
                  </a:cubicBezTo>
                  <a:cubicBezTo>
                    <a:pt x="1758" y="2274"/>
                    <a:pt x="1842" y="2274"/>
                    <a:pt x="1904" y="2274"/>
                  </a:cubicBezTo>
                  <a:lnTo>
                    <a:pt x="1917" y="2274"/>
                  </a:lnTo>
                  <a:lnTo>
                    <a:pt x="1917" y="2199"/>
                  </a:lnTo>
                  <a:lnTo>
                    <a:pt x="1281" y="2199"/>
                  </a:lnTo>
                  <a:lnTo>
                    <a:pt x="1281" y="2275"/>
                  </a:lnTo>
                  <a:lnTo>
                    <a:pt x="1289" y="2275"/>
                  </a:lnTo>
                  <a:lnTo>
                    <a:pt x="1358" y="2280"/>
                  </a:lnTo>
                  <a:cubicBezTo>
                    <a:pt x="1401" y="2287"/>
                    <a:pt x="1443" y="2296"/>
                    <a:pt x="1459" y="2315"/>
                  </a:cubicBezTo>
                  <a:cubicBezTo>
                    <a:pt x="1477" y="2340"/>
                    <a:pt x="1467" y="2378"/>
                    <a:pt x="1457" y="2411"/>
                  </a:cubicBezTo>
                  <a:lnTo>
                    <a:pt x="1456" y="2415"/>
                  </a:lnTo>
                  <a:cubicBezTo>
                    <a:pt x="1449" y="2443"/>
                    <a:pt x="1434" y="2466"/>
                    <a:pt x="1419" y="2491"/>
                  </a:cubicBezTo>
                  <a:lnTo>
                    <a:pt x="1413" y="2501"/>
                  </a:lnTo>
                  <a:cubicBezTo>
                    <a:pt x="1384" y="2549"/>
                    <a:pt x="1331" y="2626"/>
                    <a:pt x="1254" y="2728"/>
                  </a:cubicBezTo>
                  <a:lnTo>
                    <a:pt x="1132" y="2608"/>
                  </a:lnTo>
                  <a:cubicBezTo>
                    <a:pt x="960" y="2438"/>
                    <a:pt x="747" y="2226"/>
                    <a:pt x="651" y="2131"/>
                  </a:cubicBezTo>
                  <a:cubicBezTo>
                    <a:pt x="509" y="1988"/>
                    <a:pt x="419" y="1771"/>
                    <a:pt x="541" y="1607"/>
                  </a:cubicBezTo>
                  <a:cubicBezTo>
                    <a:pt x="582" y="1552"/>
                    <a:pt x="650" y="1519"/>
                    <a:pt x="723" y="1519"/>
                  </a:cubicBezTo>
                  <a:cubicBezTo>
                    <a:pt x="727" y="1519"/>
                    <a:pt x="730" y="1519"/>
                    <a:pt x="733" y="1520"/>
                  </a:cubicBezTo>
                  <a:cubicBezTo>
                    <a:pt x="905" y="1526"/>
                    <a:pt x="1017" y="1700"/>
                    <a:pt x="1036" y="1860"/>
                  </a:cubicBezTo>
                  <a:cubicBezTo>
                    <a:pt x="1038" y="1873"/>
                    <a:pt x="1038" y="1895"/>
                    <a:pt x="1038" y="1910"/>
                  </a:cubicBezTo>
                  <a:lnTo>
                    <a:pt x="1038" y="1919"/>
                  </a:lnTo>
                  <a:lnTo>
                    <a:pt x="1114" y="1919"/>
                  </a:lnTo>
                  <a:lnTo>
                    <a:pt x="1114" y="1458"/>
                  </a:lnTo>
                  <a:lnTo>
                    <a:pt x="1039" y="1458"/>
                  </a:lnTo>
                  <a:lnTo>
                    <a:pt x="1039" y="1467"/>
                  </a:lnTo>
                  <a:lnTo>
                    <a:pt x="1039" y="1468"/>
                  </a:lnTo>
                  <a:cubicBezTo>
                    <a:pt x="1039" y="1469"/>
                    <a:pt x="1039" y="1471"/>
                    <a:pt x="1039" y="1472"/>
                  </a:cubicBezTo>
                  <a:cubicBezTo>
                    <a:pt x="1039" y="1497"/>
                    <a:pt x="1031" y="1511"/>
                    <a:pt x="1027" y="1511"/>
                  </a:cubicBezTo>
                  <a:cubicBezTo>
                    <a:pt x="1019" y="1511"/>
                    <a:pt x="1007" y="1504"/>
                    <a:pt x="996" y="1498"/>
                  </a:cubicBezTo>
                  <a:cubicBezTo>
                    <a:pt x="991" y="1495"/>
                    <a:pt x="985" y="1491"/>
                    <a:pt x="979" y="1489"/>
                  </a:cubicBezTo>
                  <a:cubicBezTo>
                    <a:pt x="917" y="1458"/>
                    <a:pt x="859" y="1440"/>
                    <a:pt x="796" y="1433"/>
                  </a:cubicBezTo>
                  <a:cubicBezTo>
                    <a:pt x="773" y="1430"/>
                    <a:pt x="749" y="1428"/>
                    <a:pt x="727" y="1428"/>
                  </a:cubicBezTo>
                  <a:cubicBezTo>
                    <a:pt x="583" y="1428"/>
                    <a:pt x="462" y="1486"/>
                    <a:pt x="386" y="1590"/>
                  </a:cubicBezTo>
                  <a:cubicBezTo>
                    <a:pt x="291" y="1721"/>
                    <a:pt x="277" y="1914"/>
                    <a:pt x="350" y="2092"/>
                  </a:cubicBezTo>
                  <a:cubicBezTo>
                    <a:pt x="370" y="2141"/>
                    <a:pt x="398" y="2188"/>
                    <a:pt x="438" y="2240"/>
                  </a:cubicBezTo>
                  <a:cubicBezTo>
                    <a:pt x="197" y="2376"/>
                    <a:pt x="0" y="2650"/>
                    <a:pt x="129" y="2937"/>
                  </a:cubicBezTo>
                  <a:cubicBezTo>
                    <a:pt x="214" y="3125"/>
                    <a:pt x="387" y="3241"/>
                    <a:pt x="594" y="3247"/>
                  </a:cubicBezTo>
                  <a:cubicBezTo>
                    <a:pt x="598" y="3247"/>
                    <a:pt x="603" y="3247"/>
                    <a:pt x="607" y="3247"/>
                  </a:cubicBezTo>
                  <a:cubicBezTo>
                    <a:pt x="771" y="3247"/>
                    <a:pt x="951" y="3169"/>
                    <a:pt x="1100" y="3034"/>
                  </a:cubicBezTo>
                  <a:lnTo>
                    <a:pt x="1107" y="3027"/>
                  </a:lnTo>
                  <a:lnTo>
                    <a:pt x="1100" y="3020"/>
                  </a:lnTo>
                  <a:cubicBezTo>
                    <a:pt x="1085" y="3008"/>
                    <a:pt x="1081" y="3005"/>
                    <a:pt x="1072" y="2997"/>
                  </a:cubicBezTo>
                  <a:lnTo>
                    <a:pt x="1059" y="2986"/>
                  </a:lnTo>
                  <a:lnTo>
                    <a:pt x="1054" y="2981"/>
                  </a:lnTo>
                  <a:lnTo>
                    <a:pt x="1048" y="2985"/>
                  </a:lnTo>
                  <a:cubicBezTo>
                    <a:pt x="1004" y="3019"/>
                    <a:pt x="941" y="3062"/>
                    <a:pt x="894" y="3075"/>
                  </a:cubicBezTo>
                  <a:cubicBezTo>
                    <a:pt x="863" y="3083"/>
                    <a:pt x="831" y="3087"/>
                    <a:pt x="799" y="3087"/>
                  </a:cubicBezTo>
                  <a:cubicBezTo>
                    <a:pt x="637" y="3087"/>
                    <a:pt x="469" y="2987"/>
                    <a:pt x="381" y="2837"/>
                  </a:cubicBezTo>
                  <a:cubicBezTo>
                    <a:pt x="306" y="2710"/>
                    <a:pt x="303" y="2573"/>
                    <a:pt x="370" y="2451"/>
                  </a:cubicBezTo>
                  <a:cubicBezTo>
                    <a:pt x="411" y="2377"/>
                    <a:pt x="447" y="2340"/>
                    <a:pt x="493" y="2304"/>
                  </a:cubicBezTo>
                  <a:cubicBezTo>
                    <a:pt x="515" y="2328"/>
                    <a:pt x="538" y="2351"/>
                    <a:pt x="560" y="2373"/>
                  </a:cubicBezTo>
                  <a:lnTo>
                    <a:pt x="973" y="2787"/>
                  </a:lnTo>
                  <a:lnTo>
                    <a:pt x="997" y="2811"/>
                  </a:lnTo>
                  <a:cubicBezTo>
                    <a:pt x="1021" y="2835"/>
                    <a:pt x="1042" y="2857"/>
                    <a:pt x="1062" y="2876"/>
                  </a:cubicBezTo>
                  <a:cubicBezTo>
                    <a:pt x="1073" y="2888"/>
                    <a:pt x="1085" y="2900"/>
                    <a:pt x="1098" y="2911"/>
                  </a:cubicBezTo>
                  <a:lnTo>
                    <a:pt x="1126" y="2939"/>
                  </a:lnTo>
                  <a:cubicBezTo>
                    <a:pt x="1429" y="3230"/>
                    <a:pt x="1789" y="3243"/>
                    <a:pt x="1792" y="3243"/>
                  </a:cubicBezTo>
                  <a:cubicBezTo>
                    <a:pt x="1792" y="3243"/>
                    <a:pt x="1844" y="3248"/>
                    <a:pt x="1907" y="3248"/>
                  </a:cubicBezTo>
                  <a:cubicBezTo>
                    <a:pt x="1970" y="3248"/>
                    <a:pt x="2021" y="3243"/>
                    <a:pt x="2060" y="3232"/>
                  </a:cubicBezTo>
                  <a:lnTo>
                    <a:pt x="2066" y="3230"/>
                  </a:lnTo>
                  <a:lnTo>
                    <a:pt x="2066" y="3158"/>
                  </a:lnTo>
                  <a:lnTo>
                    <a:pt x="2055" y="3160"/>
                  </a:lnTo>
                  <a:cubicBezTo>
                    <a:pt x="2051" y="3161"/>
                    <a:pt x="2026" y="3164"/>
                    <a:pt x="1987" y="3164"/>
                  </a:cubicBezTo>
                  <a:close/>
                  <a:moveTo>
                    <a:pt x="4897" y="4043"/>
                  </a:moveTo>
                  <a:cubicBezTo>
                    <a:pt x="4731" y="4043"/>
                    <a:pt x="4576" y="3955"/>
                    <a:pt x="4460" y="3797"/>
                  </a:cubicBezTo>
                  <a:cubicBezTo>
                    <a:pt x="4343" y="3637"/>
                    <a:pt x="4279" y="3423"/>
                    <a:pt x="4279" y="3195"/>
                  </a:cubicBezTo>
                  <a:cubicBezTo>
                    <a:pt x="4279" y="2877"/>
                    <a:pt x="4510" y="2609"/>
                    <a:pt x="4784" y="2609"/>
                  </a:cubicBezTo>
                  <a:cubicBezTo>
                    <a:pt x="4945" y="2609"/>
                    <a:pt x="5098" y="2693"/>
                    <a:pt x="5215" y="2846"/>
                  </a:cubicBezTo>
                  <a:cubicBezTo>
                    <a:pt x="5332" y="3001"/>
                    <a:pt x="5397" y="3204"/>
                    <a:pt x="5397" y="3420"/>
                  </a:cubicBezTo>
                  <a:cubicBezTo>
                    <a:pt x="5397" y="3804"/>
                    <a:pt x="5138" y="4043"/>
                    <a:pt x="4897" y="4043"/>
                  </a:cubicBezTo>
                  <a:moveTo>
                    <a:pt x="4840" y="2496"/>
                  </a:moveTo>
                  <a:cubicBezTo>
                    <a:pt x="4631" y="2496"/>
                    <a:pt x="4425" y="2572"/>
                    <a:pt x="4275" y="2706"/>
                  </a:cubicBezTo>
                  <a:cubicBezTo>
                    <a:pt x="4153" y="2813"/>
                    <a:pt x="4009" y="3008"/>
                    <a:pt x="4009" y="3329"/>
                  </a:cubicBezTo>
                  <a:cubicBezTo>
                    <a:pt x="4009" y="3555"/>
                    <a:pt x="4095" y="3764"/>
                    <a:pt x="4251" y="3917"/>
                  </a:cubicBezTo>
                  <a:cubicBezTo>
                    <a:pt x="4408" y="4070"/>
                    <a:pt x="4621" y="4155"/>
                    <a:pt x="4851" y="4155"/>
                  </a:cubicBezTo>
                  <a:cubicBezTo>
                    <a:pt x="5309" y="4155"/>
                    <a:pt x="5667" y="3788"/>
                    <a:pt x="5667" y="3321"/>
                  </a:cubicBezTo>
                  <a:cubicBezTo>
                    <a:pt x="5667" y="2851"/>
                    <a:pt x="5311" y="2496"/>
                    <a:pt x="4840" y="2496"/>
                  </a:cubicBezTo>
                  <a:moveTo>
                    <a:pt x="2684" y="1912"/>
                  </a:moveTo>
                  <a:lnTo>
                    <a:pt x="2732" y="1483"/>
                  </a:lnTo>
                  <a:lnTo>
                    <a:pt x="2733" y="1473"/>
                  </a:lnTo>
                  <a:lnTo>
                    <a:pt x="2664" y="1473"/>
                  </a:lnTo>
                  <a:lnTo>
                    <a:pt x="2662" y="1480"/>
                  </a:lnTo>
                  <a:cubicBezTo>
                    <a:pt x="2586" y="1746"/>
                    <a:pt x="2526" y="1782"/>
                    <a:pt x="2326" y="1782"/>
                  </a:cubicBezTo>
                  <a:lnTo>
                    <a:pt x="1864" y="1782"/>
                  </a:lnTo>
                  <a:cubicBezTo>
                    <a:pt x="1782" y="1782"/>
                    <a:pt x="1754" y="1754"/>
                    <a:pt x="1754" y="1677"/>
                  </a:cubicBezTo>
                  <a:lnTo>
                    <a:pt x="1754" y="278"/>
                  </a:lnTo>
                  <a:cubicBezTo>
                    <a:pt x="1754" y="103"/>
                    <a:pt x="1794" y="79"/>
                    <a:pt x="1955" y="76"/>
                  </a:cubicBezTo>
                  <a:lnTo>
                    <a:pt x="1964" y="76"/>
                  </a:lnTo>
                  <a:lnTo>
                    <a:pt x="1964" y="0"/>
                  </a:lnTo>
                  <a:lnTo>
                    <a:pt x="1280" y="0"/>
                  </a:lnTo>
                  <a:lnTo>
                    <a:pt x="1280" y="76"/>
                  </a:lnTo>
                  <a:lnTo>
                    <a:pt x="1288" y="76"/>
                  </a:lnTo>
                  <a:cubicBezTo>
                    <a:pt x="1441" y="82"/>
                    <a:pt x="1490" y="135"/>
                    <a:pt x="1490" y="296"/>
                  </a:cubicBezTo>
                  <a:lnTo>
                    <a:pt x="1490" y="1651"/>
                  </a:lnTo>
                  <a:cubicBezTo>
                    <a:pt x="1490" y="1798"/>
                    <a:pt x="1448" y="1843"/>
                    <a:pt x="1312" y="1843"/>
                  </a:cubicBezTo>
                  <a:lnTo>
                    <a:pt x="1280" y="1843"/>
                  </a:lnTo>
                  <a:lnTo>
                    <a:pt x="1280" y="1920"/>
                  </a:lnTo>
                  <a:lnTo>
                    <a:pt x="2683" y="1920"/>
                  </a:lnTo>
                  <a:lnTo>
                    <a:pt x="2684" y="1912"/>
                  </a:lnTo>
                  <a:close/>
                  <a:moveTo>
                    <a:pt x="3112" y="683"/>
                  </a:moveTo>
                  <a:cubicBezTo>
                    <a:pt x="3188" y="540"/>
                    <a:pt x="3309" y="462"/>
                    <a:pt x="3451" y="462"/>
                  </a:cubicBezTo>
                  <a:cubicBezTo>
                    <a:pt x="3459" y="462"/>
                    <a:pt x="3467" y="462"/>
                    <a:pt x="3475" y="463"/>
                  </a:cubicBezTo>
                  <a:cubicBezTo>
                    <a:pt x="3703" y="476"/>
                    <a:pt x="3833" y="713"/>
                    <a:pt x="3844" y="940"/>
                  </a:cubicBezTo>
                  <a:lnTo>
                    <a:pt x="3844" y="945"/>
                  </a:lnTo>
                  <a:cubicBezTo>
                    <a:pt x="3844" y="950"/>
                    <a:pt x="3844" y="957"/>
                    <a:pt x="3845" y="966"/>
                  </a:cubicBezTo>
                  <a:lnTo>
                    <a:pt x="3023" y="966"/>
                  </a:lnTo>
                  <a:cubicBezTo>
                    <a:pt x="3037" y="862"/>
                    <a:pt x="3068" y="765"/>
                    <a:pt x="3112" y="683"/>
                  </a:cubicBezTo>
                  <a:moveTo>
                    <a:pt x="3432" y="1969"/>
                  </a:moveTo>
                  <a:cubicBezTo>
                    <a:pt x="3756" y="1969"/>
                    <a:pt x="4002" y="1723"/>
                    <a:pt x="4120" y="1576"/>
                  </a:cubicBezTo>
                  <a:lnTo>
                    <a:pt x="4125" y="1570"/>
                  </a:lnTo>
                  <a:lnTo>
                    <a:pt x="4120" y="1565"/>
                  </a:lnTo>
                  <a:lnTo>
                    <a:pt x="4077" y="1520"/>
                  </a:lnTo>
                  <a:lnTo>
                    <a:pt x="4071" y="1512"/>
                  </a:lnTo>
                  <a:lnTo>
                    <a:pt x="4064" y="1520"/>
                  </a:lnTo>
                  <a:cubicBezTo>
                    <a:pt x="3926" y="1681"/>
                    <a:pt x="3753" y="1770"/>
                    <a:pt x="3576" y="1770"/>
                  </a:cubicBezTo>
                  <a:cubicBezTo>
                    <a:pt x="3566" y="1770"/>
                    <a:pt x="3557" y="1770"/>
                    <a:pt x="3547" y="1769"/>
                  </a:cubicBezTo>
                  <a:cubicBezTo>
                    <a:pt x="3170" y="1748"/>
                    <a:pt x="3008" y="1410"/>
                    <a:pt x="3014" y="1081"/>
                  </a:cubicBezTo>
                  <a:lnTo>
                    <a:pt x="4134" y="1081"/>
                  </a:lnTo>
                  <a:lnTo>
                    <a:pt x="4134" y="1073"/>
                  </a:lnTo>
                  <a:lnTo>
                    <a:pt x="4134" y="1061"/>
                  </a:lnTo>
                  <a:cubicBezTo>
                    <a:pt x="4134" y="1049"/>
                    <a:pt x="4135" y="1036"/>
                    <a:pt x="4134" y="1024"/>
                  </a:cubicBezTo>
                  <a:lnTo>
                    <a:pt x="4133" y="1007"/>
                  </a:lnTo>
                  <a:cubicBezTo>
                    <a:pt x="4131" y="983"/>
                    <a:pt x="4130" y="961"/>
                    <a:pt x="4127" y="938"/>
                  </a:cubicBezTo>
                  <a:cubicBezTo>
                    <a:pt x="4104" y="771"/>
                    <a:pt x="4008" y="600"/>
                    <a:pt x="3876" y="493"/>
                  </a:cubicBezTo>
                  <a:cubicBezTo>
                    <a:pt x="3780" y="415"/>
                    <a:pt x="3629" y="366"/>
                    <a:pt x="3481" y="366"/>
                  </a:cubicBezTo>
                  <a:cubicBezTo>
                    <a:pt x="3007" y="366"/>
                    <a:pt x="2758" y="778"/>
                    <a:pt x="2758" y="1184"/>
                  </a:cubicBezTo>
                  <a:cubicBezTo>
                    <a:pt x="2758" y="1398"/>
                    <a:pt x="2827" y="1597"/>
                    <a:pt x="2953" y="1743"/>
                  </a:cubicBezTo>
                  <a:cubicBezTo>
                    <a:pt x="3078" y="1889"/>
                    <a:pt x="3248" y="1969"/>
                    <a:pt x="3432" y="1969"/>
                  </a:cubicBezTo>
                  <a:moveTo>
                    <a:pt x="4624" y="683"/>
                  </a:moveTo>
                  <a:cubicBezTo>
                    <a:pt x="4700" y="540"/>
                    <a:pt x="4820" y="462"/>
                    <a:pt x="4962" y="462"/>
                  </a:cubicBezTo>
                  <a:cubicBezTo>
                    <a:pt x="4970" y="462"/>
                    <a:pt x="4978" y="462"/>
                    <a:pt x="4986" y="463"/>
                  </a:cubicBezTo>
                  <a:cubicBezTo>
                    <a:pt x="5214" y="476"/>
                    <a:pt x="5344" y="713"/>
                    <a:pt x="5355" y="940"/>
                  </a:cubicBezTo>
                  <a:cubicBezTo>
                    <a:pt x="5355" y="942"/>
                    <a:pt x="5356" y="952"/>
                    <a:pt x="5356" y="965"/>
                  </a:cubicBezTo>
                  <a:lnTo>
                    <a:pt x="5356" y="966"/>
                  </a:lnTo>
                  <a:lnTo>
                    <a:pt x="4534" y="966"/>
                  </a:lnTo>
                  <a:cubicBezTo>
                    <a:pt x="4549" y="862"/>
                    <a:pt x="4580" y="764"/>
                    <a:pt x="4624" y="683"/>
                  </a:cubicBezTo>
                  <a:moveTo>
                    <a:pt x="4944" y="1969"/>
                  </a:moveTo>
                  <a:cubicBezTo>
                    <a:pt x="5268" y="1969"/>
                    <a:pt x="5514" y="1723"/>
                    <a:pt x="5631" y="1576"/>
                  </a:cubicBezTo>
                  <a:lnTo>
                    <a:pt x="5636" y="1570"/>
                  </a:lnTo>
                  <a:lnTo>
                    <a:pt x="5631" y="1565"/>
                  </a:lnTo>
                  <a:lnTo>
                    <a:pt x="5589" y="1519"/>
                  </a:lnTo>
                  <a:lnTo>
                    <a:pt x="5582" y="1512"/>
                  </a:lnTo>
                  <a:lnTo>
                    <a:pt x="5576" y="1520"/>
                  </a:lnTo>
                  <a:cubicBezTo>
                    <a:pt x="5438" y="1681"/>
                    <a:pt x="5264" y="1770"/>
                    <a:pt x="5087" y="1770"/>
                  </a:cubicBezTo>
                  <a:cubicBezTo>
                    <a:pt x="5078" y="1770"/>
                    <a:pt x="5068" y="1770"/>
                    <a:pt x="5058" y="1769"/>
                  </a:cubicBezTo>
                  <a:cubicBezTo>
                    <a:pt x="4681" y="1748"/>
                    <a:pt x="4519" y="1410"/>
                    <a:pt x="4525" y="1081"/>
                  </a:cubicBezTo>
                  <a:lnTo>
                    <a:pt x="5646" y="1081"/>
                  </a:lnTo>
                  <a:lnTo>
                    <a:pt x="5646" y="1073"/>
                  </a:lnTo>
                  <a:cubicBezTo>
                    <a:pt x="5646" y="1057"/>
                    <a:pt x="5646" y="1040"/>
                    <a:pt x="5645" y="1024"/>
                  </a:cubicBezTo>
                  <a:cubicBezTo>
                    <a:pt x="5643" y="994"/>
                    <a:pt x="5641" y="967"/>
                    <a:pt x="5638" y="938"/>
                  </a:cubicBezTo>
                  <a:cubicBezTo>
                    <a:pt x="5616" y="771"/>
                    <a:pt x="5520" y="600"/>
                    <a:pt x="5387" y="493"/>
                  </a:cubicBezTo>
                  <a:cubicBezTo>
                    <a:pt x="5292" y="415"/>
                    <a:pt x="5140" y="366"/>
                    <a:pt x="4992" y="366"/>
                  </a:cubicBezTo>
                  <a:cubicBezTo>
                    <a:pt x="4518" y="366"/>
                    <a:pt x="4270" y="778"/>
                    <a:pt x="4270" y="1184"/>
                  </a:cubicBezTo>
                  <a:cubicBezTo>
                    <a:pt x="4270" y="1398"/>
                    <a:pt x="4339" y="1597"/>
                    <a:pt x="4464" y="1743"/>
                  </a:cubicBezTo>
                  <a:cubicBezTo>
                    <a:pt x="4589" y="1889"/>
                    <a:pt x="4760" y="1969"/>
                    <a:pt x="4944" y="1969"/>
                  </a:cubicBezTo>
                  <a:moveTo>
                    <a:pt x="3876" y="3955"/>
                  </a:moveTo>
                  <a:cubicBezTo>
                    <a:pt x="3827" y="3906"/>
                    <a:pt x="3745" y="3821"/>
                    <a:pt x="3641" y="3713"/>
                  </a:cubicBezTo>
                  <a:cubicBezTo>
                    <a:pt x="3532" y="3600"/>
                    <a:pt x="3395" y="3458"/>
                    <a:pt x="3237" y="3295"/>
                  </a:cubicBezTo>
                  <a:cubicBezTo>
                    <a:pt x="3114" y="3169"/>
                    <a:pt x="3031" y="3123"/>
                    <a:pt x="2979" y="3108"/>
                  </a:cubicBezTo>
                  <a:cubicBezTo>
                    <a:pt x="3162" y="2971"/>
                    <a:pt x="3379" y="2710"/>
                    <a:pt x="3525" y="2535"/>
                  </a:cubicBezTo>
                  <a:cubicBezTo>
                    <a:pt x="3577" y="2472"/>
                    <a:pt x="3619" y="2422"/>
                    <a:pt x="3643" y="2397"/>
                  </a:cubicBezTo>
                  <a:cubicBezTo>
                    <a:pt x="3723" y="2316"/>
                    <a:pt x="3802" y="2285"/>
                    <a:pt x="3959" y="2276"/>
                  </a:cubicBezTo>
                  <a:lnTo>
                    <a:pt x="3968" y="2275"/>
                  </a:lnTo>
                  <a:lnTo>
                    <a:pt x="3968" y="2199"/>
                  </a:lnTo>
                  <a:lnTo>
                    <a:pt x="3294" y="2199"/>
                  </a:lnTo>
                  <a:lnTo>
                    <a:pt x="3294" y="2274"/>
                  </a:lnTo>
                  <a:lnTo>
                    <a:pt x="3302" y="2275"/>
                  </a:lnTo>
                  <a:cubicBezTo>
                    <a:pt x="3429" y="2280"/>
                    <a:pt x="3452" y="2307"/>
                    <a:pt x="3452" y="2360"/>
                  </a:cubicBezTo>
                  <a:cubicBezTo>
                    <a:pt x="3452" y="2454"/>
                    <a:pt x="3167" y="2736"/>
                    <a:pt x="2938" y="2962"/>
                  </a:cubicBezTo>
                  <a:lnTo>
                    <a:pt x="2935" y="2965"/>
                  </a:lnTo>
                  <a:cubicBezTo>
                    <a:pt x="2837" y="3062"/>
                    <a:pt x="2747" y="3120"/>
                    <a:pt x="2653" y="3145"/>
                  </a:cubicBezTo>
                  <a:lnTo>
                    <a:pt x="2653" y="2507"/>
                  </a:lnTo>
                  <a:cubicBezTo>
                    <a:pt x="2653" y="2337"/>
                    <a:pt x="2702" y="2281"/>
                    <a:pt x="2855" y="2275"/>
                  </a:cubicBezTo>
                  <a:lnTo>
                    <a:pt x="2864" y="2274"/>
                  </a:lnTo>
                  <a:lnTo>
                    <a:pt x="2864" y="2199"/>
                  </a:lnTo>
                  <a:lnTo>
                    <a:pt x="2178" y="2199"/>
                  </a:lnTo>
                  <a:lnTo>
                    <a:pt x="2178" y="2274"/>
                  </a:lnTo>
                  <a:lnTo>
                    <a:pt x="2186" y="2274"/>
                  </a:lnTo>
                  <a:cubicBezTo>
                    <a:pt x="2318" y="2279"/>
                    <a:pt x="2390" y="2314"/>
                    <a:pt x="2390" y="2485"/>
                  </a:cubicBezTo>
                  <a:lnTo>
                    <a:pt x="2390" y="3827"/>
                  </a:lnTo>
                  <a:cubicBezTo>
                    <a:pt x="2390" y="3961"/>
                    <a:pt x="2357" y="4034"/>
                    <a:pt x="2186" y="4041"/>
                  </a:cubicBezTo>
                  <a:lnTo>
                    <a:pt x="2178" y="4041"/>
                  </a:lnTo>
                  <a:lnTo>
                    <a:pt x="2178" y="4116"/>
                  </a:lnTo>
                  <a:lnTo>
                    <a:pt x="2864" y="4116"/>
                  </a:lnTo>
                  <a:lnTo>
                    <a:pt x="2864" y="4041"/>
                  </a:lnTo>
                  <a:lnTo>
                    <a:pt x="2855" y="4041"/>
                  </a:lnTo>
                  <a:cubicBezTo>
                    <a:pt x="2700" y="4035"/>
                    <a:pt x="2653" y="3977"/>
                    <a:pt x="2653" y="3796"/>
                  </a:cubicBezTo>
                  <a:lnTo>
                    <a:pt x="2653" y="3231"/>
                  </a:lnTo>
                  <a:cubicBezTo>
                    <a:pt x="2656" y="3231"/>
                    <a:pt x="2658" y="3231"/>
                    <a:pt x="2661" y="3231"/>
                  </a:cubicBezTo>
                  <a:cubicBezTo>
                    <a:pt x="2762" y="3231"/>
                    <a:pt x="2865" y="3276"/>
                    <a:pt x="3088" y="3506"/>
                  </a:cubicBezTo>
                  <a:cubicBezTo>
                    <a:pt x="3172" y="3592"/>
                    <a:pt x="3242" y="3663"/>
                    <a:pt x="3299" y="3721"/>
                  </a:cubicBezTo>
                  <a:cubicBezTo>
                    <a:pt x="3438" y="3860"/>
                    <a:pt x="3508" y="3931"/>
                    <a:pt x="3508" y="3964"/>
                  </a:cubicBezTo>
                  <a:cubicBezTo>
                    <a:pt x="3508" y="3996"/>
                    <a:pt x="3493" y="4029"/>
                    <a:pt x="3377" y="4038"/>
                  </a:cubicBezTo>
                  <a:lnTo>
                    <a:pt x="3369" y="4039"/>
                  </a:lnTo>
                  <a:lnTo>
                    <a:pt x="3369" y="4116"/>
                  </a:lnTo>
                  <a:lnTo>
                    <a:pt x="4132" y="4116"/>
                  </a:lnTo>
                  <a:lnTo>
                    <a:pt x="4132" y="4040"/>
                  </a:lnTo>
                  <a:lnTo>
                    <a:pt x="4123" y="4040"/>
                  </a:lnTo>
                  <a:cubicBezTo>
                    <a:pt x="3978" y="4032"/>
                    <a:pt x="3919" y="4001"/>
                    <a:pt x="3876" y="3955"/>
                  </a:cubicBezTo>
                </a:path>
              </a:pathLst>
            </a:custGeom>
            <a:gradFill>
              <a:gsLst>
                <a:gs pos="0">
                  <a:srgbClr val="FFB700"/>
                </a:gs>
                <a:gs pos="90000">
                  <a:srgbClr val="FF4D1B"/>
                </a:gs>
              </a:gsLst>
              <a:lin ang="2700000" scaled="1"/>
            </a:gradFill>
            <a:ln>
              <a:noFill/>
            </a:ln>
            <a:effectLst>
              <a:outerShdw dist="127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1013">
                <a:solidFill>
                  <a:srgbClr val="FFFFFF"/>
                </a:solidFill>
                <a:latin typeface="맑은 고딕" panose="020B0503020000020004" pitchFamily="50" charset="-127"/>
                <a:ea typeface="맑은 고딕" panose="020B0503020000020004" pitchFamily="50" charset="-127"/>
              </a:endParaRPr>
            </a:p>
          </p:txBody>
        </p:sp>
        <p:sp>
          <p:nvSpPr>
            <p:cNvPr id="10" name="Freeform 21"/>
            <p:cNvSpPr>
              <a:spLocks noChangeAspect="1" noEditPoints="1"/>
            </p:cNvSpPr>
            <p:nvPr/>
          </p:nvSpPr>
          <p:spPr bwMode="auto">
            <a:xfrm>
              <a:off x="5974823" y="5905999"/>
              <a:ext cx="589354" cy="432000"/>
            </a:xfrm>
            <a:custGeom>
              <a:avLst/>
              <a:gdLst>
                <a:gd name="T0" fmla="*/ 1907 w 5667"/>
                <a:gd name="T1" fmla="*/ 3240 h 4155"/>
                <a:gd name="T2" fmla="*/ 727 w 5667"/>
                <a:gd name="T3" fmla="*/ 1437 h 4155"/>
                <a:gd name="T4" fmla="*/ 607 w 5667"/>
                <a:gd name="T5" fmla="*/ 3238 h 4155"/>
                <a:gd name="T6" fmla="*/ 1646 w 5667"/>
                <a:gd name="T7" fmla="*/ 3074 h 4155"/>
                <a:gd name="T8" fmla="*/ 1428 w 5667"/>
                <a:gd name="T9" fmla="*/ 2646 h 4155"/>
                <a:gd name="T10" fmla="*/ 1917 w 5667"/>
                <a:gd name="T11" fmla="*/ 2274 h 4155"/>
                <a:gd name="T12" fmla="*/ 1289 w 5667"/>
                <a:gd name="T13" fmla="*/ 2275 h 4155"/>
                <a:gd name="T14" fmla="*/ 1456 w 5667"/>
                <a:gd name="T15" fmla="*/ 2415 h 4155"/>
                <a:gd name="T16" fmla="*/ 1132 w 5667"/>
                <a:gd name="T17" fmla="*/ 2608 h 4155"/>
                <a:gd name="T18" fmla="*/ 733 w 5667"/>
                <a:gd name="T19" fmla="*/ 1520 h 4155"/>
                <a:gd name="T20" fmla="*/ 1114 w 5667"/>
                <a:gd name="T21" fmla="*/ 1919 h 4155"/>
                <a:gd name="T22" fmla="*/ 1039 w 5667"/>
                <a:gd name="T23" fmla="*/ 1468 h 4155"/>
                <a:gd name="T24" fmla="*/ 979 w 5667"/>
                <a:gd name="T25" fmla="*/ 1489 h 4155"/>
                <a:gd name="T26" fmla="*/ 350 w 5667"/>
                <a:gd name="T27" fmla="*/ 2092 h 4155"/>
                <a:gd name="T28" fmla="*/ 607 w 5667"/>
                <a:gd name="T29" fmla="*/ 3247 h 4155"/>
                <a:gd name="T30" fmla="*/ 1072 w 5667"/>
                <a:gd name="T31" fmla="*/ 2997 h 4155"/>
                <a:gd name="T32" fmla="*/ 894 w 5667"/>
                <a:gd name="T33" fmla="*/ 3075 h 4155"/>
                <a:gd name="T34" fmla="*/ 493 w 5667"/>
                <a:gd name="T35" fmla="*/ 2304 h 4155"/>
                <a:gd name="T36" fmla="*/ 1062 w 5667"/>
                <a:gd name="T37" fmla="*/ 2876 h 4155"/>
                <a:gd name="T38" fmla="*/ 1907 w 5667"/>
                <a:gd name="T39" fmla="*/ 3248 h 4155"/>
                <a:gd name="T40" fmla="*/ 2055 w 5667"/>
                <a:gd name="T41" fmla="*/ 3160 h 4155"/>
                <a:gd name="T42" fmla="*/ 4279 w 5667"/>
                <a:gd name="T43" fmla="*/ 3195 h 4155"/>
                <a:gd name="T44" fmla="*/ 4897 w 5667"/>
                <a:gd name="T45" fmla="*/ 4043 h 4155"/>
                <a:gd name="T46" fmla="*/ 4251 w 5667"/>
                <a:gd name="T47" fmla="*/ 3917 h 4155"/>
                <a:gd name="T48" fmla="*/ 2684 w 5667"/>
                <a:gd name="T49" fmla="*/ 1912 h 4155"/>
                <a:gd name="T50" fmla="*/ 2662 w 5667"/>
                <a:gd name="T51" fmla="*/ 1480 h 4155"/>
                <a:gd name="T52" fmla="*/ 1754 w 5667"/>
                <a:gd name="T53" fmla="*/ 278 h 4155"/>
                <a:gd name="T54" fmla="*/ 1280 w 5667"/>
                <a:gd name="T55" fmla="*/ 0 h 4155"/>
                <a:gd name="T56" fmla="*/ 1490 w 5667"/>
                <a:gd name="T57" fmla="*/ 1651 h 4155"/>
                <a:gd name="T58" fmla="*/ 2683 w 5667"/>
                <a:gd name="T59" fmla="*/ 1920 h 4155"/>
                <a:gd name="T60" fmla="*/ 3475 w 5667"/>
                <a:gd name="T61" fmla="*/ 463 h 4155"/>
                <a:gd name="T62" fmla="*/ 3023 w 5667"/>
                <a:gd name="T63" fmla="*/ 966 h 4155"/>
                <a:gd name="T64" fmla="*/ 4125 w 5667"/>
                <a:gd name="T65" fmla="*/ 1570 h 4155"/>
                <a:gd name="T66" fmla="*/ 4064 w 5667"/>
                <a:gd name="T67" fmla="*/ 1520 h 4155"/>
                <a:gd name="T68" fmla="*/ 4134 w 5667"/>
                <a:gd name="T69" fmla="*/ 1081 h 4155"/>
                <a:gd name="T70" fmla="*/ 4133 w 5667"/>
                <a:gd name="T71" fmla="*/ 1007 h 4155"/>
                <a:gd name="T72" fmla="*/ 2758 w 5667"/>
                <a:gd name="T73" fmla="*/ 1184 h 4155"/>
                <a:gd name="T74" fmla="*/ 4962 w 5667"/>
                <a:gd name="T75" fmla="*/ 462 h 4155"/>
                <a:gd name="T76" fmla="*/ 5356 w 5667"/>
                <a:gd name="T77" fmla="*/ 966 h 4155"/>
                <a:gd name="T78" fmla="*/ 5631 w 5667"/>
                <a:gd name="T79" fmla="*/ 1576 h 4155"/>
                <a:gd name="T80" fmla="*/ 5582 w 5667"/>
                <a:gd name="T81" fmla="*/ 1512 h 4155"/>
                <a:gd name="T82" fmla="*/ 4525 w 5667"/>
                <a:gd name="T83" fmla="*/ 1081 h 4155"/>
                <a:gd name="T84" fmla="*/ 5638 w 5667"/>
                <a:gd name="T85" fmla="*/ 938 h 4155"/>
                <a:gd name="T86" fmla="*/ 4464 w 5667"/>
                <a:gd name="T87" fmla="*/ 1743 h 4155"/>
                <a:gd name="T88" fmla="*/ 3237 w 5667"/>
                <a:gd name="T89" fmla="*/ 3295 h 4155"/>
                <a:gd name="T90" fmla="*/ 3959 w 5667"/>
                <a:gd name="T91" fmla="*/ 2276 h 4155"/>
                <a:gd name="T92" fmla="*/ 3294 w 5667"/>
                <a:gd name="T93" fmla="*/ 2274 h 4155"/>
                <a:gd name="T94" fmla="*/ 2935 w 5667"/>
                <a:gd name="T95" fmla="*/ 2965 h 4155"/>
                <a:gd name="T96" fmla="*/ 2864 w 5667"/>
                <a:gd name="T97" fmla="*/ 2274 h 4155"/>
                <a:gd name="T98" fmla="*/ 2186 w 5667"/>
                <a:gd name="T99" fmla="*/ 2274 h 4155"/>
                <a:gd name="T100" fmla="*/ 2178 w 5667"/>
                <a:gd name="T101" fmla="*/ 4041 h 4155"/>
                <a:gd name="T102" fmla="*/ 2855 w 5667"/>
                <a:gd name="T103" fmla="*/ 4041 h 4155"/>
                <a:gd name="T104" fmla="*/ 3088 w 5667"/>
                <a:gd name="T105" fmla="*/ 3506 h 4155"/>
                <a:gd name="T106" fmla="*/ 3369 w 5667"/>
                <a:gd name="T107" fmla="*/ 4039 h 4155"/>
                <a:gd name="T108" fmla="*/ 4123 w 5667"/>
                <a:gd name="T109" fmla="*/ 4040 h 4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67" h="4155">
                  <a:moveTo>
                    <a:pt x="1907" y="3240"/>
                  </a:moveTo>
                  <a:cubicBezTo>
                    <a:pt x="1905" y="3240"/>
                    <a:pt x="1903" y="3240"/>
                    <a:pt x="1901" y="3240"/>
                  </a:cubicBezTo>
                  <a:cubicBezTo>
                    <a:pt x="1903" y="3240"/>
                    <a:pt x="1905" y="3240"/>
                    <a:pt x="1907" y="3240"/>
                  </a:cubicBezTo>
                  <a:cubicBezTo>
                    <a:pt x="1907" y="3240"/>
                    <a:pt x="1907" y="3240"/>
                    <a:pt x="1907" y="3240"/>
                  </a:cubicBezTo>
                  <a:close/>
                  <a:moveTo>
                    <a:pt x="727" y="1437"/>
                  </a:moveTo>
                  <a:cubicBezTo>
                    <a:pt x="728" y="1437"/>
                    <a:pt x="730" y="1437"/>
                    <a:pt x="731" y="1437"/>
                  </a:cubicBezTo>
                  <a:cubicBezTo>
                    <a:pt x="726" y="1437"/>
                    <a:pt x="721" y="1437"/>
                    <a:pt x="716" y="1437"/>
                  </a:cubicBezTo>
                  <a:cubicBezTo>
                    <a:pt x="720" y="1437"/>
                    <a:pt x="723" y="1437"/>
                    <a:pt x="727" y="1437"/>
                  </a:cubicBezTo>
                  <a:close/>
                  <a:moveTo>
                    <a:pt x="607" y="3238"/>
                  </a:moveTo>
                  <a:cubicBezTo>
                    <a:pt x="603" y="3238"/>
                    <a:pt x="598" y="3238"/>
                    <a:pt x="594" y="3238"/>
                  </a:cubicBezTo>
                  <a:cubicBezTo>
                    <a:pt x="601" y="3238"/>
                    <a:pt x="608" y="3238"/>
                    <a:pt x="616" y="3238"/>
                  </a:cubicBezTo>
                  <a:cubicBezTo>
                    <a:pt x="613" y="3238"/>
                    <a:pt x="610" y="3238"/>
                    <a:pt x="607" y="3238"/>
                  </a:cubicBezTo>
                  <a:close/>
                  <a:moveTo>
                    <a:pt x="1987" y="3164"/>
                  </a:moveTo>
                  <a:cubicBezTo>
                    <a:pt x="1943" y="3164"/>
                    <a:pt x="1876" y="3160"/>
                    <a:pt x="1809" y="3143"/>
                  </a:cubicBezTo>
                  <a:cubicBezTo>
                    <a:pt x="1773" y="3135"/>
                    <a:pt x="1736" y="3121"/>
                    <a:pt x="1699" y="3103"/>
                  </a:cubicBezTo>
                  <a:cubicBezTo>
                    <a:pt x="1681" y="3094"/>
                    <a:pt x="1664" y="3085"/>
                    <a:pt x="1646" y="3074"/>
                  </a:cubicBezTo>
                  <a:cubicBezTo>
                    <a:pt x="1570" y="3029"/>
                    <a:pt x="1492" y="2966"/>
                    <a:pt x="1409" y="2881"/>
                  </a:cubicBezTo>
                  <a:cubicBezTo>
                    <a:pt x="1409" y="2881"/>
                    <a:pt x="1375" y="2847"/>
                    <a:pt x="1320" y="2794"/>
                  </a:cubicBezTo>
                  <a:cubicBezTo>
                    <a:pt x="1332" y="2778"/>
                    <a:pt x="1343" y="2762"/>
                    <a:pt x="1355" y="2746"/>
                  </a:cubicBezTo>
                  <a:cubicBezTo>
                    <a:pt x="1380" y="2712"/>
                    <a:pt x="1405" y="2678"/>
                    <a:pt x="1428" y="2646"/>
                  </a:cubicBezTo>
                  <a:cubicBezTo>
                    <a:pt x="1447" y="2620"/>
                    <a:pt x="1464" y="2593"/>
                    <a:pt x="1481" y="2567"/>
                  </a:cubicBezTo>
                  <a:cubicBezTo>
                    <a:pt x="1535" y="2485"/>
                    <a:pt x="1586" y="2407"/>
                    <a:pt x="1665" y="2346"/>
                  </a:cubicBezTo>
                  <a:cubicBezTo>
                    <a:pt x="1758" y="2274"/>
                    <a:pt x="1842" y="2274"/>
                    <a:pt x="1904" y="2274"/>
                  </a:cubicBezTo>
                  <a:lnTo>
                    <a:pt x="1917" y="2274"/>
                  </a:lnTo>
                  <a:lnTo>
                    <a:pt x="1917" y="2199"/>
                  </a:lnTo>
                  <a:lnTo>
                    <a:pt x="1281" y="2199"/>
                  </a:lnTo>
                  <a:lnTo>
                    <a:pt x="1281" y="2275"/>
                  </a:lnTo>
                  <a:lnTo>
                    <a:pt x="1289" y="2275"/>
                  </a:lnTo>
                  <a:lnTo>
                    <a:pt x="1358" y="2280"/>
                  </a:lnTo>
                  <a:cubicBezTo>
                    <a:pt x="1401" y="2287"/>
                    <a:pt x="1443" y="2296"/>
                    <a:pt x="1459" y="2315"/>
                  </a:cubicBezTo>
                  <a:cubicBezTo>
                    <a:pt x="1477" y="2340"/>
                    <a:pt x="1467" y="2378"/>
                    <a:pt x="1457" y="2411"/>
                  </a:cubicBezTo>
                  <a:lnTo>
                    <a:pt x="1456" y="2415"/>
                  </a:lnTo>
                  <a:cubicBezTo>
                    <a:pt x="1449" y="2443"/>
                    <a:pt x="1434" y="2466"/>
                    <a:pt x="1419" y="2491"/>
                  </a:cubicBezTo>
                  <a:lnTo>
                    <a:pt x="1413" y="2501"/>
                  </a:lnTo>
                  <a:cubicBezTo>
                    <a:pt x="1384" y="2549"/>
                    <a:pt x="1331" y="2626"/>
                    <a:pt x="1254" y="2728"/>
                  </a:cubicBezTo>
                  <a:lnTo>
                    <a:pt x="1132" y="2608"/>
                  </a:lnTo>
                  <a:cubicBezTo>
                    <a:pt x="960" y="2438"/>
                    <a:pt x="747" y="2226"/>
                    <a:pt x="651" y="2131"/>
                  </a:cubicBezTo>
                  <a:cubicBezTo>
                    <a:pt x="509" y="1988"/>
                    <a:pt x="419" y="1771"/>
                    <a:pt x="541" y="1607"/>
                  </a:cubicBezTo>
                  <a:cubicBezTo>
                    <a:pt x="582" y="1552"/>
                    <a:pt x="650" y="1519"/>
                    <a:pt x="723" y="1519"/>
                  </a:cubicBezTo>
                  <a:cubicBezTo>
                    <a:pt x="727" y="1519"/>
                    <a:pt x="730" y="1519"/>
                    <a:pt x="733" y="1520"/>
                  </a:cubicBezTo>
                  <a:cubicBezTo>
                    <a:pt x="905" y="1526"/>
                    <a:pt x="1017" y="1700"/>
                    <a:pt x="1036" y="1860"/>
                  </a:cubicBezTo>
                  <a:cubicBezTo>
                    <a:pt x="1038" y="1873"/>
                    <a:pt x="1038" y="1895"/>
                    <a:pt x="1038" y="1910"/>
                  </a:cubicBezTo>
                  <a:lnTo>
                    <a:pt x="1038" y="1919"/>
                  </a:lnTo>
                  <a:lnTo>
                    <a:pt x="1114" y="1919"/>
                  </a:lnTo>
                  <a:lnTo>
                    <a:pt x="1114" y="1458"/>
                  </a:lnTo>
                  <a:lnTo>
                    <a:pt x="1039" y="1458"/>
                  </a:lnTo>
                  <a:lnTo>
                    <a:pt x="1039" y="1467"/>
                  </a:lnTo>
                  <a:lnTo>
                    <a:pt x="1039" y="1468"/>
                  </a:lnTo>
                  <a:cubicBezTo>
                    <a:pt x="1039" y="1469"/>
                    <a:pt x="1039" y="1471"/>
                    <a:pt x="1039" y="1472"/>
                  </a:cubicBezTo>
                  <a:cubicBezTo>
                    <a:pt x="1039" y="1497"/>
                    <a:pt x="1031" y="1511"/>
                    <a:pt x="1027" y="1511"/>
                  </a:cubicBezTo>
                  <a:cubicBezTo>
                    <a:pt x="1019" y="1511"/>
                    <a:pt x="1007" y="1504"/>
                    <a:pt x="996" y="1498"/>
                  </a:cubicBezTo>
                  <a:cubicBezTo>
                    <a:pt x="991" y="1495"/>
                    <a:pt x="985" y="1491"/>
                    <a:pt x="979" y="1489"/>
                  </a:cubicBezTo>
                  <a:cubicBezTo>
                    <a:pt x="917" y="1458"/>
                    <a:pt x="859" y="1440"/>
                    <a:pt x="796" y="1433"/>
                  </a:cubicBezTo>
                  <a:cubicBezTo>
                    <a:pt x="773" y="1430"/>
                    <a:pt x="749" y="1428"/>
                    <a:pt x="727" y="1428"/>
                  </a:cubicBezTo>
                  <a:cubicBezTo>
                    <a:pt x="583" y="1428"/>
                    <a:pt x="462" y="1486"/>
                    <a:pt x="386" y="1590"/>
                  </a:cubicBezTo>
                  <a:cubicBezTo>
                    <a:pt x="291" y="1721"/>
                    <a:pt x="277" y="1914"/>
                    <a:pt x="350" y="2092"/>
                  </a:cubicBezTo>
                  <a:cubicBezTo>
                    <a:pt x="370" y="2141"/>
                    <a:pt x="398" y="2188"/>
                    <a:pt x="438" y="2240"/>
                  </a:cubicBezTo>
                  <a:cubicBezTo>
                    <a:pt x="197" y="2376"/>
                    <a:pt x="0" y="2650"/>
                    <a:pt x="129" y="2937"/>
                  </a:cubicBezTo>
                  <a:cubicBezTo>
                    <a:pt x="214" y="3125"/>
                    <a:pt x="387" y="3241"/>
                    <a:pt x="594" y="3247"/>
                  </a:cubicBezTo>
                  <a:cubicBezTo>
                    <a:pt x="598" y="3247"/>
                    <a:pt x="603" y="3247"/>
                    <a:pt x="607" y="3247"/>
                  </a:cubicBezTo>
                  <a:cubicBezTo>
                    <a:pt x="771" y="3247"/>
                    <a:pt x="951" y="3169"/>
                    <a:pt x="1100" y="3034"/>
                  </a:cubicBezTo>
                  <a:lnTo>
                    <a:pt x="1107" y="3027"/>
                  </a:lnTo>
                  <a:lnTo>
                    <a:pt x="1100" y="3020"/>
                  </a:lnTo>
                  <a:cubicBezTo>
                    <a:pt x="1085" y="3008"/>
                    <a:pt x="1081" y="3005"/>
                    <a:pt x="1072" y="2997"/>
                  </a:cubicBezTo>
                  <a:lnTo>
                    <a:pt x="1059" y="2986"/>
                  </a:lnTo>
                  <a:lnTo>
                    <a:pt x="1054" y="2981"/>
                  </a:lnTo>
                  <a:lnTo>
                    <a:pt x="1048" y="2985"/>
                  </a:lnTo>
                  <a:cubicBezTo>
                    <a:pt x="1004" y="3019"/>
                    <a:pt x="941" y="3062"/>
                    <a:pt x="894" y="3075"/>
                  </a:cubicBezTo>
                  <a:cubicBezTo>
                    <a:pt x="863" y="3083"/>
                    <a:pt x="831" y="3087"/>
                    <a:pt x="799" y="3087"/>
                  </a:cubicBezTo>
                  <a:cubicBezTo>
                    <a:pt x="637" y="3087"/>
                    <a:pt x="469" y="2987"/>
                    <a:pt x="381" y="2837"/>
                  </a:cubicBezTo>
                  <a:cubicBezTo>
                    <a:pt x="306" y="2710"/>
                    <a:pt x="303" y="2573"/>
                    <a:pt x="370" y="2451"/>
                  </a:cubicBezTo>
                  <a:cubicBezTo>
                    <a:pt x="411" y="2377"/>
                    <a:pt x="447" y="2340"/>
                    <a:pt x="493" y="2304"/>
                  </a:cubicBezTo>
                  <a:cubicBezTo>
                    <a:pt x="515" y="2328"/>
                    <a:pt x="538" y="2351"/>
                    <a:pt x="560" y="2373"/>
                  </a:cubicBezTo>
                  <a:lnTo>
                    <a:pt x="973" y="2787"/>
                  </a:lnTo>
                  <a:lnTo>
                    <a:pt x="997" y="2811"/>
                  </a:lnTo>
                  <a:cubicBezTo>
                    <a:pt x="1021" y="2835"/>
                    <a:pt x="1042" y="2857"/>
                    <a:pt x="1062" y="2876"/>
                  </a:cubicBezTo>
                  <a:cubicBezTo>
                    <a:pt x="1073" y="2888"/>
                    <a:pt x="1085" y="2900"/>
                    <a:pt x="1098" y="2911"/>
                  </a:cubicBezTo>
                  <a:lnTo>
                    <a:pt x="1126" y="2939"/>
                  </a:lnTo>
                  <a:cubicBezTo>
                    <a:pt x="1429" y="3230"/>
                    <a:pt x="1789" y="3243"/>
                    <a:pt x="1792" y="3243"/>
                  </a:cubicBezTo>
                  <a:cubicBezTo>
                    <a:pt x="1792" y="3243"/>
                    <a:pt x="1844" y="3248"/>
                    <a:pt x="1907" y="3248"/>
                  </a:cubicBezTo>
                  <a:cubicBezTo>
                    <a:pt x="1970" y="3248"/>
                    <a:pt x="2021" y="3243"/>
                    <a:pt x="2060" y="3232"/>
                  </a:cubicBezTo>
                  <a:lnTo>
                    <a:pt x="2066" y="3230"/>
                  </a:lnTo>
                  <a:lnTo>
                    <a:pt x="2066" y="3158"/>
                  </a:lnTo>
                  <a:lnTo>
                    <a:pt x="2055" y="3160"/>
                  </a:lnTo>
                  <a:cubicBezTo>
                    <a:pt x="2051" y="3161"/>
                    <a:pt x="2026" y="3164"/>
                    <a:pt x="1987" y="3164"/>
                  </a:cubicBezTo>
                  <a:close/>
                  <a:moveTo>
                    <a:pt x="4897" y="4043"/>
                  </a:moveTo>
                  <a:cubicBezTo>
                    <a:pt x="4731" y="4043"/>
                    <a:pt x="4576" y="3955"/>
                    <a:pt x="4460" y="3797"/>
                  </a:cubicBezTo>
                  <a:cubicBezTo>
                    <a:pt x="4343" y="3637"/>
                    <a:pt x="4279" y="3423"/>
                    <a:pt x="4279" y="3195"/>
                  </a:cubicBezTo>
                  <a:cubicBezTo>
                    <a:pt x="4279" y="2877"/>
                    <a:pt x="4510" y="2609"/>
                    <a:pt x="4784" y="2609"/>
                  </a:cubicBezTo>
                  <a:cubicBezTo>
                    <a:pt x="4945" y="2609"/>
                    <a:pt x="5098" y="2693"/>
                    <a:pt x="5215" y="2846"/>
                  </a:cubicBezTo>
                  <a:cubicBezTo>
                    <a:pt x="5332" y="3001"/>
                    <a:pt x="5397" y="3204"/>
                    <a:pt x="5397" y="3420"/>
                  </a:cubicBezTo>
                  <a:cubicBezTo>
                    <a:pt x="5397" y="3804"/>
                    <a:pt x="5138" y="4043"/>
                    <a:pt x="4897" y="4043"/>
                  </a:cubicBezTo>
                  <a:moveTo>
                    <a:pt x="4840" y="2496"/>
                  </a:moveTo>
                  <a:cubicBezTo>
                    <a:pt x="4631" y="2496"/>
                    <a:pt x="4425" y="2572"/>
                    <a:pt x="4275" y="2706"/>
                  </a:cubicBezTo>
                  <a:cubicBezTo>
                    <a:pt x="4153" y="2813"/>
                    <a:pt x="4009" y="3008"/>
                    <a:pt x="4009" y="3329"/>
                  </a:cubicBezTo>
                  <a:cubicBezTo>
                    <a:pt x="4009" y="3555"/>
                    <a:pt x="4095" y="3764"/>
                    <a:pt x="4251" y="3917"/>
                  </a:cubicBezTo>
                  <a:cubicBezTo>
                    <a:pt x="4408" y="4070"/>
                    <a:pt x="4621" y="4155"/>
                    <a:pt x="4851" y="4155"/>
                  </a:cubicBezTo>
                  <a:cubicBezTo>
                    <a:pt x="5309" y="4155"/>
                    <a:pt x="5667" y="3788"/>
                    <a:pt x="5667" y="3321"/>
                  </a:cubicBezTo>
                  <a:cubicBezTo>
                    <a:pt x="5667" y="2851"/>
                    <a:pt x="5311" y="2496"/>
                    <a:pt x="4840" y="2496"/>
                  </a:cubicBezTo>
                  <a:moveTo>
                    <a:pt x="2684" y="1912"/>
                  </a:moveTo>
                  <a:lnTo>
                    <a:pt x="2732" y="1483"/>
                  </a:lnTo>
                  <a:lnTo>
                    <a:pt x="2733" y="1473"/>
                  </a:lnTo>
                  <a:lnTo>
                    <a:pt x="2664" y="1473"/>
                  </a:lnTo>
                  <a:lnTo>
                    <a:pt x="2662" y="1480"/>
                  </a:lnTo>
                  <a:cubicBezTo>
                    <a:pt x="2586" y="1746"/>
                    <a:pt x="2526" y="1782"/>
                    <a:pt x="2326" y="1782"/>
                  </a:cubicBezTo>
                  <a:lnTo>
                    <a:pt x="1864" y="1782"/>
                  </a:lnTo>
                  <a:cubicBezTo>
                    <a:pt x="1782" y="1782"/>
                    <a:pt x="1754" y="1754"/>
                    <a:pt x="1754" y="1677"/>
                  </a:cubicBezTo>
                  <a:lnTo>
                    <a:pt x="1754" y="278"/>
                  </a:lnTo>
                  <a:cubicBezTo>
                    <a:pt x="1754" y="103"/>
                    <a:pt x="1794" y="79"/>
                    <a:pt x="1955" y="76"/>
                  </a:cubicBezTo>
                  <a:lnTo>
                    <a:pt x="1964" y="76"/>
                  </a:lnTo>
                  <a:lnTo>
                    <a:pt x="1964" y="0"/>
                  </a:lnTo>
                  <a:lnTo>
                    <a:pt x="1280" y="0"/>
                  </a:lnTo>
                  <a:lnTo>
                    <a:pt x="1280" y="76"/>
                  </a:lnTo>
                  <a:lnTo>
                    <a:pt x="1288" y="76"/>
                  </a:lnTo>
                  <a:cubicBezTo>
                    <a:pt x="1441" y="82"/>
                    <a:pt x="1490" y="135"/>
                    <a:pt x="1490" y="296"/>
                  </a:cubicBezTo>
                  <a:lnTo>
                    <a:pt x="1490" y="1651"/>
                  </a:lnTo>
                  <a:cubicBezTo>
                    <a:pt x="1490" y="1798"/>
                    <a:pt x="1448" y="1843"/>
                    <a:pt x="1312" y="1843"/>
                  </a:cubicBezTo>
                  <a:lnTo>
                    <a:pt x="1280" y="1843"/>
                  </a:lnTo>
                  <a:lnTo>
                    <a:pt x="1280" y="1920"/>
                  </a:lnTo>
                  <a:lnTo>
                    <a:pt x="2683" y="1920"/>
                  </a:lnTo>
                  <a:lnTo>
                    <a:pt x="2684" y="1912"/>
                  </a:lnTo>
                  <a:close/>
                  <a:moveTo>
                    <a:pt x="3112" y="683"/>
                  </a:moveTo>
                  <a:cubicBezTo>
                    <a:pt x="3188" y="540"/>
                    <a:pt x="3309" y="462"/>
                    <a:pt x="3451" y="462"/>
                  </a:cubicBezTo>
                  <a:cubicBezTo>
                    <a:pt x="3459" y="462"/>
                    <a:pt x="3467" y="462"/>
                    <a:pt x="3475" y="463"/>
                  </a:cubicBezTo>
                  <a:cubicBezTo>
                    <a:pt x="3703" y="476"/>
                    <a:pt x="3833" y="713"/>
                    <a:pt x="3844" y="940"/>
                  </a:cubicBezTo>
                  <a:lnTo>
                    <a:pt x="3844" y="945"/>
                  </a:lnTo>
                  <a:cubicBezTo>
                    <a:pt x="3844" y="950"/>
                    <a:pt x="3844" y="957"/>
                    <a:pt x="3845" y="966"/>
                  </a:cubicBezTo>
                  <a:lnTo>
                    <a:pt x="3023" y="966"/>
                  </a:lnTo>
                  <a:cubicBezTo>
                    <a:pt x="3037" y="862"/>
                    <a:pt x="3068" y="765"/>
                    <a:pt x="3112" y="683"/>
                  </a:cubicBezTo>
                  <a:moveTo>
                    <a:pt x="3432" y="1969"/>
                  </a:moveTo>
                  <a:cubicBezTo>
                    <a:pt x="3756" y="1969"/>
                    <a:pt x="4002" y="1723"/>
                    <a:pt x="4120" y="1576"/>
                  </a:cubicBezTo>
                  <a:lnTo>
                    <a:pt x="4125" y="1570"/>
                  </a:lnTo>
                  <a:lnTo>
                    <a:pt x="4120" y="1565"/>
                  </a:lnTo>
                  <a:lnTo>
                    <a:pt x="4077" y="1520"/>
                  </a:lnTo>
                  <a:lnTo>
                    <a:pt x="4071" y="1512"/>
                  </a:lnTo>
                  <a:lnTo>
                    <a:pt x="4064" y="1520"/>
                  </a:lnTo>
                  <a:cubicBezTo>
                    <a:pt x="3926" y="1681"/>
                    <a:pt x="3753" y="1770"/>
                    <a:pt x="3576" y="1770"/>
                  </a:cubicBezTo>
                  <a:cubicBezTo>
                    <a:pt x="3566" y="1770"/>
                    <a:pt x="3557" y="1770"/>
                    <a:pt x="3547" y="1769"/>
                  </a:cubicBezTo>
                  <a:cubicBezTo>
                    <a:pt x="3170" y="1748"/>
                    <a:pt x="3008" y="1410"/>
                    <a:pt x="3014" y="1081"/>
                  </a:cubicBezTo>
                  <a:lnTo>
                    <a:pt x="4134" y="1081"/>
                  </a:lnTo>
                  <a:lnTo>
                    <a:pt x="4134" y="1073"/>
                  </a:lnTo>
                  <a:lnTo>
                    <a:pt x="4134" y="1061"/>
                  </a:lnTo>
                  <a:cubicBezTo>
                    <a:pt x="4134" y="1049"/>
                    <a:pt x="4135" y="1036"/>
                    <a:pt x="4134" y="1024"/>
                  </a:cubicBezTo>
                  <a:lnTo>
                    <a:pt x="4133" y="1007"/>
                  </a:lnTo>
                  <a:cubicBezTo>
                    <a:pt x="4131" y="983"/>
                    <a:pt x="4130" y="961"/>
                    <a:pt x="4127" y="938"/>
                  </a:cubicBezTo>
                  <a:cubicBezTo>
                    <a:pt x="4104" y="771"/>
                    <a:pt x="4008" y="600"/>
                    <a:pt x="3876" y="493"/>
                  </a:cubicBezTo>
                  <a:cubicBezTo>
                    <a:pt x="3780" y="415"/>
                    <a:pt x="3629" y="366"/>
                    <a:pt x="3481" y="366"/>
                  </a:cubicBezTo>
                  <a:cubicBezTo>
                    <a:pt x="3007" y="366"/>
                    <a:pt x="2758" y="778"/>
                    <a:pt x="2758" y="1184"/>
                  </a:cubicBezTo>
                  <a:cubicBezTo>
                    <a:pt x="2758" y="1398"/>
                    <a:pt x="2827" y="1597"/>
                    <a:pt x="2953" y="1743"/>
                  </a:cubicBezTo>
                  <a:cubicBezTo>
                    <a:pt x="3078" y="1889"/>
                    <a:pt x="3248" y="1969"/>
                    <a:pt x="3432" y="1969"/>
                  </a:cubicBezTo>
                  <a:moveTo>
                    <a:pt x="4624" y="683"/>
                  </a:moveTo>
                  <a:cubicBezTo>
                    <a:pt x="4700" y="540"/>
                    <a:pt x="4820" y="462"/>
                    <a:pt x="4962" y="462"/>
                  </a:cubicBezTo>
                  <a:cubicBezTo>
                    <a:pt x="4970" y="462"/>
                    <a:pt x="4978" y="462"/>
                    <a:pt x="4986" y="463"/>
                  </a:cubicBezTo>
                  <a:cubicBezTo>
                    <a:pt x="5214" y="476"/>
                    <a:pt x="5344" y="713"/>
                    <a:pt x="5355" y="940"/>
                  </a:cubicBezTo>
                  <a:cubicBezTo>
                    <a:pt x="5355" y="942"/>
                    <a:pt x="5356" y="952"/>
                    <a:pt x="5356" y="965"/>
                  </a:cubicBezTo>
                  <a:lnTo>
                    <a:pt x="5356" y="966"/>
                  </a:lnTo>
                  <a:lnTo>
                    <a:pt x="4534" y="966"/>
                  </a:lnTo>
                  <a:cubicBezTo>
                    <a:pt x="4549" y="862"/>
                    <a:pt x="4580" y="764"/>
                    <a:pt x="4624" y="683"/>
                  </a:cubicBezTo>
                  <a:moveTo>
                    <a:pt x="4944" y="1969"/>
                  </a:moveTo>
                  <a:cubicBezTo>
                    <a:pt x="5268" y="1969"/>
                    <a:pt x="5514" y="1723"/>
                    <a:pt x="5631" y="1576"/>
                  </a:cubicBezTo>
                  <a:lnTo>
                    <a:pt x="5636" y="1570"/>
                  </a:lnTo>
                  <a:lnTo>
                    <a:pt x="5631" y="1565"/>
                  </a:lnTo>
                  <a:lnTo>
                    <a:pt x="5589" y="1519"/>
                  </a:lnTo>
                  <a:lnTo>
                    <a:pt x="5582" y="1512"/>
                  </a:lnTo>
                  <a:lnTo>
                    <a:pt x="5576" y="1520"/>
                  </a:lnTo>
                  <a:cubicBezTo>
                    <a:pt x="5438" y="1681"/>
                    <a:pt x="5264" y="1770"/>
                    <a:pt x="5087" y="1770"/>
                  </a:cubicBezTo>
                  <a:cubicBezTo>
                    <a:pt x="5078" y="1770"/>
                    <a:pt x="5068" y="1770"/>
                    <a:pt x="5058" y="1769"/>
                  </a:cubicBezTo>
                  <a:cubicBezTo>
                    <a:pt x="4681" y="1748"/>
                    <a:pt x="4519" y="1410"/>
                    <a:pt x="4525" y="1081"/>
                  </a:cubicBezTo>
                  <a:lnTo>
                    <a:pt x="5646" y="1081"/>
                  </a:lnTo>
                  <a:lnTo>
                    <a:pt x="5646" y="1073"/>
                  </a:lnTo>
                  <a:cubicBezTo>
                    <a:pt x="5646" y="1057"/>
                    <a:pt x="5646" y="1040"/>
                    <a:pt x="5645" y="1024"/>
                  </a:cubicBezTo>
                  <a:cubicBezTo>
                    <a:pt x="5643" y="994"/>
                    <a:pt x="5641" y="967"/>
                    <a:pt x="5638" y="938"/>
                  </a:cubicBezTo>
                  <a:cubicBezTo>
                    <a:pt x="5616" y="771"/>
                    <a:pt x="5520" y="600"/>
                    <a:pt x="5387" y="493"/>
                  </a:cubicBezTo>
                  <a:cubicBezTo>
                    <a:pt x="5292" y="415"/>
                    <a:pt x="5140" y="366"/>
                    <a:pt x="4992" y="366"/>
                  </a:cubicBezTo>
                  <a:cubicBezTo>
                    <a:pt x="4518" y="366"/>
                    <a:pt x="4270" y="778"/>
                    <a:pt x="4270" y="1184"/>
                  </a:cubicBezTo>
                  <a:cubicBezTo>
                    <a:pt x="4270" y="1398"/>
                    <a:pt x="4339" y="1597"/>
                    <a:pt x="4464" y="1743"/>
                  </a:cubicBezTo>
                  <a:cubicBezTo>
                    <a:pt x="4589" y="1889"/>
                    <a:pt x="4760" y="1969"/>
                    <a:pt x="4944" y="1969"/>
                  </a:cubicBezTo>
                  <a:moveTo>
                    <a:pt x="3876" y="3955"/>
                  </a:moveTo>
                  <a:cubicBezTo>
                    <a:pt x="3827" y="3906"/>
                    <a:pt x="3745" y="3821"/>
                    <a:pt x="3641" y="3713"/>
                  </a:cubicBezTo>
                  <a:cubicBezTo>
                    <a:pt x="3532" y="3600"/>
                    <a:pt x="3395" y="3458"/>
                    <a:pt x="3237" y="3295"/>
                  </a:cubicBezTo>
                  <a:cubicBezTo>
                    <a:pt x="3114" y="3169"/>
                    <a:pt x="3031" y="3123"/>
                    <a:pt x="2979" y="3108"/>
                  </a:cubicBezTo>
                  <a:cubicBezTo>
                    <a:pt x="3162" y="2971"/>
                    <a:pt x="3379" y="2710"/>
                    <a:pt x="3525" y="2535"/>
                  </a:cubicBezTo>
                  <a:cubicBezTo>
                    <a:pt x="3577" y="2472"/>
                    <a:pt x="3619" y="2422"/>
                    <a:pt x="3643" y="2397"/>
                  </a:cubicBezTo>
                  <a:cubicBezTo>
                    <a:pt x="3723" y="2316"/>
                    <a:pt x="3802" y="2285"/>
                    <a:pt x="3959" y="2276"/>
                  </a:cubicBezTo>
                  <a:lnTo>
                    <a:pt x="3968" y="2275"/>
                  </a:lnTo>
                  <a:lnTo>
                    <a:pt x="3968" y="2199"/>
                  </a:lnTo>
                  <a:lnTo>
                    <a:pt x="3294" y="2199"/>
                  </a:lnTo>
                  <a:lnTo>
                    <a:pt x="3294" y="2274"/>
                  </a:lnTo>
                  <a:lnTo>
                    <a:pt x="3302" y="2275"/>
                  </a:lnTo>
                  <a:cubicBezTo>
                    <a:pt x="3429" y="2280"/>
                    <a:pt x="3452" y="2307"/>
                    <a:pt x="3452" y="2360"/>
                  </a:cubicBezTo>
                  <a:cubicBezTo>
                    <a:pt x="3452" y="2454"/>
                    <a:pt x="3167" y="2736"/>
                    <a:pt x="2938" y="2962"/>
                  </a:cubicBezTo>
                  <a:lnTo>
                    <a:pt x="2935" y="2965"/>
                  </a:lnTo>
                  <a:cubicBezTo>
                    <a:pt x="2837" y="3062"/>
                    <a:pt x="2747" y="3120"/>
                    <a:pt x="2653" y="3145"/>
                  </a:cubicBezTo>
                  <a:lnTo>
                    <a:pt x="2653" y="2507"/>
                  </a:lnTo>
                  <a:cubicBezTo>
                    <a:pt x="2653" y="2337"/>
                    <a:pt x="2702" y="2281"/>
                    <a:pt x="2855" y="2275"/>
                  </a:cubicBezTo>
                  <a:lnTo>
                    <a:pt x="2864" y="2274"/>
                  </a:lnTo>
                  <a:lnTo>
                    <a:pt x="2864" y="2199"/>
                  </a:lnTo>
                  <a:lnTo>
                    <a:pt x="2178" y="2199"/>
                  </a:lnTo>
                  <a:lnTo>
                    <a:pt x="2178" y="2274"/>
                  </a:lnTo>
                  <a:lnTo>
                    <a:pt x="2186" y="2274"/>
                  </a:lnTo>
                  <a:cubicBezTo>
                    <a:pt x="2318" y="2279"/>
                    <a:pt x="2390" y="2314"/>
                    <a:pt x="2390" y="2485"/>
                  </a:cubicBezTo>
                  <a:lnTo>
                    <a:pt x="2390" y="3827"/>
                  </a:lnTo>
                  <a:cubicBezTo>
                    <a:pt x="2390" y="3961"/>
                    <a:pt x="2357" y="4034"/>
                    <a:pt x="2186" y="4041"/>
                  </a:cubicBezTo>
                  <a:lnTo>
                    <a:pt x="2178" y="4041"/>
                  </a:lnTo>
                  <a:lnTo>
                    <a:pt x="2178" y="4116"/>
                  </a:lnTo>
                  <a:lnTo>
                    <a:pt x="2864" y="4116"/>
                  </a:lnTo>
                  <a:lnTo>
                    <a:pt x="2864" y="4041"/>
                  </a:lnTo>
                  <a:lnTo>
                    <a:pt x="2855" y="4041"/>
                  </a:lnTo>
                  <a:cubicBezTo>
                    <a:pt x="2700" y="4035"/>
                    <a:pt x="2653" y="3977"/>
                    <a:pt x="2653" y="3796"/>
                  </a:cubicBezTo>
                  <a:lnTo>
                    <a:pt x="2653" y="3231"/>
                  </a:lnTo>
                  <a:cubicBezTo>
                    <a:pt x="2656" y="3231"/>
                    <a:pt x="2658" y="3231"/>
                    <a:pt x="2661" y="3231"/>
                  </a:cubicBezTo>
                  <a:cubicBezTo>
                    <a:pt x="2762" y="3231"/>
                    <a:pt x="2865" y="3276"/>
                    <a:pt x="3088" y="3506"/>
                  </a:cubicBezTo>
                  <a:cubicBezTo>
                    <a:pt x="3172" y="3592"/>
                    <a:pt x="3242" y="3663"/>
                    <a:pt x="3299" y="3721"/>
                  </a:cubicBezTo>
                  <a:cubicBezTo>
                    <a:pt x="3438" y="3860"/>
                    <a:pt x="3508" y="3931"/>
                    <a:pt x="3508" y="3964"/>
                  </a:cubicBezTo>
                  <a:cubicBezTo>
                    <a:pt x="3508" y="3996"/>
                    <a:pt x="3493" y="4029"/>
                    <a:pt x="3377" y="4038"/>
                  </a:cubicBezTo>
                  <a:lnTo>
                    <a:pt x="3369" y="4039"/>
                  </a:lnTo>
                  <a:lnTo>
                    <a:pt x="3369" y="4116"/>
                  </a:lnTo>
                  <a:lnTo>
                    <a:pt x="4132" y="4116"/>
                  </a:lnTo>
                  <a:lnTo>
                    <a:pt x="4132" y="4040"/>
                  </a:lnTo>
                  <a:lnTo>
                    <a:pt x="4123" y="4040"/>
                  </a:lnTo>
                  <a:cubicBezTo>
                    <a:pt x="3978" y="4032"/>
                    <a:pt x="3919" y="4001"/>
                    <a:pt x="3876" y="3955"/>
                  </a:cubicBezTo>
                </a:path>
              </a:pathLst>
            </a:custGeom>
            <a:gradFill>
              <a:gsLst>
                <a:gs pos="0">
                  <a:srgbClr val="FFB700"/>
                </a:gs>
                <a:gs pos="90000">
                  <a:srgbClr val="FF4D1B"/>
                </a:gs>
              </a:gsLst>
              <a:lin ang="2700000" scaled="1"/>
            </a:gradFill>
            <a:ln>
              <a:noFill/>
            </a:ln>
            <a:effectLst>
              <a:innerShdw dist="12700" dir="135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1013">
                <a:solidFill>
                  <a:srgbClr val="FFFFFF"/>
                </a:solidFill>
                <a:latin typeface="맑은 고딕" panose="020B0503020000020004" pitchFamily="50" charset="-127"/>
                <a:ea typeface="맑은 고딕" panose="020B0503020000020004" pitchFamily="50" charset="-127"/>
              </a:endParaRPr>
            </a:p>
          </p:txBody>
        </p:sp>
      </p:grpSp>
      <p:sp>
        <p:nvSpPr>
          <p:cNvPr id="14" name="모서리가 둥근 직사각형 13"/>
          <p:cNvSpPr/>
          <p:nvPr userDrawn="1"/>
        </p:nvSpPr>
        <p:spPr>
          <a:xfrm>
            <a:off x="999263" y="1504407"/>
            <a:ext cx="3882501" cy="3693111"/>
          </a:xfrm>
          <a:prstGeom prst="roundRect">
            <a:avLst/>
          </a:prstGeom>
          <a:solidFill>
            <a:srgbClr val="EBECF0"/>
          </a:solidFill>
          <a:ln w="12700" cap="flat" cmpd="sng" algn="ctr">
            <a:noFill/>
            <a:prstDash val="solid"/>
            <a:miter lim="800000"/>
          </a:ln>
          <a:effectLst>
            <a:outerShdw blurRad="114300" dist="114300" dir="13500000" algn="br" rotWithShape="0">
              <a:srgbClr val="FFFFFF">
                <a:alpha val="56000"/>
              </a:srgbClr>
            </a:outerShdw>
          </a:effectLst>
        </p:spPr>
        <p:txBody>
          <a:bodyPr rtlCol="0" anchor="ctr"/>
          <a:lstStyle/>
          <a:p>
            <a:pPr algn="ctr" defTabSz="914400"/>
            <a:endParaRPr lang="ko-KR" altLang="en-US" sz="1800" kern="0">
              <a:solidFill>
                <a:prstClr val="white"/>
              </a:solidFill>
              <a:latin typeface="맑은 고딕" panose="020B0503020000020004" pitchFamily="50" charset="-127"/>
              <a:ea typeface="맑은 고딕" panose="020B0503020000020004" pitchFamily="50" charset="-127"/>
            </a:endParaRPr>
          </a:p>
        </p:txBody>
      </p:sp>
      <p:sp>
        <p:nvSpPr>
          <p:cNvPr id="15" name="모서리가 둥근 직사각형 14"/>
          <p:cNvSpPr/>
          <p:nvPr userDrawn="1"/>
        </p:nvSpPr>
        <p:spPr>
          <a:xfrm>
            <a:off x="1016692" y="1531294"/>
            <a:ext cx="3840000" cy="3780000"/>
          </a:xfrm>
          <a:prstGeom prst="roundRect">
            <a:avLst/>
          </a:prstGeom>
          <a:solidFill>
            <a:srgbClr val="EBECF0"/>
          </a:solidFill>
          <a:ln w="12700" cap="flat" cmpd="sng" algn="ctr">
            <a:noFill/>
            <a:prstDash val="solid"/>
            <a:miter lim="800000"/>
          </a:ln>
          <a:effectLst>
            <a:outerShdw blurRad="177800" dist="114300" dir="2700000" algn="tl" rotWithShape="0">
              <a:srgbClr val="ACB0C0">
                <a:alpha val="42000"/>
              </a:srgbClr>
            </a:outerShdw>
          </a:effectLst>
        </p:spPr>
        <p:txBody>
          <a:bodyPr rtlCol="0" anchor="ctr"/>
          <a:lstStyle/>
          <a:p>
            <a:pPr algn="ctr" defTabSz="914400"/>
            <a:endParaRPr lang="ko-KR" altLang="en-US" sz="1800" kern="0">
              <a:solidFill>
                <a:prstClr val="white"/>
              </a:solidFill>
              <a:latin typeface="맑은 고딕" panose="020B0503020000020004" pitchFamily="50" charset="-127"/>
              <a:ea typeface="맑은 고딕" panose="020B0503020000020004" pitchFamily="50" charset="-127"/>
            </a:endParaRPr>
          </a:p>
        </p:txBody>
      </p:sp>
      <p:sp>
        <p:nvSpPr>
          <p:cNvPr id="5" name="그림 개체 틀 4"/>
          <p:cNvSpPr>
            <a:spLocks noGrp="1"/>
          </p:cNvSpPr>
          <p:nvPr>
            <p:ph type="pic" sz="quarter" idx="13" hasCustomPrompt="1"/>
          </p:nvPr>
        </p:nvSpPr>
        <p:spPr>
          <a:xfrm>
            <a:off x="1136692" y="1621294"/>
            <a:ext cx="3600000" cy="3600000"/>
          </a:xfrm>
          <a:prstGeom prst="roundRect">
            <a:avLst>
              <a:gd name="adj" fmla="val 15806"/>
            </a:avLst>
          </a:prstGeom>
          <a:gradFill flip="none" rotWithShape="1">
            <a:gsLst>
              <a:gs pos="40000">
                <a:schemeClr val="bg1"/>
              </a:gs>
              <a:gs pos="75000">
                <a:schemeClr val="accent2"/>
              </a:gs>
              <a:gs pos="94000">
                <a:schemeClr val="accent1"/>
              </a:gs>
            </a:gsLst>
            <a:lin ang="8100000" scaled="1"/>
            <a:tileRect/>
          </a:gradFill>
        </p:spPr>
        <p:txBody>
          <a:bodyPr vert="horz" lIns="91440" tIns="45720" rIns="91440" bIns="45720" rtlCol="0">
            <a:normAutofit/>
          </a:bodyPr>
          <a:lstStyle>
            <a:lvl1pPr>
              <a:defRPr lang="ko-KR" altLang="en-US" sz="1000" spc="-150" dirty="0">
                <a:latin typeface="맑은 고딕" panose="020B0503020000020004" pitchFamily="50" charset="-127"/>
                <a:ea typeface="맑은 고딕" panose="020B0503020000020004" pitchFamily="50" charset="-127"/>
              </a:defRPr>
            </a:lvl1pPr>
          </a:lstStyle>
          <a:p>
            <a:pPr marL="0" lvl="0" indent="0">
              <a:lnSpc>
                <a:spcPct val="100000"/>
              </a:lnSpc>
              <a:spcBef>
                <a:spcPts val="0"/>
              </a:spcBef>
              <a:buNone/>
            </a:pPr>
            <a:r>
              <a:rPr lang="ko-KR" altLang="en-US" dirty="0"/>
              <a:t>아이콘을 클릭 해서 사진을 넣어주세요</a:t>
            </a:r>
          </a:p>
        </p:txBody>
      </p:sp>
      <p:sp>
        <p:nvSpPr>
          <p:cNvPr id="11" name="슬라이드 번호 개체 틀 1"/>
          <p:cNvSpPr txBox="1">
            <a:spLocks/>
          </p:cNvSpPr>
          <p:nvPr userDrawn="1"/>
        </p:nvSpPr>
        <p:spPr>
          <a:xfrm>
            <a:off x="11548533" y="6560972"/>
            <a:ext cx="643467" cy="28750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3252FE43-74DF-4B1B-855A-1EB0017CF65B}" type="slidenum">
              <a:rPr lang="ko-KR" altLang="en-US" sz="1000" smtClean="0">
                <a:solidFill>
                  <a:srgbClr val="3F3F3F">
                    <a:lumMod val="65000"/>
                    <a:lumOff val="35000"/>
                  </a:srgbClr>
                </a:solidFill>
                <a:latin typeface="맑은 고딕" panose="020B0503020000020004" pitchFamily="50" charset="-127"/>
                <a:ea typeface="맑은 고딕" panose="020B0503020000020004" pitchFamily="50" charset="-127"/>
              </a:rPr>
              <a:pPr algn="r">
                <a:defRPr/>
              </a:pPr>
              <a:t>‹#›</a:t>
            </a:fld>
            <a:endParaRPr lang="ko-KR" altLang="en-US" sz="1000" dirty="0">
              <a:solidFill>
                <a:srgbClr val="3F3F3F">
                  <a:lumMod val="65000"/>
                  <a:lumOff val="35000"/>
                </a:srgbClr>
              </a:solidFill>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9191879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3_내용슬라이드">
    <p:spTree>
      <p:nvGrpSpPr>
        <p:cNvPr id="1" name=""/>
        <p:cNvGrpSpPr/>
        <p:nvPr/>
      </p:nvGrpSpPr>
      <p:grpSpPr>
        <a:xfrm>
          <a:off x="0" y="0"/>
          <a:ext cx="0" cy="0"/>
          <a:chOff x="0" y="0"/>
          <a:chExt cx="0" cy="0"/>
        </a:xfrm>
      </p:grpSpPr>
      <p:grpSp>
        <p:nvGrpSpPr>
          <p:cNvPr id="8" name="그룹 7"/>
          <p:cNvGrpSpPr/>
          <p:nvPr userDrawn="1"/>
        </p:nvGrpSpPr>
        <p:grpSpPr>
          <a:xfrm>
            <a:off x="11083676" y="370671"/>
            <a:ext cx="614784" cy="337980"/>
            <a:chOff x="5974823" y="5905999"/>
            <a:chExt cx="589354" cy="432000"/>
          </a:xfrm>
        </p:grpSpPr>
        <p:sp>
          <p:nvSpPr>
            <p:cNvPr id="9" name="Freeform 21"/>
            <p:cNvSpPr>
              <a:spLocks noChangeAspect="1" noEditPoints="1"/>
            </p:cNvSpPr>
            <p:nvPr/>
          </p:nvSpPr>
          <p:spPr bwMode="auto">
            <a:xfrm>
              <a:off x="5974823" y="5905999"/>
              <a:ext cx="589354" cy="432000"/>
            </a:xfrm>
            <a:custGeom>
              <a:avLst/>
              <a:gdLst>
                <a:gd name="T0" fmla="*/ 1907 w 5667"/>
                <a:gd name="T1" fmla="*/ 3240 h 4155"/>
                <a:gd name="T2" fmla="*/ 727 w 5667"/>
                <a:gd name="T3" fmla="*/ 1437 h 4155"/>
                <a:gd name="T4" fmla="*/ 607 w 5667"/>
                <a:gd name="T5" fmla="*/ 3238 h 4155"/>
                <a:gd name="T6" fmla="*/ 1646 w 5667"/>
                <a:gd name="T7" fmla="*/ 3074 h 4155"/>
                <a:gd name="T8" fmla="*/ 1428 w 5667"/>
                <a:gd name="T9" fmla="*/ 2646 h 4155"/>
                <a:gd name="T10" fmla="*/ 1917 w 5667"/>
                <a:gd name="T11" fmla="*/ 2274 h 4155"/>
                <a:gd name="T12" fmla="*/ 1289 w 5667"/>
                <a:gd name="T13" fmla="*/ 2275 h 4155"/>
                <a:gd name="T14" fmla="*/ 1456 w 5667"/>
                <a:gd name="T15" fmla="*/ 2415 h 4155"/>
                <a:gd name="T16" fmla="*/ 1132 w 5667"/>
                <a:gd name="T17" fmla="*/ 2608 h 4155"/>
                <a:gd name="T18" fmla="*/ 733 w 5667"/>
                <a:gd name="T19" fmla="*/ 1520 h 4155"/>
                <a:gd name="T20" fmla="*/ 1114 w 5667"/>
                <a:gd name="T21" fmla="*/ 1919 h 4155"/>
                <a:gd name="T22" fmla="*/ 1039 w 5667"/>
                <a:gd name="T23" fmla="*/ 1468 h 4155"/>
                <a:gd name="T24" fmla="*/ 979 w 5667"/>
                <a:gd name="T25" fmla="*/ 1489 h 4155"/>
                <a:gd name="T26" fmla="*/ 350 w 5667"/>
                <a:gd name="T27" fmla="*/ 2092 h 4155"/>
                <a:gd name="T28" fmla="*/ 607 w 5667"/>
                <a:gd name="T29" fmla="*/ 3247 h 4155"/>
                <a:gd name="T30" fmla="*/ 1072 w 5667"/>
                <a:gd name="T31" fmla="*/ 2997 h 4155"/>
                <a:gd name="T32" fmla="*/ 894 w 5667"/>
                <a:gd name="T33" fmla="*/ 3075 h 4155"/>
                <a:gd name="T34" fmla="*/ 493 w 5667"/>
                <a:gd name="T35" fmla="*/ 2304 h 4155"/>
                <a:gd name="T36" fmla="*/ 1062 w 5667"/>
                <a:gd name="T37" fmla="*/ 2876 h 4155"/>
                <a:gd name="T38" fmla="*/ 1907 w 5667"/>
                <a:gd name="T39" fmla="*/ 3248 h 4155"/>
                <a:gd name="T40" fmla="*/ 2055 w 5667"/>
                <a:gd name="T41" fmla="*/ 3160 h 4155"/>
                <a:gd name="T42" fmla="*/ 4279 w 5667"/>
                <a:gd name="T43" fmla="*/ 3195 h 4155"/>
                <a:gd name="T44" fmla="*/ 4897 w 5667"/>
                <a:gd name="T45" fmla="*/ 4043 h 4155"/>
                <a:gd name="T46" fmla="*/ 4251 w 5667"/>
                <a:gd name="T47" fmla="*/ 3917 h 4155"/>
                <a:gd name="T48" fmla="*/ 2684 w 5667"/>
                <a:gd name="T49" fmla="*/ 1912 h 4155"/>
                <a:gd name="T50" fmla="*/ 2662 w 5667"/>
                <a:gd name="T51" fmla="*/ 1480 h 4155"/>
                <a:gd name="T52" fmla="*/ 1754 w 5667"/>
                <a:gd name="T53" fmla="*/ 278 h 4155"/>
                <a:gd name="T54" fmla="*/ 1280 w 5667"/>
                <a:gd name="T55" fmla="*/ 0 h 4155"/>
                <a:gd name="T56" fmla="*/ 1490 w 5667"/>
                <a:gd name="T57" fmla="*/ 1651 h 4155"/>
                <a:gd name="T58" fmla="*/ 2683 w 5667"/>
                <a:gd name="T59" fmla="*/ 1920 h 4155"/>
                <a:gd name="T60" fmla="*/ 3475 w 5667"/>
                <a:gd name="T61" fmla="*/ 463 h 4155"/>
                <a:gd name="T62" fmla="*/ 3023 w 5667"/>
                <a:gd name="T63" fmla="*/ 966 h 4155"/>
                <a:gd name="T64" fmla="*/ 4125 w 5667"/>
                <a:gd name="T65" fmla="*/ 1570 h 4155"/>
                <a:gd name="T66" fmla="*/ 4064 w 5667"/>
                <a:gd name="T67" fmla="*/ 1520 h 4155"/>
                <a:gd name="T68" fmla="*/ 4134 w 5667"/>
                <a:gd name="T69" fmla="*/ 1081 h 4155"/>
                <a:gd name="T70" fmla="*/ 4133 w 5667"/>
                <a:gd name="T71" fmla="*/ 1007 h 4155"/>
                <a:gd name="T72" fmla="*/ 2758 w 5667"/>
                <a:gd name="T73" fmla="*/ 1184 h 4155"/>
                <a:gd name="T74" fmla="*/ 4962 w 5667"/>
                <a:gd name="T75" fmla="*/ 462 h 4155"/>
                <a:gd name="T76" fmla="*/ 5356 w 5667"/>
                <a:gd name="T77" fmla="*/ 966 h 4155"/>
                <a:gd name="T78" fmla="*/ 5631 w 5667"/>
                <a:gd name="T79" fmla="*/ 1576 h 4155"/>
                <a:gd name="T80" fmla="*/ 5582 w 5667"/>
                <a:gd name="T81" fmla="*/ 1512 h 4155"/>
                <a:gd name="T82" fmla="*/ 4525 w 5667"/>
                <a:gd name="T83" fmla="*/ 1081 h 4155"/>
                <a:gd name="T84" fmla="*/ 5638 w 5667"/>
                <a:gd name="T85" fmla="*/ 938 h 4155"/>
                <a:gd name="T86" fmla="*/ 4464 w 5667"/>
                <a:gd name="T87" fmla="*/ 1743 h 4155"/>
                <a:gd name="T88" fmla="*/ 3237 w 5667"/>
                <a:gd name="T89" fmla="*/ 3295 h 4155"/>
                <a:gd name="T90" fmla="*/ 3959 w 5667"/>
                <a:gd name="T91" fmla="*/ 2276 h 4155"/>
                <a:gd name="T92" fmla="*/ 3294 w 5667"/>
                <a:gd name="T93" fmla="*/ 2274 h 4155"/>
                <a:gd name="T94" fmla="*/ 2935 w 5667"/>
                <a:gd name="T95" fmla="*/ 2965 h 4155"/>
                <a:gd name="T96" fmla="*/ 2864 w 5667"/>
                <a:gd name="T97" fmla="*/ 2274 h 4155"/>
                <a:gd name="T98" fmla="*/ 2186 w 5667"/>
                <a:gd name="T99" fmla="*/ 2274 h 4155"/>
                <a:gd name="T100" fmla="*/ 2178 w 5667"/>
                <a:gd name="T101" fmla="*/ 4041 h 4155"/>
                <a:gd name="T102" fmla="*/ 2855 w 5667"/>
                <a:gd name="T103" fmla="*/ 4041 h 4155"/>
                <a:gd name="T104" fmla="*/ 3088 w 5667"/>
                <a:gd name="T105" fmla="*/ 3506 h 4155"/>
                <a:gd name="T106" fmla="*/ 3369 w 5667"/>
                <a:gd name="T107" fmla="*/ 4039 h 4155"/>
                <a:gd name="T108" fmla="*/ 4123 w 5667"/>
                <a:gd name="T109" fmla="*/ 4040 h 4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67" h="4155">
                  <a:moveTo>
                    <a:pt x="1907" y="3240"/>
                  </a:moveTo>
                  <a:cubicBezTo>
                    <a:pt x="1905" y="3240"/>
                    <a:pt x="1903" y="3240"/>
                    <a:pt x="1901" y="3240"/>
                  </a:cubicBezTo>
                  <a:cubicBezTo>
                    <a:pt x="1903" y="3240"/>
                    <a:pt x="1905" y="3240"/>
                    <a:pt x="1907" y="3240"/>
                  </a:cubicBezTo>
                  <a:cubicBezTo>
                    <a:pt x="1907" y="3240"/>
                    <a:pt x="1907" y="3240"/>
                    <a:pt x="1907" y="3240"/>
                  </a:cubicBezTo>
                  <a:close/>
                  <a:moveTo>
                    <a:pt x="727" y="1437"/>
                  </a:moveTo>
                  <a:cubicBezTo>
                    <a:pt x="728" y="1437"/>
                    <a:pt x="730" y="1437"/>
                    <a:pt x="731" y="1437"/>
                  </a:cubicBezTo>
                  <a:cubicBezTo>
                    <a:pt x="726" y="1437"/>
                    <a:pt x="721" y="1437"/>
                    <a:pt x="716" y="1437"/>
                  </a:cubicBezTo>
                  <a:cubicBezTo>
                    <a:pt x="720" y="1437"/>
                    <a:pt x="723" y="1437"/>
                    <a:pt x="727" y="1437"/>
                  </a:cubicBezTo>
                  <a:close/>
                  <a:moveTo>
                    <a:pt x="607" y="3238"/>
                  </a:moveTo>
                  <a:cubicBezTo>
                    <a:pt x="603" y="3238"/>
                    <a:pt x="598" y="3238"/>
                    <a:pt x="594" y="3238"/>
                  </a:cubicBezTo>
                  <a:cubicBezTo>
                    <a:pt x="601" y="3238"/>
                    <a:pt x="608" y="3238"/>
                    <a:pt x="616" y="3238"/>
                  </a:cubicBezTo>
                  <a:cubicBezTo>
                    <a:pt x="613" y="3238"/>
                    <a:pt x="610" y="3238"/>
                    <a:pt x="607" y="3238"/>
                  </a:cubicBezTo>
                  <a:close/>
                  <a:moveTo>
                    <a:pt x="1987" y="3164"/>
                  </a:moveTo>
                  <a:cubicBezTo>
                    <a:pt x="1943" y="3164"/>
                    <a:pt x="1876" y="3160"/>
                    <a:pt x="1809" y="3143"/>
                  </a:cubicBezTo>
                  <a:cubicBezTo>
                    <a:pt x="1773" y="3135"/>
                    <a:pt x="1736" y="3121"/>
                    <a:pt x="1699" y="3103"/>
                  </a:cubicBezTo>
                  <a:cubicBezTo>
                    <a:pt x="1681" y="3094"/>
                    <a:pt x="1664" y="3085"/>
                    <a:pt x="1646" y="3074"/>
                  </a:cubicBezTo>
                  <a:cubicBezTo>
                    <a:pt x="1570" y="3029"/>
                    <a:pt x="1492" y="2966"/>
                    <a:pt x="1409" y="2881"/>
                  </a:cubicBezTo>
                  <a:cubicBezTo>
                    <a:pt x="1409" y="2881"/>
                    <a:pt x="1375" y="2847"/>
                    <a:pt x="1320" y="2794"/>
                  </a:cubicBezTo>
                  <a:cubicBezTo>
                    <a:pt x="1332" y="2778"/>
                    <a:pt x="1343" y="2762"/>
                    <a:pt x="1355" y="2746"/>
                  </a:cubicBezTo>
                  <a:cubicBezTo>
                    <a:pt x="1380" y="2712"/>
                    <a:pt x="1405" y="2678"/>
                    <a:pt x="1428" y="2646"/>
                  </a:cubicBezTo>
                  <a:cubicBezTo>
                    <a:pt x="1447" y="2620"/>
                    <a:pt x="1464" y="2593"/>
                    <a:pt x="1481" y="2567"/>
                  </a:cubicBezTo>
                  <a:cubicBezTo>
                    <a:pt x="1535" y="2485"/>
                    <a:pt x="1586" y="2407"/>
                    <a:pt x="1665" y="2346"/>
                  </a:cubicBezTo>
                  <a:cubicBezTo>
                    <a:pt x="1758" y="2274"/>
                    <a:pt x="1842" y="2274"/>
                    <a:pt x="1904" y="2274"/>
                  </a:cubicBezTo>
                  <a:lnTo>
                    <a:pt x="1917" y="2274"/>
                  </a:lnTo>
                  <a:lnTo>
                    <a:pt x="1917" y="2199"/>
                  </a:lnTo>
                  <a:lnTo>
                    <a:pt x="1281" y="2199"/>
                  </a:lnTo>
                  <a:lnTo>
                    <a:pt x="1281" y="2275"/>
                  </a:lnTo>
                  <a:lnTo>
                    <a:pt x="1289" y="2275"/>
                  </a:lnTo>
                  <a:lnTo>
                    <a:pt x="1358" y="2280"/>
                  </a:lnTo>
                  <a:cubicBezTo>
                    <a:pt x="1401" y="2287"/>
                    <a:pt x="1443" y="2296"/>
                    <a:pt x="1459" y="2315"/>
                  </a:cubicBezTo>
                  <a:cubicBezTo>
                    <a:pt x="1477" y="2340"/>
                    <a:pt x="1467" y="2378"/>
                    <a:pt x="1457" y="2411"/>
                  </a:cubicBezTo>
                  <a:lnTo>
                    <a:pt x="1456" y="2415"/>
                  </a:lnTo>
                  <a:cubicBezTo>
                    <a:pt x="1449" y="2443"/>
                    <a:pt x="1434" y="2466"/>
                    <a:pt x="1419" y="2491"/>
                  </a:cubicBezTo>
                  <a:lnTo>
                    <a:pt x="1413" y="2501"/>
                  </a:lnTo>
                  <a:cubicBezTo>
                    <a:pt x="1384" y="2549"/>
                    <a:pt x="1331" y="2626"/>
                    <a:pt x="1254" y="2728"/>
                  </a:cubicBezTo>
                  <a:lnTo>
                    <a:pt x="1132" y="2608"/>
                  </a:lnTo>
                  <a:cubicBezTo>
                    <a:pt x="960" y="2438"/>
                    <a:pt x="747" y="2226"/>
                    <a:pt x="651" y="2131"/>
                  </a:cubicBezTo>
                  <a:cubicBezTo>
                    <a:pt x="509" y="1988"/>
                    <a:pt x="419" y="1771"/>
                    <a:pt x="541" y="1607"/>
                  </a:cubicBezTo>
                  <a:cubicBezTo>
                    <a:pt x="582" y="1552"/>
                    <a:pt x="650" y="1519"/>
                    <a:pt x="723" y="1519"/>
                  </a:cubicBezTo>
                  <a:cubicBezTo>
                    <a:pt x="727" y="1519"/>
                    <a:pt x="730" y="1519"/>
                    <a:pt x="733" y="1520"/>
                  </a:cubicBezTo>
                  <a:cubicBezTo>
                    <a:pt x="905" y="1526"/>
                    <a:pt x="1017" y="1700"/>
                    <a:pt x="1036" y="1860"/>
                  </a:cubicBezTo>
                  <a:cubicBezTo>
                    <a:pt x="1038" y="1873"/>
                    <a:pt x="1038" y="1895"/>
                    <a:pt x="1038" y="1910"/>
                  </a:cubicBezTo>
                  <a:lnTo>
                    <a:pt x="1038" y="1919"/>
                  </a:lnTo>
                  <a:lnTo>
                    <a:pt x="1114" y="1919"/>
                  </a:lnTo>
                  <a:lnTo>
                    <a:pt x="1114" y="1458"/>
                  </a:lnTo>
                  <a:lnTo>
                    <a:pt x="1039" y="1458"/>
                  </a:lnTo>
                  <a:lnTo>
                    <a:pt x="1039" y="1467"/>
                  </a:lnTo>
                  <a:lnTo>
                    <a:pt x="1039" y="1468"/>
                  </a:lnTo>
                  <a:cubicBezTo>
                    <a:pt x="1039" y="1469"/>
                    <a:pt x="1039" y="1471"/>
                    <a:pt x="1039" y="1472"/>
                  </a:cubicBezTo>
                  <a:cubicBezTo>
                    <a:pt x="1039" y="1497"/>
                    <a:pt x="1031" y="1511"/>
                    <a:pt x="1027" y="1511"/>
                  </a:cubicBezTo>
                  <a:cubicBezTo>
                    <a:pt x="1019" y="1511"/>
                    <a:pt x="1007" y="1504"/>
                    <a:pt x="996" y="1498"/>
                  </a:cubicBezTo>
                  <a:cubicBezTo>
                    <a:pt x="991" y="1495"/>
                    <a:pt x="985" y="1491"/>
                    <a:pt x="979" y="1489"/>
                  </a:cubicBezTo>
                  <a:cubicBezTo>
                    <a:pt x="917" y="1458"/>
                    <a:pt x="859" y="1440"/>
                    <a:pt x="796" y="1433"/>
                  </a:cubicBezTo>
                  <a:cubicBezTo>
                    <a:pt x="773" y="1430"/>
                    <a:pt x="749" y="1428"/>
                    <a:pt x="727" y="1428"/>
                  </a:cubicBezTo>
                  <a:cubicBezTo>
                    <a:pt x="583" y="1428"/>
                    <a:pt x="462" y="1486"/>
                    <a:pt x="386" y="1590"/>
                  </a:cubicBezTo>
                  <a:cubicBezTo>
                    <a:pt x="291" y="1721"/>
                    <a:pt x="277" y="1914"/>
                    <a:pt x="350" y="2092"/>
                  </a:cubicBezTo>
                  <a:cubicBezTo>
                    <a:pt x="370" y="2141"/>
                    <a:pt x="398" y="2188"/>
                    <a:pt x="438" y="2240"/>
                  </a:cubicBezTo>
                  <a:cubicBezTo>
                    <a:pt x="197" y="2376"/>
                    <a:pt x="0" y="2650"/>
                    <a:pt x="129" y="2937"/>
                  </a:cubicBezTo>
                  <a:cubicBezTo>
                    <a:pt x="214" y="3125"/>
                    <a:pt x="387" y="3241"/>
                    <a:pt x="594" y="3247"/>
                  </a:cubicBezTo>
                  <a:cubicBezTo>
                    <a:pt x="598" y="3247"/>
                    <a:pt x="603" y="3247"/>
                    <a:pt x="607" y="3247"/>
                  </a:cubicBezTo>
                  <a:cubicBezTo>
                    <a:pt x="771" y="3247"/>
                    <a:pt x="951" y="3169"/>
                    <a:pt x="1100" y="3034"/>
                  </a:cubicBezTo>
                  <a:lnTo>
                    <a:pt x="1107" y="3027"/>
                  </a:lnTo>
                  <a:lnTo>
                    <a:pt x="1100" y="3020"/>
                  </a:lnTo>
                  <a:cubicBezTo>
                    <a:pt x="1085" y="3008"/>
                    <a:pt x="1081" y="3005"/>
                    <a:pt x="1072" y="2997"/>
                  </a:cubicBezTo>
                  <a:lnTo>
                    <a:pt x="1059" y="2986"/>
                  </a:lnTo>
                  <a:lnTo>
                    <a:pt x="1054" y="2981"/>
                  </a:lnTo>
                  <a:lnTo>
                    <a:pt x="1048" y="2985"/>
                  </a:lnTo>
                  <a:cubicBezTo>
                    <a:pt x="1004" y="3019"/>
                    <a:pt x="941" y="3062"/>
                    <a:pt x="894" y="3075"/>
                  </a:cubicBezTo>
                  <a:cubicBezTo>
                    <a:pt x="863" y="3083"/>
                    <a:pt x="831" y="3087"/>
                    <a:pt x="799" y="3087"/>
                  </a:cubicBezTo>
                  <a:cubicBezTo>
                    <a:pt x="637" y="3087"/>
                    <a:pt x="469" y="2987"/>
                    <a:pt x="381" y="2837"/>
                  </a:cubicBezTo>
                  <a:cubicBezTo>
                    <a:pt x="306" y="2710"/>
                    <a:pt x="303" y="2573"/>
                    <a:pt x="370" y="2451"/>
                  </a:cubicBezTo>
                  <a:cubicBezTo>
                    <a:pt x="411" y="2377"/>
                    <a:pt x="447" y="2340"/>
                    <a:pt x="493" y="2304"/>
                  </a:cubicBezTo>
                  <a:cubicBezTo>
                    <a:pt x="515" y="2328"/>
                    <a:pt x="538" y="2351"/>
                    <a:pt x="560" y="2373"/>
                  </a:cubicBezTo>
                  <a:lnTo>
                    <a:pt x="973" y="2787"/>
                  </a:lnTo>
                  <a:lnTo>
                    <a:pt x="997" y="2811"/>
                  </a:lnTo>
                  <a:cubicBezTo>
                    <a:pt x="1021" y="2835"/>
                    <a:pt x="1042" y="2857"/>
                    <a:pt x="1062" y="2876"/>
                  </a:cubicBezTo>
                  <a:cubicBezTo>
                    <a:pt x="1073" y="2888"/>
                    <a:pt x="1085" y="2900"/>
                    <a:pt x="1098" y="2911"/>
                  </a:cubicBezTo>
                  <a:lnTo>
                    <a:pt x="1126" y="2939"/>
                  </a:lnTo>
                  <a:cubicBezTo>
                    <a:pt x="1429" y="3230"/>
                    <a:pt x="1789" y="3243"/>
                    <a:pt x="1792" y="3243"/>
                  </a:cubicBezTo>
                  <a:cubicBezTo>
                    <a:pt x="1792" y="3243"/>
                    <a:pt x="1844" y="3248"/>
                    <a:pt x="1907" y="3248"/>
                  </a:cubicBezTo>
                  <a:cubicBezTo>
                    <a:pt x="1970" y="3248"/>
                    <a:pt x="2021" y="3243"/>
                    <a:pt x="2060" y="3232"/>
                  </a:cubicBezTo>
                  <a:lnTo>
                    <a:pt x="2066" y="3230"/>
                  </a:lnTo>
                  <a:lnTo>
                    <a:pt x="2066" y="3158"/>
                  </a:lnTo>
                  <a:lnTo>
                    <a:pt x="2055" y="3160"/>
                  </a:lnTo>
                  <a:cubicBezTo>
                    <a:pt x="2051" y="3161"/>
                    <a:pt x="2026" y="3164"/>
                    <a:pt x="1987" y="3164"/>
                  </a:cubicBezTo>
                  <a:close/>
                  <a:moveTo>
                    <a:pt x="4897" y="4043"/>
                  </a:moveTo>
                  <a:cubicBezTo>
                    <a:pt x="4731" y="4043"/>
                    <a:pt x="4576" y="3955"/>
                    <a:pt x="4460" y="3797"/>
                  </a:cubicBezTo>
                  <a:cubicBezTo>
                    <a:pt x="4343" y="3637"/>
                    <a:pt x="4279" y="3423"/>
                    <a:pt x="4279" y="3195"/>
                  </a:cubicBezTo>
                  <a:cubicBezTo>
                    <a:pt x="4279" y="2877"/>
                    <a:pt x="4510" y="2609"/>
                    <a:pt x="4784" y="2609"/>
                  </a:cubicBezTo>
                  <a:cubicBezTo>
                    <a:pt x="4945" y="2609"/>
                    <a:pt x="5098" y="2693"/>
                    <a:pt x="5215" y="2846"/>
                  </a:cubicBezTo>
                  <a:cubicBezTo>
                    <a:pt x="5332" y="3001"/>
                    <a:pt x="5397" y="3204"/>
                    <a:pt x="5397" y="3420"/>
                  </a:cubicBezTo>
                  <a:cubicBezTo>
                    <a:pt x="5397" y="3804"/>
                    <a:pt x="5138" y="4043"/>
                    <a:pt x="4897" y="4043"/>
                  </a:cubicBezTo>
                  <a:moveTo>
                    <a:pt x="4840" y="2496"/>
                  </a:moveTo>
                  <a:cubicBezTo>
                    <a:pt x="4631" y="2496"/>
                    <a:pt x="4425" y="2572"/>
                    <a:pt x="4275" y="2706"/>
                  </a:cubicBezTo>
                  <a:cubicBezTo>
                    <a:pt x="4153" y="2813"/>
                    <a:pt x="4009" y="3008"/>
                    <a:pt x="4009" y="3329"/>
                  </a:cubicBezTo>
                  <a:cubicBezTo>
                    <a:pt x="4009" y="3555"/>
                    <a:pt x="4095" y="3764"/>
                    <a:pt x="4251" y="3917"/>
                  </a:cubicBezTo>
                  <a:cubicBezTo>
                    <a:pt x="4408" y="4070"/>
                    <a:pt x="4621" y="4155"/>
                    <a:pt x="4851" y="4155"/>
                  </a:cubicBezTo>
                  <a:cubicBezTo>
                    <a:pt x="5309" y="4155"/>
                    <a:pt x="5667" y="3788"/>
                    <a:pt x="5667" y="3321"/>
                  </a:cubicBezTo>
                  <a:cubicBezTo>
                    <a:pt x="5667" y="2851"/>
                    <a:pt x="5311" y="2496"/>
                    <a:pt x="4840" y="2496"/>
                  </a:cubicBezTo>
                  <a:moveTo>
                    <a:pt x="2684" y="1912"/>
                  </a:moveTo>
                  <a:lnTo>
                    <a:pt x="2732" y="1483"/>
                  </a:lnTo>
                  <a:lnTo>
                    <a:pt x="2733" y="1473"/>
                  </a:lnTo>
                  <a:lnTo>
                    <a:pt x="2664" y="1473"/>
                  </a:lnTo>
                  <a:lnTo>
                    <a:pt x="2662" y="1480"/>
                  </a:lnTo>
                  <a:cubicBezTo>
                    <a:pt x="2586" y="1746"/>
                    <a:pt x="2526" y="1782"/>
                    <a:pt x="2326" y="1782"/>
                  </a:cubicBezTo>
                  <a:lnTo>
                    <a:pt x="1864" y="1782"/>
                  </a:lnTo>
                  <a:cubicBezTo>
                    <a:pt x="1782" y="1782"/>
                    <a:pt x="1754" y="1754"/>
                    <a:pt x="1754" y="1677"/>
                  </a:cubicBezTo>
                  <a:lnTo>
                    <a:pt x="1754" y="278"/>
                  </a:lnTo>
                  <a:cubicBezTo>
                    <a:pt x="1754" y="103"/>
                    <a:pt x="1794" y="79"/>
                    <a:pt x="1955" y="76"/>
                  </a:cubicBezTo>
                  <a:lnTo>
                    <a:pt x="1964" y="76"/>
                  </a:lnTo>
                  <a:lnTo>
                    <a:pt x="1964" y="0"/>
                  </a:lnTo>
                  <a:lnTo>
                    <a:pt x="1280" y="0"/>
                  </a:lnTo>
                  <a:lnTo>
                    <a:pt x="1280" y="76"/>
                  </a:lnTo>
                  <a:lnTo>
                    <a:pt x="1288" y="76"/>
                  </a:lnTo>
                  <a:cubicBezTo>
                    <a:pt x="1441" y="82"/>
                    <a:pt x="1490" y="135"/>
                    <a:pt x="1490" y="296"/>
                  </a:cubicBezTo>
                  <a:lnTo>
                    <a:pt x="1490" y="1651"/>
                  </a:lnTo>
                  <a:cubicBezTo>
                    <a:pt x="1490" y="1798"/>
                    <a:pt x="1448" y="1843"/>
                    <a:pt x="1312" y="1843"/>
                  </a:cubicBezTo>
                  <a:lnTo>
                    <a:pt x="1280" y="1843"/>
                  </a:lnTo>
                  <a:lnTo>
                    <a:pt x="1280" y="1920"/>
                  </a:lnTo>
                  <a:lnTo>
                    <a:pt x="2683" y="1920"/>
                  </a:lnTo>
                  <a:lnTo>
                    <a:pt x="2684" y="1912"/>
                  </a:lnTo>
                  <a:close/>
                  <a:moveTo>
                    <a:pt x="3112" y="683"/>
                  </a:moveTo>
                  <a:cubicBezTo>
                    <a:pt x="3188" y="540"/>
                    <a:pt x="3309" y="462"/>
                    <a:pt x="3451" y="462"/>
                  </a:cubicBezTo>
                  <a:cubicBezTo>
                    <a:pt x="3459" y="462"/>
                    <a:pt x="3467" y="462"/>
                    <a:pt x="3475" y="463"/>
                  </a:cubicBezTo>
                  <a:cubicBezTo>
                    <a:pt x="3703" y="476"/>
                    <a:pt x="3833" y="713"/>
                    <a:pt x="3844" y="940"/>
                  </a:cubicBezTo>
                  <a:lnTo>
                    <a:pt x="3844" y="945"/>
                  </a:lnTo>
                  <a:cubicBezTo>
                    <a:pt x="3844" y="950"/>
                    <a:pt x="3844" y="957"/>
                    <a:pt x="3845" y="966"/>
                  </a:cubicBezTo>
                  <a:lnTo>
                    <a:pt x="3023" y="966"/>
                  </a:lnTo>
                  <a:cubicBezTo>
                    <a:pt x="3037" y="862"/>
                    <a:pt x="3068" y="765"/>
                    <a:pt x="3112" y="683"/>
                  </a:cubicBezTo>
                  <a:moveTo>
                    <a:pt x="3432" y="1969"/>
                  </a:moveTo>
                  <a:cubicBezTo>
                    <a:pt x="3756" y="1969"/>
                    <a:pt x="4002" y="1723"/>
                    <a:pt x="4120" y="1576"/>
                  </a:cubicBezTo>
                  <a:lnTo>
                    <a:pt x="4125" y="1570"/>
                  </a:lnTo>
                  <a:lnTo>
                    <a:pt x="4120" y="1565"/>
                  </a:lnTo>
                  <a:lnTo>
                    <a:pt x="4077" y="1520"/>
                  </a:lnTo>
                  <a:lnTo>
                    <a:pt x="4071" y="1512"/>
                  </a:lnTo>
                  <a:lnTo>
                    <a:pt x="4064" y="1520"/>
                  </a:lnTo>
                  <a:cubicBezTo>
                    <a:pt x="3926" y="1681"/>
                    <a:pt x="3753" y="1770"/>
                    <a:pt x="3576" y="1770"/>
                  </a:cubicBezTo>
                  <a:cubicBezTo>
                    <a:pt x="3566" y="1770"/>
                    <a:pt x="3557" y="1770"/>
                    <a:pt x="3547" y="1769"/>
                  </a:cubicBezTo>
                  <a:cubicBezTo>
                    <a:pt x="3170" y="1748"/>
                    <a:pt x="3008" y="1410"/>
                    <a:pt x="3014" y="1081"/>
                  </a:cubicBezTo>
                  <a:lnTo>
                    <a:pt x="4134" y="1081"/>
                  </a:lnTo>
                  <a:lnTo>
                    <a:pt x="4134" y="1073"/>
                  </a:lnTo>
                  <a:lnTo>
                    <a:pt x="4134" y="1061"/>
                  </a:lnTo>
                  <a:cubicBezTo>
                    <a:pt x="4134" y="1049"/>
                    <a:pt x="4135" y="1036"/>
                    <a:pt x="4134" y="1024"/>
                  </a:cubicBezTo>
                  <a:lnTo>
                    <a:pt x="4133" y="1007"/>
                  </a:lnTo>
                  <a:cubicBezTo>
                    <a:pt x="4131" y="983"/>
                    <a:pt x="4130" y="961"/>
                    <a:pt x="4127" y="938"/>
                  </a:cubicBezTo>
                  <a:cubicBezTo>
                    <a:pt x="4104" y="771"/>
                    <a:pt x="4008" y="600"/>
                    <a:pt x="3876" y="493"/>
                  </a:cubicBezTo>
                  <a:cubicBezTo>
                    <a:pt x="3780" y="415"/>
                    <a:pt x="3629" y="366"/>
                    <a:pt x="3481" y="366"/>
                  </a:cubicBezTo>
                  <a:cubicBezTo>
                    <a:pt x="3007" y="366"/>
                    <a:pt x="2758" y="778"/>
                    <a:pt x="2758" y="1184"/>
                  </a:cubicBezTo>
                  <a:cubicBezTo>
                    <a:pt x="2758" y="1398"/>
                    <a:pt x="2827" y="1597"/>
                    <a:pt x="2953" y="1743"/>
                  </a:cubicBezTo>
                  <a:cubicBezTo>
                    <a:pt x="3078" y="1889"/>
                    <a:pt x="3248" y="1969"/>
                    <a:pt x="3432" y="1969"/>
                  </a:cubicBezTo>
                  <a:moveTo>
                    <a:pt x="4624" y="683"/>
                  </a:moveTo>
                  <a:cubicBezTo>
                    <a:pt x="4700" y="540"/>
                    <a:pt x="4820" y="462"/>
                    <a:pt x="4962" y="462"/>
                  </a:cubicBezTo>
                  <a:cubicBezTo>
                    <a:pt x="4970" y="462"/>
                    <a:pt x="4978" y="462"/>
                    <a:pt x="4986" y="463"/>
                  </a:cubicBezTo>
                  <a:cubicBezTo>
                    <a:pt x="5214" y="476"/>
                    <a:pt x="5344" y="713"/>
                    <a:pt x="5355" y="940"/>
                  </a:cubicBezTo>
                  <a:cubicBezTo>
                    <a:pt x="5355" y="942"/>
                    <a:pt x="5356" y="952"/>
                    <a:pt x="5356" y="965"/>
                  </a:cubicBezTo>
                  <a:lnTo>
                    <a:pt x="5356" y="966"/>
                  </a:lnTo>
                  <a:lnTo>
                    <a:pt x="4534" y="966"/>
                  </a:lnTo>
                  <a:cubicBezTo>
                    <a:pt x="4549" y="862"/>
                    <a:pt x="4580" y="764"/>
                    <a:pt x="4624" y="683"/>
                  </a:cubicBezTo>
                  <a:moveTo>
                    <a:pt x="4944" y="1969"/>
                  </a:moveTo>
                  <a:cubicBezTo>
                    <a:pt x="5268" y="1969"/>
                    <a:pt x="5514" y="1723"/>
                    <a:pt x="5631" y="1576"/>
                  </a:cubicBezTo>
                  <a:lnTo>
                    <a:pt x="5636" y="1570"/>
                  </a:lnTo>
                  <a:lnTo>
                    <a:pt x="5631" y="1565"/>
                  </a:lnTo>
                  <a:lnTo>
                    <a:pt x="5589" y="1519"/>
                  </a:lnTo>
                  <a:lnTo>
                    <a:pt x="5582" y="1512"/>
                  </a:lnTo>
                  <a:lnTo>
                    <a:pt x="5576" y="1520"/>
                  </a:lnTo>
                  <a:cubicBezTo>
                    <a:pt x="5438" y="1681"/>
                    <a:pt x="5264" y="1770"/>
                    <a:pt x="5087" y="1770"/>
                  </a:cubicBezTo>
                  <a:cubicBezTo>
                    <a:pt x="5078" y="1770"/>
                    <a:pt x="5068" y="1770"/>
                    <a:pt x="5058" y="1769"/>
                  </a:cubicBezTo>
                  <a:cubicBezTo>
                    <a:pt x="4681" y="1748"/>
                    <a:pt x="4519" y="1410"/>
                    <a:pt x="4525" y="1081"/>
                  </a:cubicBezTo>
                  <a:lnTo>
                    <a:pt x="5646" y="1081"/>
                  </a:lnTo>
                  <a:lnTo>
                    <a:pt x="5646" y="1073"/>
                  </a:lnTo>
                  <a:cubicBezTo>
                    <a:pt x="5646" y="1057"/>
                    <a:pt x="5646" y="1040"/>
                    <a:pt x="5645" y="1024"/>
                  </a:cubicBezTo>
                  <a:cubicBezTo>
                    <a:pt x="5643" y="994"/>
                    <a:pt x="5641" y="967"/>
                    <a:pt x="5638" y="938"/>
                  </a:cubicBezTo>
                  <a:cubicBezTo>
                    <a:pt x="5616" y="771"/>
                    <a:pt x="5520" y="600"/>
                    <a:pt x="5387" y="493"/>
                  </a:cubicBezTo>
                  <a:cubicBezTo>
                    <a:pt x="5292" y="415"/>
                    <a:pt x="5140" y="366"/>
                    <a:pt x="4992" y="366"/>
                  </a:cubicBezTo>
                  <a:cubicBezTo>
                    <a:pt x="4518" y="366"/>
                    <a:pt x="4270" y="778"/>
                    <a:pt x="4270" y="1184"/>
                  </a:cubicBezTo>
                  <a:cubicBezTo>
                    <a:pt x="4270" y="1398"/>
                    <a:pt x="4339" y="1597"/>
                    <a:pt x="4464" y="1743"/>
                  </a:cubicBezTo>
                  <a:cubicBezTo>
                    <a:pt x="4589" y="1889"/>
                    <a:pt x="4760" y="1969"/>
                    <a:pt x="4944" y="1969"/>
                  </a:cubicBezTo>
                  <a:moveTo>
                    <a:pt x="3876" y="3955"/>
                  </a:moveTo>
                  <a:cubicBezTo>
                    <a:pt x="3827" y="3906"/>
                    <a:pt x="3745" y="3821"/>
                    <a:pt x="3641" y="3713"/>
                  </a:cubicBezTo>
                  <a:cubicBezTo>
                    <a:pt x="3532" y="3600"/>
                    <a:pt x="3395" y="3458"/>
                    <a:pt x="3237" y="3295"/>
                  </a:cubicBezTo>
                  <a:cubicBezTo>
                    <a:pt x="3114" y="3169"/>
                    <a:pt x="3031" y="3123"/>
                    <a:pt x="2979" y="3108"/>
                  </a:cubicBezTo>
                  <a:cubicBezTo>
                    <a:pt x="3162" y="2971"/>
                    <a:pt x="3379" y="2710"/>
                    <a:pt x="3525" y="2535"/>
                  </a:cubicBezTo>
                  <a:cubicBezTo>
                    <a:pt x="3577" y="2472"/>
                    <a:pt x="3619" y="2422"/>
                    <a:pt x="3643" y="2397"/>
                  </a:cubicBezTo>
                  <a:cubicBezTo>
                    <a:pt x="3723" y="2316"/>
                    <a:pt x="3802" y="2285"/>
                    <a:pt x="3959" y="2276"/>
                  </a:cubicBezTo>
                  <a:lnTo>
                    <a:pt x="3968" y="2275"/>
                  </a:lnTo>
                  <a:lnTo>
                    <a:pt x="3968" y="2199"/>
                  </a:lnTo>
                  <a:lnTo>
                    <a:pt x="3294" y="2199"/>
                  </a:lnTo>
                  <a:lnTo>
                    <a:pt x="3294" y="2274"/>
                  </a:lnTo>
                  <a:lnTo>
                    <a:pt x="3302" y="2275"/>
                  </a:lnTo>
                  <a:cubicBezTo>
                    <a:pt x="3429" y="2280"/>
                    <a:pt x="3452" y="2307"/>
                    <a:pt x="3452" y="2360"/>
                  </a:cubicBezTo>
                  <a:cubicBezTo>
                    <a:pt x="3452" y="2454"/>
                    <a:pt x="3167" y="2736"/>
                    <a:pt x="2938" y="2962"/>
                  </a:cubicBezTo>
                  <a:lnTo>
                    <a:pt x="2935" y="2965"/>
                  </a:lnTo>
                  <a:cubicBezTo>
                    <a:pt x="2837" y="3062"/>
                    <a:pt x="2747" y="3120"/>
                    <a:pt x="2653" y="3145"/>
                  </a:cubicBezTo>
                  <a:lnTo>
                    <a:pt x="2653" y="2507"/>
                  </a:lnTo>
                  <a:cubicBezTo>
                    <a:pt x="2653" y="2337"/>
                    <a:pt x="2702" y="2281"/>
                    <a:pt x="2855" y="2275"/>
                  </a:cubicBezTo>
                  <a:lnTo>
                    <a:pt x="2864" y="2274"/>
                  </a:lnTo>
                  <a:lnTo>
                    <a:pt x="2864" y="2199"/>
                  </a:lnTo>
                  <a:lnTo>
                    <a:pt x="2178" y="2199"/>
                  </a:lnTo>
                  <a:lnTo>
                    <a:pt x="2178" y="2274"/>
                  </a:lnTo>
                  <a:lnTo>
                    <a:pt x="2186" y="2274"/>
                  </a:lnTo>
                  <a:cubicBezTo>
                    <a:pt x="2318" y="2279"/>
                    <a:pt x="2390" y="2314"/>
                    <a:pt x="2390" y="2485"/>
                  </a:cubicBezTo>
                  <a:lnTo>
                    <a:pt x="2390" y="3827"/>
                  </a:lnTo>
                  <a:cubicBezTo>
                    <a:pt x="2390" y="3961"/>
                    <a:pt x="2357" y="4034"/>
                    <a:pt x="2186" y="4041"/>
                  </a:cubicBezTo>
                  <a:lnTo>
                    <a:pt x="2178" y="4041"/>
                  </a:lnTo>
                  <a:lnTo>
                    <a:pt x="2178" y="4116"/>
                  </a:lnTo>
                  <a:lnTo>
                    <a:pt x="2864" y="4116"/>
                  </a:lnTo>
                  <a:lnTo>
                    <a:pt x="2864" y="4041"/>
                  </a:lnTo>
                  <a:lnTo>
                    <a:pt x="2855" y="4041"/>
                  </a:lnTo>
                  <a:cubicBezTo>
                    <a:pt x="2700" y="4035"/>
                    <a:pt x="2653" y="3977"/>
                    <a:pt x="2653" y="3796"/>
                  </a:cubicBezTo>
                  <a:lnTo>
                    <a:pt x="2653" y="3231"/>
                  </a:lnTo>
                  <a:cubicBezTo>
                    <a:pt x="2656" y="3231"/>
                    <a:pt x="2658" y="3231"/>
                    <a:pt x="2661" y="3231"/>
                  </a:cubicBezTo>
                  <a:cubicBezTo>
                    <a:pt x="2762" y="3231"/>
                    <a:pt x="2865" y="3276"/>
                    <a:pt x="3088" y="3506"/>
                  </a:cubicBezTo>
                  <a:cubicBezTo>
                    <a:pt x="3172" y="3592"/>
                    <a:pt x="3242" y="3663"/>
                    <a:pt x="3299" y="3721"/>
                  </a:cubicBezTo>
                  <a:cubicBezTo>
                    <a:pt x="3438" y="3860"/>
                    <a:pt x="3508" y="3931"/>
                    <a:pt x="3508" y="3964"/>
                  </a:cubicBezTo>
                  <a:cubicBezTo>
                    <a:pt x="3508" y="3996"/>
                    <a:pt x="3493" y="4029"/>
                    <a:pt x="3377" y="4038"/>
                  </a:cubicBezTo>
                  <a:lnTo>
                    <a:pt x="3369" y="4039"/>
                  </a:lnTo>
                  <a:lnTo>
                    <a:pt x="3369" y="4116"/>
                  </a:lnTo>
                  <a:lnTo>
                    <a:pt x="4132" y="4116"/>
                  </a:lnTo>
                  <a:lnTo>
                    <a:pt x="4132" y="4040"/>
                  </a:lnTo>
                  <a:lnTo>
                    <a:pt x="4123" y="4040"/>
                  </a:lnTo>
                  <a:cubicBezTo>
                    <a:pt x="3978" y="4032"/>
                    <a:pt x="3919" y="4001"/>
                    <a:pt x="3876" y="3955"/>
                  </a:cubicBezTo>
                </a:path>
              </a:pathLst>
            </a:custGeom>
            <a:gradFill>
              <a:gsLst>
                <a:gs pos="0">
                  <a:srgbClr val="FFB700"/>
                </a:gs>
                <a:gs pos="90000">
                  <a:srgbClr val="FF4D1B"/>
                </a:gs>
              </a:gsLst>
              <a:lin ang="2700000" scaled="1"/>
            </a:gradFill>
            <a:ln>
              <a:noFill/>
            </a:ln>
            <a:effectLst>
              <a:outerShdw dist="127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1013">
                <a:solidFill>
                  <a:srgbClr val="FFFFFF"/>
                </a:solidFill>
                <a:latin typeface="맑은 고딕" panose="020B0503020000020004" pitchFamily="50" charset="-127"/>
                <a:ea typeface="맑은 고딕" panose="020B0503020000020004" pitchFamily="50" charset="-127"/>
              </a:endParaRPr>
            </a:p>
          </p:txBody>
        </p:sp>
        <p:sp>
          <p:nvSpPr>
            <p:cNvPr id="10" name="Freeform 21"/>
            <p:cNvSpPr>
              <a:spLocks noChangeAspect="1" noEditPoints="1"/>
            </p:cNvSpPr>
            <p:nvPr/>
          </p:nvSpPr>
          <p:spPr bwMode="auto">
            <a:xfrm>
              <a:off x="5974823" y="5905999"/>
              <a:ext cx="589354" cy="432000"/>
            </a:xfrm>
            <a:custGeom>
              <a:avLst/>
              <a:gdLst>
                <a:gd name="T0" fmla="*/ 1907 w 5667"/>
                <a:gd name="T1" fmla="*/ 3240 h 4155"/>
                <a:gd name="T2" fmla="*/ 727 w 5667"/>
                <a:gd name="T3" fmla="*/ 1437 h 4155"/>
                <a:gd name="T4" fmla="*/ 607 w 5667"/>
                <a:gd name="T5" fmla="*/ 3238 h 4155"/>
                <a:gd name="T6" fmla="*/ 1646 w 5667"/>
                <a:gd name="T7" fmla="*/ 3074 h 4155"/>
                <a:gd name="T8" fmla="*/ 1428 w 5667"/>
                <a:gd name="T9" fmla="*/ 2646 h 4155"/>
                <a:gd name="T10" fmla="*/ 1917 w 5667"/>
                <a:gd name="T11" fmla="*/ 2274 h 4155"/>
                <a:gd name="T12" fmla="*/ 1289 w 5667"/>
                <a:gd name="T13" fmla="*/ 2275 h 4155"/>
                <a:gd name="T14" fmla="*/ 1456 w 5667"/>
                <a:gd name="T15" fmla="*/ 2415 h 4155"/>
                <a:gd name="T16" fmla="*/ 1132 w 5667"/>
                <a:gd name="T17" fmla="*/ 2608 h 4155"/>
                <a:gd name="T18" fmla="*/ 733 w 5667"/>
                <a:gd name="T19" fmla="*/ 1520 h 4155"/>
                <a:gd name="T20" fmla="*/ 1114 w 5667"/>
                <a:gd name="T21" fmla="*/ 1919 h 4155"/>
                <a:gd name="T22" fmla="*/ 1039 w 5667"/>
                <a:gd name="T23" fmla="*/ 1468 h 4155"/>
                <a:gd name="T24" fmla="*/ 979 w 5667"/>
                <a:gd name="T25" fmla="*/ 1489 h 4155"/>
                <a:gd name="T26" fmla="*/ 350 w 5667"/>
                <a:gd name="T27" fmla="*/ 2092 h 4155"/>
                <a:gd name="T28" fmla="*/ 607 w 5667"/>
                <a:gd name="T29" fmla="*/ 3247 h 4155"/>
                <a:gd name="T30" fmla="*/ 1072 w 5667"/>
                <a:gd name="T31" fmla="*/ 2997 h 4155"/>
                <a:gd name="T32" fmla="*/ 894 w 5667"/>
                <a:gd name="T33" fmla="*/ 3075 h 4155"/>
                <a:gd name="T34" fmla="*/ 493 w 5667"/>
                <a:gd name="T35" fmla="*/ 2304 h 4155"/>
                <a:gd name="T36" fmla="*/ 1062 w 5667"/>
                <a:gd name="T37" fmla="*/ 2876 h 4155"/>
                <a:gd name="T38" fmla="*/ 1907 w 5667"/>
                <a:gd name="T39" fmla="*/ 3248 h 4155"/>
                <a:gd name="T40" fmla="*/ 2055 w 5667"/>
                <a:gd name="T41" fmla="*/ 3160 h 4155"/>
                <a:gd name="T42" fmla="*/ 4279 w 5667"/>
                <a:gd name="T43" fmla="*/ 3195 h 4155"/>
                <a:gd name="T44" fmla="*/ 4897 w 5667"/>
                <a:gd name="T45" fmla="*/ 4043 h 4155"/>
                <a:gd name="T46" fmla="*/ 4251 w 5667"/>
                <a:gd name="T47" fmla="*/ 3917 h 4155"/>
                <a:gd name="T48" fmla="*/ 2684 w 5667"/>
                <a:gd name="T49" fmla="*/ 1912 h 4155"/>
                <a:gd name="T50" fmla="*/ 2662 w 5667"/>
                <a:gd name="T51" fmla="*/ 1480 h 4155"/>
                <a:gd name="T52" fmla="*/ 1754 w 5667"/>
                <a:gd name="T53" fmla="*/ 278 h 4155"/>
                <a:gd name="T54" fmla="*/ 1280 w 5667"/>
                <a:gd name="T55" fmla="*/ 0 h 4155"/>
                <a:gd name="T56" fmla="*/ 1490 w 5667"/>
                <a:gd name="T57" fmla="*/ 1651 h 4155"/>
                <a:gd name="T58" fmla="*/ 2683 w 5667"/>
                <a:gd name="T59" fmla="*/ 1920 h 4155"/>
                <a:gd name="T60" fmla="*/ 3475 w 5667"/>
                <a:gd name="T61" fmla="*/ 463 h 4155"/>
                <a:gd name="T62" fmla="*/ 3023 w 5667"/>
                <a:gd name="T63" fmla="*/ 966 h 4155"/>
                <a:gd name="T64" fmla="*/ 4125 w 5667"/>
                <a:gd name="T65" fmla="*/ 1570 h 4155"/>
                <a:gd name="T66" fmla="*/ 4064 w 5667"/>
                <a:gd name="T67" fmla="*/ 1520 h 4155"/>
                <a:gd name="T68" fmla="*/ 4134 w 5667"/>
                <a:gd name="T69" fmla="*/ 1081 h 4155"/>
                <a:gd name="T70" fmla="*/ 4133 w 5667"/>
                <a:gd name="T71" fmla="*/ 1007 h 4155"/>
                <a:gd name="T72" fmla="*/ 2758 w 5667"/>
                <a:gd name="T73" fmla="*/ 1184 h 4155"/>
                <a:gd name="T74" fmla="*/ 4962 w 5667"/>
                <a:gd name="T75" fmla="*/ 462 h 4155"/>
                <a:gd name="T76" fmla="*/ 5356 w 5667"/>
                <a:gd name="T77" fmla="*/ 966 h 4155"/>
                <a:gd name="T78" fmla="*/ 5631 w 5667"/>
                <a:gd name="T79" fmla="*/ 1576 h 4155"/>
                <a:gd name="T80" fmla="*/ 5582 w 5667"/>
                <a:gd name="T81" fmla="*/ 1512 h 4155"/>
                <a:gd name="T82" fmla="*/ 4525 w 5667"/>
                <a:gd name="T83" fmla="*/ 1081 h 4155"/>
                <a:gd name="T84" fmla="*/ 5638 w 5667"/>
                <a:gd name="T85" fmla="*/ 938 h 4155"/>
                <a:gd name="T86" fmla="*/ 4464 w 5667"/>
                <a:gd name="T87" fmla="*/ 1743 h 4155"/>
                <a:gd name="T88" fmla="*/ 3237 w 5667"/>
                <a:gd name="T89" fmla="*/ 3295 h 4155"/>
                <a:gd name="T90" fmla="*/ 3959 w 5667"/>
                <a:gd name="T91" fmla="*/ 2276 h 4155"/>
                <a:gd name="T92" fmla="*/ 3294 w 5667"/>
                <a:gd name="T93" fmla="*/ 2274 h 4155"/>
                <a:gd name="T94" fmla="*/ 2935 w 5667"/>
                <a:gd name="T95" fmla="*/ 2965 h 4155"/>
                <a:gd name="T96" fmla="*/ 2864 w 5667"/>
                <a:gd name="T97" fmla="*/ 2274 h 4155"/>
                <a:gd name="T98" fmla="*/ 2186 w 5667"/>
                <a:gd name="T99" fmla="*/ 2274 h 4155"/>
                <a:gd name="T100" fmla="*/ 2178 w 5667"/>
                <a:gd name="T101" fmla="*/ 4041 h 4155"/>
                <a:gd name="T102" fmla="*/ 2855 w 5667"/>
                <a:gd name="T103" fmla="*/ 4041 h 4155"/>
                <a:gd name="T104" fmla="*/ 3088 w 5667"/>
                <a:gd name="T105" fmla="*/ 3506 h 4155"/>
                <a:gd name="T106" fmla="*/ 3369 w 5667"/>
                <a:gd name="T107" fmla="*/ 4039 h 4155"/>
                <a:gd name="T108" fmla="*/ 4123 w 5667"/>
                <a:gd name="T109" fmla="*/ 4040 h 4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67" h="4155">
                  <a:moveTo>
                    <a:pt x="1907" y="3240"/>
                  </a:moveTo>
                  <a:cubicBezTo>
                    <a:pt x="1905" y="3240"/>
                    <a:pt x="1903" y="3240"/>
                    <a:pt x="1901" y="3240"/>
                  </a:cubicBezTo>
                  <a:cubicBezTo>
                    <a:pt x="1903" y="3240"/>
                    <a:pt x="1905" y="3240"/>
                    <a:pt x="1907" y="3240"/>
                  </a:cubicBezTo>
                  <a:cubicBezTo>
                    <a:pt x="1907" y="3240"/>
                    <a:pt x="1907" y="3240"/>
                    <a:pt x="1907" y="3240"/>
                  </a:cubicBezTo>
                  <a:close/>
                  <a:moveTo>
                    <a:pt x="727" y="1437"/>
                  </a:moveTo>
                  <a:cubicBezTo>
                    <a:pt x="728" y="1437"/>
                    <a:pt x="730" y="1437"/>
                    <a:pt x="731" y="1437"/>
                  </a:cubicBezTo>
                  <a:cubicBezTo>
                    <a:pt x="726" y="1437"/>
                    <a:pt x="721" y="1437"/>
                    <a:pt x="716" y="1437"/>
                  </a:cubicBezTo>
                  <a:cubicBezTo>
                    <a:pt x="720" y="1437"/>
                    <a:pt x="723" y="1437"/>
                    <a:pt x="727" y="1437"/>
                  </a:cubicBezTo>
                  <a:close/>
                  <a:moveTo>
                    <a:pt x="607" y="3238"/>
                  </a:moveTo>
                  <a:cubicBezTo>
                    <a:pt x="603" y="3238"/>
                    <a:pt x="598" y="3238"/>
                    <a:pt x="594" y="3238"/>
                  </a:cubicBezTo>
                  <a:cubicBezTo>
                    <a:pt x="601" y="3238"/>
                    <a:pt x="608" y="3238"/>
                    <a:pt x="616" y="3238"/>
                  </a:cubicBezTo>
                  <a:cubicBezTo>
                    <a:pt x="613" y="3238"/>
                    <a:pt x="610" y="3238"/>
                    <a:pt x="607" y="3238"/>
                  </a:cubicBezTo>
                  <a:close/>
                  <a:moveTo>
                    <a:pt x="1987" y="3164"/>
                  </a:moveTo>
                  <a:cubicBezTo>
                    <a:pt x="1943" y="3164"/>
                    <a:pt x="1876" y="3160"/>
                    <a:pt x="1809" y="3143"/>
                  </a:cubicBezTo>
                  <a:cubicBezTo>
                    <a:pt x="1773" y="3135"/>
                    <a:pt x="1736" y="3121"/>
                    <a:pt x="1699" y="3103"/>
                  </a:cubicBezTo>
                  <a:cubicBezTo>
                    <a:pt x="1681" y="3094"/>
                    <a:pt x="1664" y="3085"/>
                    <a:pt x="1646" y="3074"/>
                  </a:cubicBezTo>
                  <a:cubicBezTo>
                    <a:pt x="1570" y="3029"/>
                    <a:pt x="1492" y="2966"/>
                    <a:pt x="1409" y="2881"/>
                  </a:cubicBezTo>
                  <a:cubicBezTo>
                    <a:pt x="1409" y="2881"/>
                    <a:pt x="1375" y="2847"/>
                    <a:pt x="1320" y="2794"/>
                  </a:cubicBezTo>
                  <a:cubicBezTo>
                    <a:pt x="1332" y="2778"/>
                    <a:pt x="1343" y="2762"/>
                    <a:pt x="1355" y="2746"/>
                  </a:cubicBezTo>
                  <a:cubicBezTo>
                    <a:pt x="1380" y="2712"/>
                    <a:pt x="1405" y="2678"/>
                    <a:pt x="1428" y="2646"/>
                  </a:cubicBezTo>
                  <a:cubicBezTo>
                    <a:pt x="1447" y="2620"/>
                    <a:pt x="1464" y="2593"/>
                    <a:pt x="1481" y="2567"/>
                  </a:cubicBezTo>
                  <a:cubicBezTo>
                    <a:pt x="1535" y="2485"/>
                    <a:pt x="1586" y="2407"/>
                    <a:pt x="1665" y="2346"/>
                  </a:cubicBezTo>
                  <a:cubicBezTo>
                    <a:pt x="1758" y="2274"/>
                    <a:pt x="1842" y="2274"/>
                    <a:pt x="1904" y="2274"/>
                  </a:cubicBezTo>
                  <a:lnTo>
                    <a:pt x="1917" y="2274"/>
                  </a:lnTo>
                  <a:lnTo>
                    <a:pt x="1917" y="2199"/>
                  </a:lnTo>
                  <a:lnTo>
                    <a:pt x="1281" y="2199"/>
                  </a:lnTo>
                  <a:lnTo>
                    <a:pt x="1281" y="2275"/>
                  </a:lnTo>
                  <a:lnTo>
                    <a:pt x="1289" y="2275"/>
                  </a:lnTo>
                  <a:lnTo>
                    <a:pt x="1358" y="2280"/>
                  </a:lnTo>
                  <a:cubicBezTo>
                    <a:pt x="1401" y="2287"/>
                    <a:pt x="1443" y="2296"/>
                    <a:pt x="1459" y="2315"/>
                  </a:cubicBezTo>
                  <a:cubicBezTo>
                    <a:pt x="1477" y="2340"/>
                    <a:pt x="1467" y="2378"/>
                    <a:pt x="1457" y="2411"/>
                  </a:cubicBezTo>
                  <a:lnTo>
                    <a:pt x="1456" y="2415"/>
                  </a:lnTo>
                  <a:cubicBezTo>
                    <a:pt x="1449" y="2443"/>
                    <a:pt x="1434" y="2466"/>
                    <a:pt x="1419" y="2491"/>
                  </a:cubicBezTo>
                  <a:lnTo>
                    <a:pt x="1413" y="2501"/>
                  </a:lnTo>
                  <a:cubicBezTo>
                    <a:pt x="1384" y="2549"/>
                    <a:pt x="1331" y="2626"/>
                    <a:pt x="1254" y="2728"/>
                  </a:cubicBezTo>
                  <a:lnTo>
                    <a:pt x="1132" y="2608"/>
                  </a:lnTo>
                  <a:cubicBezTo>
                    <a:pt x="960" y="2438"/>
                    <a:pt x="747" y="2226"/>
                    <a:pt x="651" y="2131"/>
                  </a:cubicBezTo>
                  <a:cubicBezTo>
                    <a:pt x="509" y="1988"/>
                    <a:pt x="419" y="1771"/>
                    <a:pt x="541" y="1607"/>
                  </a:cubicBezTo>
                  <a:cubicBezTo>
                    <a:pt x="582" y="1552"/>
                    <a:pt x="650" y="1519"/>
                    <a:pt x="723" y="1519"/>
                  </a:cubicBezTo>
                  <a:cubicBezTo>
                    <a:pt x="727" y="1519"/>
                    <a:pt x="730" y="1519"/>
                    <a:pt x="733" y="1520"/>
                  </a:cubicBezTo>
                  <a:cubicBezTo>
                    <a:pt x="905" y="1526"/>
                    <a:pt x="1017" y="1700"/>
                    <a:pt x="1036" y="1860"/>
                  </a:cubicBezTo>
                  <a:cubicBezTo>
                    <a:pt x="1038" y="1873"/>
                    <a:pt x="1038" y="1895"/>
                    <a:pt x="1038" y="1910"/>
                  </a:cubicBezTo>
                  <a:lnTo>
                    <a:pt x="1038" y="1919"/>
                  </a:lnTo>
                  <a:lnTo>
                    <a:pt x="1114" y="1919"/>
                  </a:lnTo>
                  <a:lnTo>
                    <a:pt x="1114" y="1458"/>
                  </a:lnTo>
                  <a:lnTo>
                    <a:pt x="1039" y="1458"/>
                  </a:lnTo>
                  <a:lnTo>
                    <a:pt x="1039" y="1467"/>
                  </a:lnTo>
                  <a:lnTo>
                    <a:pt x="1039" y="1468"/>
                  </a:lnTo>
                  <a:cubicBezTo>
                    <a:pt x="1039" y="1469"/>
                    <a:pt x="1039" y="1471"/>
                    <a:pt x="1039" y="1472"/>
                  </a:cubicBezTo>
                  <a:cubicBezTo>
                    <a:pt x="1039" y="1497"/>
                    <a:pt x="1031" y="1511"/>
                    <a:pt x="1027" y="1511"/>
                  </a:cubicBezTo>
                  <a:cubicBezTo>
                    <a:pt x="1019" y="1511"/>
                    <a:pt x="1007" y="1504"/>
                    <a:pt x="996" y="1498"/>
                  </a:cubicBezTo>
                  <a:cubicBezTo>
                    <a:pt x="991" y="1495"/>
                    <a:pt x="985" y="1491"/>
                    <a:pt x="979" y="1489"/>
                  </a:cubicBezTo>
                  <a:cubicBezTo>
                    <a:pt x="917" y="1458"/>
                    <a:pt x="859" y="1440"/>
                    <a:pt x="796" y="1433"/>
                  </a:cubicBezTo>
                  <a:cubicBezTo>
                    <a:pt x="773" y="1430"/>
                    <a:pt x="749" y="1428"/>
                    <a:pt x="727" y="1428"/>
                  </a:cubicBezTo>
                  <a:cubicBezTo>
                    <a:pt x="583" y="1428"/>
                    <a:pt x="462" y="1486"/>
                    <a:pt x="386" y="1590"/>
                  </a:cubicBezTo>
                  <a:cubicBezTo>
                    <a:pt x="291" y="1721"/>
                    <a:pt x="277" y="1914"/>
                    <a:pt x="350" y="2092"/>
                  </a:cubicBezTo>
                  <a:cubicBezTo>
                    <a:pt x="370" y="2141"/>
                    <a:pt x="398" y="2188"/>
                    <a:pt x="438" y="2240"/>
                  </a:cubicBezTo>
                  <a:cubicBezTo>
                    <a:pt x="197" y="2376"/>
                    <a:pt x="0" y="2650"/>
                    <a:pt x="129" y="2937"/>
                  </a:cubicBezTo>
                  <a:cubicBezTo>
                    <a:pt x="214" y="3125"/>
                    <a:pt x="387" y="3241"/>
                    <a:pt x="594" y="3247"/>
                  </a:cubicBezTo>
                  <a:cubicBezTo>
                    <a:pt x="598" y="3247"/>
                    <a:pt x="603" y="3247"/>
                    <a:pt x="607" y="3247"/>
                  </a:cubicBezTo>
                  <a:cubicBezTo>
                    <a:pt x="771" y="3247"/>
                    <a:pt x="951" y="3169"/>
                    <a:pt x="1100" y="3034"/>
                  </a:cubicBezTo>
                  <a:lnTo>
                    <a:pt x="1107" y="3027"/>
                  </a:lnTo>
                  <a:lnTo>
                    <a:pt x="1100" y="3020"/>
                  </a:lnTo>
                  <a:cubicBezTo>
                    <a:pt x="1085" y="3008"/>
                    <a:pt x="1081" y="3005"/>
                    <a:pt x="1072" y="2997"/>
                  </a:cubicBezTo>
                  <a:lnTo>
                    <a:pt x="1059" y="2986"/>
                  </a:lnTo>
                  <a:lnTo>
                    <a:pt x="1054" y="2981"/>
                  </a:lnTo>
                  <a:lnTo>
                    <a:pt x="1048" y="2985"/>
                  </a:lnTo>
                  <a:cubicBezTo>
                    <a:pt x="1004" y="3019"/>
                    <a:pt x="941" y="3062"/>
                    <a:pt x="894" y="3075"/>
                  </a:cubicBezTo>
                  <a:cubicBezTo>
                    <a:pt x="863" y="3083"/>
                    <a:pt x="831" y="3087"/>
                    <a:pt x="799" y="3087"/>
                  </a:cubicBezTo>
                  <a:cubicBezTo>
                    <a:pt x="637" y="3087"/>
                    <a:pt x="469" y="2987"/>
                    <a:pt x="381" y="2837"/>
                  </a:cubicBezTo>
                  <a:cubicBezTo>
                    <a:pt x="306" y="2710"/>
                    <a:pt x="303" y="2573"/>
                    <a:pt x="370" y="2451"/>
                  </a:cubicBezTo>
                  <a:cubicBezTo>
                    <a:pt x="411" y="2377"/>
                    <a:pt x="447" y="2340"/>
                    <a:pt x="493" y="2304"/>
                  </a:cubicBezTo>
                  <a:cubicBezTo>
                    <a:pt x="515" y="2328"/>
                    <a:pt x="538" y="2351"/>
                    <a:pt x="560" y="2373"/>
                  </a:cubicBezTo>
                  <a:lnTo>
                    <a:pt x="973" y="2787"/>
                  </a:lnTo>
                  <a:lnTo>
                    <a:pt x="997" y="2811"/>
                  </a:lnTo>
                  <a:cubicBezTo>
                    <a:pt x="1021" y="2835"/>
                    <a:pt x="1042" y="2857"/>
                    <a:pt x="1062" y="2876"/>
                  </a:cubicBezTo>
                  <a:cubicBezTo>
                    <a:pt x="1073" y="2888"/>
                    <a:pt x="1085" y="2900"/>
                    <a:pt x="1098" y="2911"/>
                  </a:cubicBezTo>
                  <a:lnTo>
                    <a:pt x="1126" y="2939"/>
                  </a:lnTo>
                  <a:cubicBezTo>
                    <a:pt x="1429" y="3230"/>
                    <a:pt x="1789" y="3243"/>
                    <a:pt x="1792" y="3243"/>
                  </a:cubicBezTo>
                  <a:cubicBezTo>
                    <a:pt x="1792" y="3243"/>
                    <a:pt x="1844" y="3248"/>
                    <a:pt x="1907" y="3248"/>
                  </a:cubicBezTo>
                  <a:cubicBezTo>
                    <a:pt x="1970" y="3248"/>
                    <a:pt x="2021" y="3243"/>
                    <a:pt x="2060" y="3232"/>
                  </a:cubicBezTo>
                  <a:lnTo>
                    <a:pt x="2066" y="3230"/>
                  </a:lnTo>
                  <a:lnTo>
                    <a:pt x="2066" y="3158"/>
                  </a:lnTo>
                  <a:lnTo>
                    <a:pt x="2055" y="3160"/>
                  </a:lnTo>
                  <a:cubicBezTo>
                    <a:pt x="2051" y="3161"/>
                    <a:pt x="2026" y="3164"/>
                    <a:pt x="1987" y="3164"/>
                  </a:cubicBezTo>
                  <a:close/>
                  <a:moveTo>
                    <a:pt x="4897" y="4043"/>
                  </a:moveTo>
                  <a:cubicBezTo>
                    <a:pt x="4731" y="4043"/>
                    <a:pt x="4576" y="3955"/>
                    <a:pt x="4460" y="3797"/>
                  </a:cubicBezTo>
                  <a:cubicBezTo>
                    <a:pt x="4343" y="3637"/>
                    <a:pt x="4279" y="3423"/>
                    <a:pt x="4279" y="3195"/>
                  </a:cubicBezTo>
                  <a:cubicBezTo>
                    <a:pt x="4279" y="2877"/>
                    <a:pt x="4510" y="2609"/>
                    <a:pt x="4784" y="2609"/>
                  </a:cubicBezTo>
                  <a:cubicBezTo>
                    <a:pt x="4945" y="2609"/>
                    <a:pt x="5098" y="2693"/>
                    <a:pt x="5215" y="2846"/>
                  </a:cubicBezTo>
                  <a:cubicBezTo>
                    <a:pt x="5332" y="3001"/>
                    <a:pt x="5397" y="3204"/>
                    <a:pt x="5397" y="3420"/>
                  </a:cubicBezTo>
                  <a:cubicBezTo>
                    <a:pt x="5397" y="3804"/>
                    <a:pt x="5138" y="4043"/>
                    <a:pt x="4897" y="4043"/>
                  </a:cubicBezTo>
                  <a:moveTo>
                    <a:pt x="4840" y="2496"/>
                  </a:moveTo>
                  <a:cubicBezTo>
                    <a:pt x="4631" y="2496"/>
                    <a:pt x="4425" y="2572"/>
                    <a:pt x="4275" y="2706"/>
                  </a:cubicBezTo>
                  <a:cubicBezTo>
                    <a:pt x="4153" y="2813"/>
                    <a:pt x="4009" y="3008"/>
                    <a:pt x="4009" y="3329"/>
                  </a:cubicBezTo>
                  <a:cubicBezTo>
                    <a:pt x="4009" y="3555"/>
                    <a:pt x="4095" y="3764"/>
                    <a:pt x="4251" y="3917"/>
                  </a:cubicBezTo>
                  <a:cubicBezTo>
                    <a:pt x="4408" y="4070"/>
                    <a:pt x="4621" y="4155"/>
                    <a:pt x="4851" y="4155"/>
                  </a:cubicBezTo>
                  <a:cubicBezTo>
                    <a:pt x="5309" y="4155"/>
                    <a:pt x="5667" y="3788"/>
                    <a:pt x="5667" y="3321"/>
                  </a:cubicBezTo>
                  <a:cubicBezTo>
                    <a:pt x="5667" y="2851"/>
                    <a:pt x="5311" y="2496"/>
                    <a:pt x="4840" y="2496"/>
                  </a:cubicBezTo>
                  <a:moveTo>
                    <a:pt x="2684" y="1912"/>
                  </a:moveTo>
                  <a:lnTo>
                    <a:pt x="2732" y="1483"/>
                  </a:lnTo>
                  <a:lnTo>
                    <a:pt x="2733" y="1473"/>
                  </a:lnTo>
                  <a:lnTo>
                    <a:pt x="2664" y="1473"/>
                  </a:lnTo>
                  <a:lnTo>
                    <a:pt x="2662" y="1480"/>
                  </a:lnTo>
                  <a:cubicBezTo>
                    <a:pt x="2586" y="1746"/>
                    <a:pt x="2526" y="1782"/>
                    <a:pt x="2326" y="1782"/>
                  </a:cubicBezTo>
                  <a:lnTo>
                    <a:pt x="1864" y="1782"/>
                  </a:lnTo>
                  <a:cubicBezTo>
                    <a:pt x="1782" y="1782"/>
                    <a:pt x="1754" y="1754"/>
                    <a:pt x="1754" y="1677"/>
                  </a:cubicBezTo>
                  <a:lnTo>
                    <a:pt x="1754" y="278"/>
                  </a:lnTo>
                  <a:cubicBezTo>
                    <a:pt x="1754" y="103"/>
                    <a:pt x="1794" y="79"/>
                    <a:pt x="1955" y="76"/>
                  </a:cubicBezTo>
                  <a:lnTo>
                    <a:pt x="1964" y="76"/>
                  </a:lnTo>
                  <a:lnTo>
                    <a:pt x="1964" y="0"/>
                  </a:lnTo>
                  <a:lnTo>
                    <a:pt x="1280" y="0"/>
                  </a:lnTo>
                  <a:lnTo>
                    <a:pt x="1280" y="76"/>
                  </a:lnTo>
                  <a:lnTo>
                    <a:pt x="1288" y="76"/>
                  </a:lnTo>
                  <a:cubicBezTo>
                    <a:pt x="1441" y="82"/>
                    <a:pt x="1490" y="135"/>
                    <a:pt x="1490" y="296"/>
                  </a:cubicBezTo>
                  <a:lnTo>
                    <a:pt x="1490" y="1651"/>
                  </a:lnTo>
                  <a:cubicBezTo>
                    <a:pt x="1490" y="1798"/>
                    <a:pt x="1448" y="1843"/>
                    <a:pt x="1312" y="1843"/>
                  </a:cubicBezTo>
                  <a:lnTo>
                    <a:pt x="1280" y="1843"/>
                  </a:lnTo>
                  <a:lnTo>
                    <a:pt x="1280" y="1920"/>
                  </a:lnTo>
                  <a:lnTo>
                    <a:pt x="2683" y="1920"/>
                  </a:lnTo>
                  <a:lnTo>
                    <a:pt x="2684" y="1912"/>
                  </a:lnTo>
                  <a:close/>
                  <a:moveTo>
                    <a:pt x="3112" y="683"/>
                  </a:moveTo>
                  <a:cubicBezTo>
                    <a:pt x="3188" y="540"/>
                    <a:pt x="3309" y="462"/>
                    <a:pt x="3451" y="462"/>
                  </a:cubicBezTo>
                  <a:cubicBezTo>
                    <a:pt x="3459" y="462"/>
                    <a:pt x="3467" y="462"/>
                    <a:pt x="3475" y="463"/>
                  </a:cubicBezTo>
                  <a:cubicBezTo>
                    <a:pt x="3703" y="476"/>
                    <a:pt x="3833" y="713"/>
                    <a:pt x="3844" y="940"/>
                  </a:cubicBezTo>
                  <a:lnTo>
                    <a:pt x="3844" y="945"/>
                  </a:lnTo>
                  <a:cubicBezTo>
                    <a:pt x="3844" y="950"/>
                    <a:pt x="3844" y="957"/>
                    <a:pt x="3845" y="966"/>
                  </a:cubicBezTo>
                  <a:lnTo>
                    <a:pt x="3023" y="966"/>
                  </a:lnTo>
                  <a:cubicBezTo>
                    <a:pt x="3037" y="862"/>
                    <a:pt x="3068" y="765"/>
                    <a:pt x="3112" y="683"/>
                  </a:cubicBezTo>
                  <a:moveTo>
                    <a:pt x="3432" y="1969"/>
                  </a:moveTo>
                  <a:cubicBezTo>
                    <a:pt x="3756" y="1969"/>
                    <a:pt x="4002" y="1723"/>
                    <a:pt x="4120" y="1576"/>
                  </a:cubicBezTo>
                  <a:lnTo>
                    <a:pt x="4125" y="1570"/>
                  </a:lnTo>
                  <a:lnTo>
                    <a:pt x="4120" y="1565"/>
                  </a:lnTo>
                  <a:lnTo>
                    <a:pt x="4077" y="1520"/>
                  </a:lnTo>
                  <a:lnTo>
                    <a:pt x="4071" y="1512"/>
                  </a:lnTo>
                  <a:lnTo>
                    <a:pt x="4064" y="1520"/>
                  </a:lnTo>
                  <a:cubicBezTo>
                    <a:pt x="3926" y="1681"/>
                    <a:pt x="3753" y="1770"/>
                    <a:pt x="3576" y="1770"/>
                  </a:cubicBezTo>
                  <a:cubicBezTo>
                    <a:pt x="3566" y="1770"/>
                    <a:pt x="3557" y="1770"/>
                    <a:pt x="3547" y="1769"/>
                  </a:cubicBezTo>
                  <a:cubicBezTo>
                    <a:pt x="3170" y="1748"/>
                    <a:pt x="3008" y="1410"/>
                    <a:pt x="3014" y="1081"/>
                  </a:cubicBezTo>
                  <a:lnTo>
                    <a:pt x="4134" y="1081"/>
                  </a:lnTo>
                  <a:lnTo>
                    <a:pt x="4134" y="1073"/>
                  </a:lnTo>
                  <a:lnTo>
                    <a:pt x="4134" y="1061"/>
                  </a:lnTo>
                  <a:cubicBezTo>
                    <a:pt x="4134" y="1049"/>
                    <a:pt x="4135" y="1036"/>
                    <a:pt x="4134" y="1024"/>
                  </a:cubicBezTo>
                  <a:lnTo>
                    <a:pt x="4133" y="1007"/>
                  </a:lnTo>
                  <a:cubicBezTo>
                    <a:pt x="4131" y="983"/>
                    <a:pt x="4130" y="961"/>
                    <a:pt x="4127" y="938"/>
                  </a:cubicBezTo>
                  <a:cubicBezTo>
                    <a:pt x="4104" y="771"/>
                    <a:pt x="4008" y="600"/>
                    <a:pt x="3876" y="493"/>
                  </a:cubicBezTo>
                  <a:cubicBezTo>
                    <a:pt x="3780" y="415"/>
                    <a:pt x="3629" y="366"/>
                    <a:pt x="3481" y="366"/>
                  </a:cubicBezTo>
                  <a:cubicBezTo>
                    <a:pt x="3007" y="366"/>
                    <a:pt x="2758" y="778"/>
                    <a:pt x="2758" y="1184"/>
                  </a:cubicBezTo>
                  <a:cubicBezTo>
                    <a:pt x="2758" y="1398"/>
                    <a:pt x="2827" y="1597"/>
                    <a:pt x="2953" y="1743"/>
                  </a:cubicBezTo>
                  <a:cubicBezTo>
                    <a:pt x="3078" y="1889"/>
                    <a:pt x="3248" y="1969"/>
                    <a:pt x="3432" y="1969"/>
                  </a:cubicBezTo>
                  <a:moveTo>
                    <a:pt x="4624" y="683"/>
                  </a:moveTo>
                  <a:cubicBezTo>
                    <a:pt x="4700" y="540"/>
                    <a:pt x="4820" y="462"/>
                    <a:pt x="4962" y="462"/>
                  </a:cubicBezTo>
                  <a:cubicBezTo>
                    <a:pt x="4970" y="462"/>
                    <a:pt x="4978" y="462"/>
                    <a:pt x="4986" y="463"/>
                  </a:cubicBezTo>
                  <a:cubicBezTo>
                    <a:pt x="5214" y="476"/>
                    <a:pt x="5344" y="713"/>
                    <a:pt x="5355" y="940"/>
                  </a:cubicBezTo>
                  <a:cubicBezTo>
                    <a:pt x="5355" y="942"/>
                    <a:pt x="5356" y="952"/>
                    <a:pt x="5356" y="965"/>
                  </a:cubicBezTo>
                  <a:lnTo>
                    <a:pt x="5356" y="966"/>
                  </a:lnTo>
                  <a:lnTo>
                    <a:pt x="4534" y="966"/>
                  </a:lnTo>
                  <a:cubicBezTo>
                    <a:pt x="4549" y="862"/>
                    <a:pt x="4580" y="764"/>
                    <a:pt x="4624" y="683"/>
                  </a:cubicBezTo>
                  <a:moveTo>
                    <a:pt x="4944" y="1969"/>
                  </a:moveTo>
                  <a:cubicBezTo>
                    <a:pt x="5268" y="1969"/>
                    <a:pt x="5514" y="1723"/>
                    <a:pt x="5631" y="1576"/>
                  </a:cubicBezTo>
                  <a:lnTo>
                    <a:pt x="5636" y="1570"/>
                  </a:lnTo>
                  <a:lnTo>
                    <a:pt x="5631" y="1565"/>
                  </a:lnTo>
                  <a:lnTo>
                    <a:pt x="5589" y="1519"/>
                  </a:lnTo>
                  <a:lnTo>
                    <a:pt x="5582" y="1512"/>
                  </a:lnTo>
                  <a:lnTo>
                    <a:pt x="5576" y="1520"/>
                  </a:lnTo>
                  <a:cubicBezTo>
                    <a:pt x="5438" y="1681"/>
                    <a:pt x="5264" y="1770"/>
                    <a:pt x="5087" y="1770"/>
                  </a:cubicBezTo>
                  <a:cubicBezTo>
                    <a:pt x="5078" y="1770"/>
                    <a:pt x="5068" y="1770"/>
                    <a:pt x="5058" y="1769"/>
                  </a:cubicBezTo>
                  <a:cubicBezTo>
                    <a:pt x="4681" y="1748"/>
                    <a:pt x="4519" y="1410"/>
                    <a:pt x="4525" y="1081"/>
                  </a:cubicBezTo>
                  <a:lnTo>
                    <a:pt x="5646" y="1081"/>
                  </a:lnTo>
                  <a:lnTo>
                    <a:pt x="5646" y="1073"/>
                  </a:lnTo>
                  <a:cubicBezTo>
                    <a:pt x="5646" y="1057"/>
                    <a:pt x="5646" y="1040"/>
                    <a:pt x="5645" y="1024"/>
                  </a:cubicBezTo>
                  <a:cubicBezTo>
                    <a:pt x="5643" y="994"/>
                    <a:pt x="5641" y="967"/>
                    <a:pt x="5638" y="938"/>
                  </a:cubicBezTo>
                  <a:cubicBezTo>
                    <a:pt x="5616" y="771"/>
                    <a:pt x="5520" y="600"/>
                    <a:pt x="5387" y="493"/>
                  </a:cubicBezTo>
                  <a:cubicBezTo>
                    <a:pt x="5292" y="415"/>
                    <a:pt x="5140" y="366"/>
                    <a:pt x="4992" y="366"/>
                  </a:cubicBezTo>
                  <a:cubicBezTo>
                    <a:pt x="4518" y="366"/>
                    <a:pt x="4270" y="778"/>
                    <a:pt x="4270" y="1184"/>
                  </a:cubicBezTo>
                  <a:cubicBezTo>
                    <a:pt x="4270" y="1398"/>
                    <a:pt x="4339" y="1597"/>
                    <a:pt x="4464" y="1743"/>
                  </a:cubicBezTo>
                  <a:cubicBezTo>
                    <a:pt x="4589" y="1889"/>
                    <a:pt x="4760" y="1969"/>
                    <a:pt x="4944" y="1969"/>
                  </a:cubicBezTo>
                  <a:moveTo>
                    <a:pt x="3876" y="3955"/>
                  </a:moveTo>
                  <a:cubicBezTo>
                    <a:pt x="3827" y="3906"/>
                    <a:pt x="3745" y="3821"/>
                    <a:pt x="3641" y="3713"/>
                  </a:cubicBezTo>
                  <a:cubicBezTo>
                    <a:pt x="3532" y="3600"/>
                    <a:pt x="3395" y="3458"/>
                    <a:pt x="3237" y="3295"/>
                  </a:cubicBezTo>
                  <a:cubicBezTo>
                    <a:pt x="3114" y="3169"/>
                    <a:pt x="3031" y="3123"/>
                    <a:pt x="2979" y="3108"/>
                  </a:cubicBezTo>
                  <a:cubicBezTo>
                    <a:pt x="3162" y="2971"/>
                    <a:pt x="3379" y="2710"/>
                    <a:pt x="3525" y="2535"/>
                  </a:cubicBezTo>
                  <a:cubicBezTo>
                    <a:pt x="3577" y="2472"/>
                    <a:pt x="3619" y="2422"/>
                    <a:pt x="3643" y="2397"/>
                  </a:cubicBezTo>
                  <a:cubicBezTo>
                    <a:pt x="3723" y="2316"/>
                    <a:pt x="3802" y="2285"/>
                    <a:pt x="3959" y="2276"/>
                  </a:cubicBezTo>
                  <a:lnTo>
                    <a:pt x="3968" y="2275"/>
                  </a:lnTo>
                  <a:lnTo>
                    <a:pt x="3968" y="2199"/>
                  </a:lnTo>
                  <a:lnTo>
                    <a:pt x="3294" y="2199"/>
                  </a:lnTo>
                  <a:lnTo>
                    <a:pt x="3294" y="2274"/>
                  </a:lnTo>
                  <a:lnTo>
                    <a:pt x="3302" y="2275"/>
                  </a:lnTo>
                  <a:cubicBezTo>
                    <a:pt x="3429" y="2280"/>
                    <a:pt x="3452" y="2307"/>
                    <a:pt x="3452" y="2360"/>
                  </a:cubicBezTo>
                  <a:cubicBezTo>
                    <a:pt x="3452" y="2454"/>
                    <a:pt x="3167" y="2736"/>
                    <a:pt x="2938" y="2962"/>
                  </a:cubicBezTo>
                  <a:lnTo>
                    <a:pt x="2935" y="2965"/>
                  </a:lnTo>
                  <a:cubicBezTo>
                    <a:pt x="2837" y="3062"/>
                    <a:pt x="2747" y="3120"/>
                    <a:pt x="2653" y="3145"/>
                  </a:cubicBezTo>
                  <a:lnTo>
                    <a:pt x="2653" y="2507"/>
                  </a:lnTo>
                  <a:cubicBezTo>
                    <a:pt x="2653" y="2337"/>
                    <a:pt x="2702" y="2281"/>
                    <a:pt x="2855" y="2275"/>
                  </a:cubicBezTo>
                  <a:lnTo>
                    <a:pt x="2864" y="2274"/>
                  </a:lnTo>
                  <a:lnTo>
                    <a:pt x="2864" y="2199"/>
                  </a:lnTo>
                  <a:lnTo>
                    <a:pt x="2178" y="2199"/>
                  </a:lnTo>
                  <a:lnTo>
                    <a:pt x="2178" y="2274"/>
                  </a:lnTo>
                  <a:lnTo>
                    <a:pt x="2186" y="2274"/>
                  </a:lnTo>
                  <a:cubicBezTo>
                    <a:pt x="2318" y="2279"/>
                    <a:pt x="2390" y="2314"/>
                    <a:pt x="2390" y="2485"/>
                  </a:cubicBezTo>
                  <a:lnTo>
                    <a:pt x="2390" y="3827"/>
                  </a:lnTo>
                  <a:cubicBezTo>
                    <a:pt x="2390" y="3961"/>
                    <a:pt x="2357" y="4034"/>
                    <a:pt x="2186" y="4041"/>
                  </a:cubicBezTo>
                  <a:lnTo>
                    <a:pt x="2178" y="4041"/>
                  </a:lnTo>
                  <a:lnTo>
                    <a:pt x="2178" y="4116"/>
                  </a:lnTo>
                  <a:lnTo>
                    <a:pt x="2864" y="4116"/>
                  </a:lnTo>
                  <a:lnTo>
                    <a:pt x="2864" y="4041"/>
                  </a:lnTo>
                  <a:lnTo>
                    <a:pt x="2855" y="4041"/>
                  </a:lnTo>
                  <a:cubicBezTo>
                    <a:pt x="2700" y="4035"/>
                    <a:pt x="2653" y="3977"/>
                    <a:pt x="2653" y="3796"/>
                  </a:cubicBezTo>
                  <a:lnTo>
                    <a:pt x="2653" y="3231"/>
                  </a:lnTo>
                  <a:cubicBezTo>
                    <a:pt x="2656" y="3231"/>
                    <a:pt x="2658" y="3231"/>
                    <a:pt x="2661" y="3231"/>
                  </a:cubicBezTo>
                  <a:cubicBezTo>
                    <a:pt x="2762" y="3231"/>
                    <a:pt x="2865" y="3276"/>
                    <a:pt x="3088" y="3506"/>
                  </a:cubicBezTo>
                  <a:cubicBezTo>
                    <a:pt x="3172" y="3592"/>
                    <a:pt x="3242" y="3663"/>
                    <a:pt x="3299" y="3721"/>
                  </a:cubicBezTo>
                  <a:cubicBezTo>
                    <a:pt x="3438" y="3860"/>
                    <a:pt x="3508" y="3931"/>
                    <a:pt x="3508" y="3964"/>
                  </a:cubicBezTo>
                  <a:cubicBezTo>
                    <a:pt x="3508" y="3996"/>
                    <a:pt x="3493" y="4029"/>
                    <a:pt x="3377" y="4038"/>
                  </a:cubicBezTo>
                  <a:lnTo>
                    <a:pt x="3369" y="4039"/>
                  </a:lnTo>
                  <a:lnTo>
                    <a:pt x="3369" y="4116"/>
                  </a:lnTo>
                  <a:lnTo>
                    <a:pt x="4132" y="4116"/>
                  </a:lnTo>
                  <a:lnTo>
                    <a:pt x="4132" y="4040"/>
                  </a:lnTo>
                  <a:lnTo>
                    <a:pt x="4123" y="4040"/>
                  </a:lnTo>
                  <a:cubicBezTo>
                    <a:pt x="3978" y="4032"/>
                    <a:pt x="3919" y="4001"/>
                    <a:pt x="3876" y="3955"/>
                  </a:cubicBezTo>
                </a:path>
              </a:pathLst>
            </a:custGeom>
            <a:gradFill>
              <a:gsLst>
                <a:gs pos="0">
                  <a:srgbClr val="FFB700"/>
                </a:gs>
                <a:gs pos="90000">
                  <a:srgbClr val="FF4D1B"/>
                </a:gs>
              </a:gsLst>
              <a:lin ang="2700000" scaled="1"/>
            </a:gradFill>
            <a:ln>
              <a:noFill/>
            </a:ln>
            <a:effectLst>
              <a:innerShdw dist="12700" dir="135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1013">
                <a:solidFill>
                  <a:srgbClr val="FFFFFF"/>
                </a:solidFill>
                <a:latin typeface="맑은 고딕" panose="020B0503020000020004" pitchFamily="50" charset="-127"/>
                <a:ea typeface="맑은 고딕" panose="020B0503020000020004" pitchFamily="50" charset="-127"/>
              </a:endParaRPr>
            </a:p>
          </p:txBody>
        </p:sp>
      </p:grpSp>
      <p:grpSp>
        <p:nvGrpSpPr>
          <p:cNvPr id="11" name="그룹 10"/>
          <p:cNvGrpSpPr/>
          <p:nvPr userDrawn="1"/>
        </p:nvGrpSpPr>
        <p:grpSpPr>
          <a:xfrm>
            <a:off x="1007535" y="1554918"/>
            <a:ext cx="4863564" cy="1685070"/>
            <a:chOff x="755650" y="1554918"/>
            <a:chExt cx="3992152" cy="1685070"/>
          </a:xfrm>
        </p:grpSpPr>
        <p:sp>
          <p:nvSpPr>
            <p:cNvPr id="12" name="box background">
              <a:extLst>
                <a:ext uri="{FF2B5EF4-FFF2-40B4-BE49-F238E27FC236}">
                  <a16:creationId xmlns:a16="http://schemas.microsoft.com/office/drawing/2014/main" id="{1E584C00-85AB-BFD1-DD82-01A12597A2DF}"/>
                </a:ext>
              </a:extLst>
            </p:cNvPr>
            <p:cNvSpPr/>
            <p:nvPr/>
          </p:nvSpPr>
          <p:spPr>
            <a:xfrm>
              <a:off x="755650" y="1554918"/>
              <a:ext cx="3992152" cy="1685070"/>
            </a:xfrm>
            <a:prstGeom prst="roundRect">
              <a:avLst>
                <a:gd name="adj" fmla="val 12568"/>
              </a:avLst>
            </a:prstGeom>
            <a:solidFill>
              <a:srgbClr val="EBECF0"/>
            </a:solidFill>
            <a:ln w="12700" cap="flat" cmpd="sng" algn="ctr">
              <a:noFill/>
              <a:prstDash val="solid"/>
              <a:miter lim="800000"/>
            </a:ln>
            <a:effectLst>
              <a:outerShdw blurRad="114300" dist="114300" dir="13500000" algn="br" rotWithShape="0">
                <a:srgbClr val="FFFFFF">
                  <a:alpha val="56000"/>
                </a:srgbClr>
              </a:outerShdw>
            </a:effectLst>
          </p:spPr>
          <p:txBody>
            <a:bodyPr rtlCol="0" anchor="ctr"/>
            <a:lstStyle/>
            <a:p>
              <a:pPr algn="ctr" defTabSz="914400"/>
              <a:endParaRPr lang="en-US" sz="1800" kern="0" dirty="0">
                <a:solidFill>
                  <a:prstClr val="white"/>
                </a:solidFill>
                <a:latin typeface="맑은 고딕" panose="020B0503020000020004" pitchFamily="50" charset="-127"/>
                <a:ea typeface="맑은 고딕" panose="020B0503020000020004" pitchFamily="50" charset="-127"/>
              </a:endParaRPr>
            </a:p>
          </p:txBody>
        </p:sp>
        <p:sp>
          <p:nvSpPr>
            <p:cNvPr id="13" name="box background">
              <a:extLst>
                <a:ext uri="{FF2B5EF4-FFF2-40B4-BE49-F238E27FC236}">
                  <a16:creationId xmlns:a16="http://schemas.microsoft.com/office/drawing/2014/main" id="{EA5D971C-E47B-79A1-4F56-ED6AC7D5F506}"/>
                </a:ext>
              </a:extLst>
            </p:cNvPr>
            <p:cNvSpPr/>
            <p:nvPr/>
          </p:nvSpPr>
          <p:spPr>
            <a:xfrm>
              <a:off x="755650" y="1554918"/>
              <a:ext cx="3992152" cy="1685070"/>
            </a:xfrm>
            <a:prstGeom prst="roundRect">
              <a:avLst>
                <a:gd name="adj" fmla="val 12568"/>
              </a:avLst>
            </a:prstGeom>
            <a:solidFill>
              <a:srgbClr val="EBECF0"/>
            </a:solidFill>
            <a:ln w="12700" cap="flat" cmpd="sng" algn="ctr">
              <a:noFill/>
              <a:prstDash val="solid"/>
              <a:miter lim="800000"/>
            </a:ln>
            <a:effectLst>
              <a:outerShdw blurRad="177800" dist="114300" dir="2700000" algn="tl" rotWithShape="0">
                <a:srgbClr val="ACB0C0">
                  <a:alpha val="42000"/>
                </a:srgbClr>
              </a:outerShdw>
            </a:effectLst>
          </p:spPr>
          <p:txBody>
            <a:bodyPr rtlCol="0" anchor="ctr"/>
            <a:lstStyle/>
            <a:p>
              <a:pPr algn="ctr" defTabSz="914400"/>
              <a:endParaRPr lang="en-US" sz="1800" kern="0" dirty="0">
                <a:solidFill>
                  <a:prstClr val="white"/>
                </a:solidFill>
                <a:latin typeface="맑은 고딕" panose="020B0503020000020004" pitchFamily="50" charset="-127"/>
                <a:ea typeface="맑은 고딕" panose="020B0503020000020004" pitchFamily="50" charset="-127"/>
              </a:endParaRPr>
            </a:p>
          </p:txBody>
        </p:sp>
      </p:grpSp>
      <p:grpSp>
        <p:nvGrpSpPr>
          <p:cNvPr id="14" name="그룹 13"/>
          <p:cNvGrpSpPr/>
          <p:nvPr userDrawn="1"/>
        </p:nvGrpSpPr>
        <p:grpSpPr>
          <a:xfrm>
            <a:off x="6369587" y="1554918"/>
            <a:ext cx="4863564" cy="1685070"/>
            <a:chOff x="755650" y="1554918"/>
            <a:chExt cx="3992152" cy="1685070"/>
          </a:xfrm>
        </p:grpSpPr>
        <p:sp>
          <p:nvSpPr>
            <p:cNvPr id="15" name="box background">
              <a:extLst>
                <a:ext uri="{FF2B5EF4-FFF2-40B4-BE49-F238E27FC236}">
                  <a16:creationId xmlns:a16="http://schemas.microsoft.com/office/drawing/2014/main" id="{1E584C00-85AB-BFD1-DD82-01A12597A2DF}"/>
                </a:ext>
              </a:extLst>
            </p:cNvPr>
            <p:cNvSpPr/>
            <p:nvPr/>
          </p:nvSpPr>
          <p:spPr>
            <a:xfrm>
              <a:off x="755650" y="1554918"/>
              <a:ext cx="3992152" cy="1685070"/>
            </a:xfrm>
            <a:prstGeom prst="roundRect">
              <a:avLst>
                <a:gd name="adj" fmla="val 12568"/>
              </a:avLst>
            </a:prstGeom>
            <a:solidFill>
              <a:srgbClr val="EBECF0"/>
            </a:solidFill>
            <a:ln w="12700" cap="flat" cmpd="sng" algn="ctr">
              <a:noFill/>
              <a:prstDash val="solid"/>
              <a:miter lim="800000"/>
            </a:ln>
            <a:effectLst>
              <a:outerShdw blurRad="114300" dist="114300" dir="13500000" algn="br" rotWithShape="0">
                <a:srgbClr val="FFFFFF">
                  <a:alpha val="56000"/>
                </a:srgbClr>
              </a:outerShdw>
            </a:effectLst>
          </p:spPr>
          <p:txBody>
            <a:bodyPr rtlCol="0" anchor="ctr"/>
            <a:lstStyle/>
            <a:p>
              <a:pPr algn="ctr" defTabSz="914400"/>
              <a:endParaRPr lang="en-US" sz="1800" kern="0" dirty="0">
                <a:solidFill>
                  <a:prstClr val="white"/>
                </a:solidFill>
                <a:latin typeface="맑은 고딕" panose="020B0503020000020004" pitchFamily="50" charset="-127"/>
                <a:ea typeface="맑은 고딕" panose="020B0503020000020004" pitchFamily="50" charset="-127"/>
              </a:endParaRPr>
            </a:p>
          </p:txBody>
        </p:sp>
        <p:sp>
          <p:nvSpPr>
            <p:cNvPr id="16" name="box background">
              <a:extLst>
                <a:ext uri="{FF2B5EF4-FFF2-40B4-BE49-F238E27FC236}">
                  <a16:creationId xmlns:a16="http://schemas.microsoft.com/office/drawing/2014/main" id="{EA5D971C-E47B-79A1-4F56-ED6AC7D5F506}"/>
                </a:ext>
              </a:extLst>
            </p:cNvPr>
            <p:cNvSpPr/>
            <p:nvPr/>
          </p:nvSpPr>
          <p:spPr>
            <a:xfrm>
              <a:off x="755650" y="1554918"/>
              <a:ext cx="3992152" cy="1685070"/>
            </a:xfrm>
            <a:prstGeom prst="roundRect">
              <a:avLst>
                <a:gd name="adj" fmla="val 12568"/>
              </a:avLst>
            </a:prstGeom>
            <a:solidFill>
              <a:srgbClr val="EBECF0"/>
            </a:solidFill>
            <a:ln w="12700" cap="flat" cmpd="sng" algn="ctr">
              <a:noFill/>
              <a:prstDash val="solid"/>
              <a:miter lim="800000"/>
            </a:ln>
            <a:effectLst>
              <a:outerShdw blurRad="177800" dist="114300" dir="2700000" algn="tl" rotWithShape="0">
                <a:srgbClr val="ACB0C0">
                  <a:alpha val="42000"/>
                </a:srgbClr>
              </a:outerShdw>
            </a:effectLst>
          </p:spPr>
          <p:txBody>
            <a:bodyPr rtlCol="0" anchor="ctr"/>
            <a:lstStyle/>
            <a:p>
              <a:pPr algn="ctr" defTabSz="914400"/>
              <a:endParaRPr lang="en-US" sz="1800" kern="0" dirty="0">
                <a:solidFill>
                  <a:prstClr val="white"/>
                </a:solidFill>
                <a:latin typeface="맑은 고딕" panose="020B0503020000020004" pitchFamily="50" charset="-127"/>
                <a:ea typeface="맑은 고딕" panose="020B0503020000020004" pitchFamily="50" charset="-127"/>
              </a:endParaRPr>
            </a:p>
          </p:txBody>
        </p:sp>
      </p:grpSp>
      <p:grpSp>
        <p:nvGrpSpPr>
          <p:cNvPr id="17" name="그룹 16"/>
          <p:cNvGrpSpPr/>
          <p:nvPr userDrawn="1"/>
        </p:nvGrpSpPr>
        <p:grpSpPr>
          <a:xfrm>
            <a:off x="1007535" y="3765458"/>
            <a:ext cx="4863564" cy="1685070"/>
            <a:chOff x="755650" y="1554918"/>
            <a:chExt cx="3992152" cy="1685070"/>
          </a:xfrm>
        </p:grpSpPr>
        <p:sp>
          <p:nvSpPr>
            <p:cNvPr id="18" name="box background">
              <a:extLst>
                <a:ext uri="{FF2B5EF4-FFF2-40B4-BE49-F238E27FC236}">
                  <a16:creationId xmlns:a16="http://schemas.microsoft.com/office/drawing/2014/main" id="{1E584C00-85AB-BFD1-DD82-01A12597A2DF}"/>
                </a:ext>
              </a:extLst>
            </p:cNvPr>
            <p:cNvSpPr/>
            <p:nvPr/>
          </p:nvSpPr>
          <p:spPr>
            <a:xfrm>
              <a:off x="755650" y="1554918"/>
              <a:ext cx="3992152" cy="1685070"/>
            </a:xfrm>
            <a:prstGeom prst="roundRect">
              <a:avLst>
                <a:gd name="adj" fmla="val 12568"/>
              </a:avLst>
            </a:prstGeom>
            <a:solidFill>
              <a:srgbClr val="EBECF0"/>
            </a:solidFill>
            <a:ln w="12700" cap="flat" cmpd="sng" algn="ctr">
              <a:noFill/>
              <a:prstDash val="solid"/>
              <a:miter lim="800000"/>
            </a:ln>
            <a:effectLst>
              <a:outerShdw blurRad="114300" dist="114300" dir="13500000" algn="br" rotWithShape="0">
                <a:srgbClr val="FFFFFF">
                  <a:alpha val="56000"/>
                </a:srgbClr>
              </a:outerShdw>
            </a:effectLst>
          </p:spPr>
          <p:txBody>
            <a:bodyPr rtlCol="0" anchor="ctr"/>
            <a:lstStyle/>
            <a:p>
              <a:pPr algn="ctr" defTabSz="914400"/>
              <a:endParaRPr lang="en-US" sz="1800" kern="0" dirty="0">
                <a:solidFill>
                  <a:prstClr val="white"/>
                </a:solidFill>
                <a:latin typeface="맑은 고딕" panose="020B0503020000020004" pitchFamily="50" charset="-127"/>
                <a:ea typeface="맑은 고딕" panose="020B0503020000020004" pitchFamily="50" charset="-127"/>
              </a:endParaRPr>
            </a:p>
          </p:txBody>
        </p:sp>
        <p:sp>
          <p:nvSpPr>
            <p:cNvPr id="19" name="box background">
              <a:extLst>
                <a:ext uri="{FF2B5EF4-FFF2-40B4-BE49-F238E27FC236}">
                  <a16:creationId xmlns:a16="http://schemas.microsoft.com/office/drawing/2014/main" id="{EA5D971C-E47B-79A1-4F56-ED6AC7D5F506}"/>
                </a:ext>
              </a:extLst>
            </p:cNvPr>
            <p:cNvSpPr/>
            <p:nvPr/>
          </p:nvSpPr>
          <p:spPr>
            <a:xfrm>
              <a:off x="755650" y="1554918"/>
              <a:ext cx="3992152" cy="1685070"/>
            </a:xfrm>
            <a:prstGeom prst="roundRect">
              <a:avLst>
                <a:gd name="adj" fmla="val 12568"/>
              </a:avLst>
            </a:prstGeom>
            <a:solidFill>
              <a:srgbClr val="EBECF0"/>
            </a:solidFill>
            <a:ln w="12700" cap="flat" cmpd="sng" algn="ctr">
              <a:noFill/>
              <a:prstDash val="solid"/>
              <a:miter lim="800000"/>
            </a:ln>
            <a:effectLst>
              <a:outerShdw blurRad="177800" dist="114300" dir="2700000" algn="tl" rotWithShape="0">
                <a:srgbClr val="ACB0C0">
                  <a:alpha val="42000"/>
                </a:srgbClr>
              </a:outerShdw>
            </a:effectLst>
          </p:spPr>
          <p:txBody>
            <a:bodyPr rtlCol="0" anchor="ctr"/>
            <a:lstStyle/>
            <a:p>
              <a:pPr algn="ctr" defTabSz="914400"/>
              <a:endParaRPr lang="en-US" sz="1800" kern="0" dirty="0">
                <a:solidFill>
                  <a:prstClr val="white"/>
                </a:solidFill>
                <a:latin typeface="맑은 고딕" panose="020B0503020000020004" pitchFamily="50" charset="-127"/>
                <a:ea typeface="맑은 고딕" panose="020B0503020000020004" pitchFamily="50" charset="-127"/>
              </a:endParaRPr>
            </a:p>
          </p:txBody>
        </p:sp>
      </p:grpSp>
      <p:grpSp>
        <p:nvGrpSpPr>
          <p:cNvPr id="20" name="그룹 19"/>
          <p:cNvGrpSpPr/>
          <p:nvPr userDrawn="1"/>
        </p:nvGrpSpPr>
        <p:grpSpPr>
          <a:xfrm>
            <a:off x="6369587" y="3765458"/>
            <a:ext cx="4863564" cy="1685070"/>
            <a:chOff x="755650" y="1554918"/>
            <a:chExt cx="3992152" cy="1685070"/>
          </a:xfrm>
        </p:grpSpPr>
        <p:sp>
          <p:nvSpPr>
            <p:cNvPr id="21" name="box background">
              <a:extLst>
                <a:ext uri="{FF2B5EF4-FFF2-40B4-BE49-F238E27FC236}">
                  <a16:creationId xmlns:a16="http://schemas.microsoft.com/office/drawing/2014/main" id="{1E584C00-85AB-BFD1-DD82-01A12597A2DF}"/>
                </a:ext>
              </a:extLst>
            </p:cNvPr>
            <p:cNvSpPr/>
            <p:nvPr/>
          </p:nvSpPr>
          <p:spPr>
            <a:xfrm>
              <a:off x="755650" y="1554918"/>
              <a:ext cx="3992152" cy="1685070"/>
            </a:xfrm>
            <a:prstGeom prst="roundRect">
              <a:avLst>
                <a:gd name="adj" fmla="val 12568"/>
              </a:avLst>
            </a:prstGeom>
            <a:solidFill>
              <a:srgbClr val="EBECF0"/>
            </a:solidFill>
            <a:ln w="12700" cap="flat" cmpd="sng" algn="ctr">
              <a:noFill/>
              <a:prstDash val="solid"/>
              <a:miter lim="800000"/>
            </a:ln>
            <a:effectLst>
              <a:outerShdw blurRad="114300" dist="114300" dir="13500000" algn="br" rotWithShape="0">
                <a:srgbClr val="FFFFFF">
                  <a:alpha val="56000"/>
                </a:srgbClr>
              </a:outerShdw>
            </a:effectLst>
          </p:spPr>
          <p:txBody>
            <a:bodyPr rtlCol="0" anchor="ctr"/>
            <a:lstStyle/>
            <a:p>
              <a:pPr algn="ctr" defTabSz="914400"/>
              <a:endParaRPr lang="en-US" sz="1800" kern="0" dirty="0">
                <a:solidFill>
                  <a:prstClr val="white"/>
                </a:solidFill>
                <a:latin typeface="맑은 고딕" panose="020B0503020000020004" pitchFamily="50" charset="-127"/>
                <a:ea typeface="맑은 고딕" panose="020B0503020000020004" pitchFamily="50" charset="-127"/>
              </a:endParaRPr>
            </a:p>
          </p:txBody>
        </p:sp>
        <p:sp>
          <p:nvSpPr>
            <p:cNvPr id="22" name="box background">
              <a:extLst>
                <a:ext uri="{FF2B5EF4-FFF2-40B4-BE49-F238E27FC236}">
                  <a16:creationId xmlns:a16="http://schemas.microsoft.com/office/drawing/2014/main" id="{EA5D971C-E47B-79A1-4F56-ED6AC7D5F506}"/>
                </a:ext>
              </a:extLst>
            </p:cNvPr>
            <p:cNvSpPr/>
            <p:nvPr/>
          </p:nvSpPr>
          <p:spPr>
            <a:xfrm>
              <a:off x="755650" y="1554918"/>
              <a:ext cx="3992152" cy="1685070"/>
            </a:xfrm>
            <a:prstGeom prst="roundRect">
              <a:avLst>
                <a:gd name="adj" fmla="val 12568"/>
              </a:avLst>
            </a:prstGeom>
            <a:solidFill>
              <a:srgbClr val="EBECF0"/>
            </a:solidFill>
            <a:ln w="12700" cap="flat" cmpd="sng" algn="ctr">
              <a:noFill/>
              <a:prstDash val="solid"/>
              <a:miter lim="800000"/>
            </a:ln>
            <a:effectLst>
              <a:outerShdw blurRad="177800" dist="114300" dir="2700000" algn="tl" rotWithShape="0">
                <a:srgbClr val="ACB0C0">
                  <a:alpha val="42000"/>
                </a:srgbClr>
              </a:outerShdw>
            </a:effectLst>
          </p:spPr>
          <p:txBody>
            <a:bodyPr rtlCol="0" anchor="ctr"/>
            <a:lstStyle/>
            <a:p>
              <a:pPr algn="ctr" defTabSz="914400"/>
              <a:endParaRPr lang="en-US" sz="1800" kern="0" dirty="0">
                <a:solidFill>
                  <a:prstClr val="white"/>
                </a:solidFill>
                <a:latin typeface="맑은 고딕" panose="020B0503020000020004" pitchFamily="50" charset="-127"/>
                <a:ea typeface="맑은 고딕" panose="020B0503020000020004" pitchFamily="50" charset="-127"/>
              </a:endParaRPr>
            </a:p>
          </p:txBody>
        </p:sp>
      </p:grpSp>
      <p:sp>
        <p:nvSpPr>
          <p:cNvPr id="5" name="그림 개체 틀 4"/>
          <p:cNvSpPr>
            <a:spLocks noGrp="1"/>
          </p:cNvSpPr>
          <p:nvPr>
            <p:ph type="pic" sz="quarter" idx="13" hasCustomPrompt="1"/>
          </p:nvPr>
        </p:nvSpPr>
        <p:spPr>
          <a:xfrm>
            <a:off x="1109363" y="1627215"/>
            <a:ext cx="1801055" cy="1540476"/>
          </a:xfrm>
          <a:prstGeom prst="roundRect">
            <a:avLst>
              <a:gd name="adj" fmla="val 13262"/>
            </a:avLst>
          </a:prstGeom>
          <a:gradFill flip="none" rotWithShape="1">
            <a:gsLst>
              <a:gs pos="0">
                <a:schemeClr val="bg1"/>
              </a:gs>
              <a:gs pos="80000">
                <a:srgbClr val="EBECF0"/>
              </a:gs>
            </a:gsLst>
            <a:lin ang="16200000" scaled="1"/>
            <a:tileRect/>
          </a:gradFill>
        </p:spPr>
        <p:txBody>
          <a:bodyPr vert="horz" lIns="91440" tIns="45720" rIns="91440" bIns="45720" rtlCol="0">
            <a:normAutofit/>
          </a:bodyPr>
          <a:lstStyle>
            <a:lvl1pPr>
              <a:defRPr lang="ko-KR" altLang="en-US" sz="1000" spc="-150" dirty="0">
                <a:latin typeface="맑은 고딕" panose="020B0503020000020004" pitchFamily="50" charset="-127"/>
                <a:ea typeface="맑은 고딕" panose="020B0503020000020004" pitchFamily="50" charset="-127"/>
              </a:defRPr>
            </a:lvl1pPr>
          </a:lstStyle>
          <a:p>
            <a:pPr marL="0" lvl="0" indent="0">
              <a:lnSpc>
                <a:spcPct val="100000"/>
              </a:lnSpc>
              <a:spcBef>
                <a:spcPts val="0"/>
              </a:spcBef>
              <a:buNone/>
            </a:pPr>
            <a:r>
              <a:rPr lang="ko-KR" altLang="en-US" dirty="0"/>
              <a:t>사진</a:t>
            </a:r>
          </a:p>
        </p:txBody>
      </p:sp>
      <p:sp>
        <p:nvSpPr>
          <p:cNvPr id="23" name="그림 개체 틀 4"/>
          <p:cNvSpPr>
            <a:spLocks noGrp="1"/>
          </p:cNvSpPr>
          <p:nvPr>
            <p:ph type="pic" sz="quarter" idx="14" hasCustomPrompt="1"/>
          </p:nvPr>
        </p:nvSpPr>
        <p:spPr>
          <a:xfrm>
            <a:off x="6491418" y="1627215"/>
            <a:ext cx="1801055" cy="1540476"/>
          </a:xfrm>
          <a:prstGeom prst="roundRect">
            <a:avLst>
              <a:gd name="adj" fmla="val 13262"/>
            </a:avLst>
          </a:prstGeom>
          <a:gradFill flip="none" rotWithShape="1">
            <a:gsLst>
              <a:gs pos="0">
                <a:schemeClr val="bg1"/>
              </a:gs>
              <a:gs pos="80000">
                <a:srgbClr val="EBECF0"/>
              </a:gs>
            </a:gsLst>
            <a:lin ang="16200000" scaled="1"/>
            <a:tileRect/>
          </a:gradFill>
        </p:spPr>
        <p:txBody>
          <a:bodyPr vert="horz" lIns="91440" tIns="45720" rIns="91440" bIns="45720" rtlCol="0">
            <a:normAutofit/>
          </a:bodyPr>
          <a:lstStyle>
            <a:lvl1pPr>
              <a:defRPr lang="ko-KR" altLang="en-US" sz="1000" spc="-150" dirty="0">
                <a:latin typeface="맑은 고딕" panose="020B0503020000020004" pitchFamily="50" charset="-127"/>
                <a:ea typeface="맑은 고딕" panose="020B0503020000020004" pitchFamily="50" charset="-127"/>
              </a:defRPr>
            </a:lvl1pPr>
          </a:lstStyle>
          <a:p>
            <a:pPr marL="0" lvl="0" indent="0">
              <a:lnSpc>
                <a:spcPct val="100000"/>
              </a:lnSpc>
              <a:spcBef>
                <a:spcPts val="0"/>
              </a:spcBef>
              <a:buNone/>
            </a:pPr>
            <a:r>
              <a:rPr lang="ko-KR" altLang="en-US" dirty="0"/>
              <a:t>사진</a:t>
            </a:r>
          </a:p>
        </p:txBody>
      </p:sp>
      <p:sp>
        <p:nvSpPr>
          <p:cNvPr id="24" name="그림 개체 틀 4"/>
          <p:cNvSpPr>
            <a:spLocks noGrp="1"/>
          </p:cNvSpPr>
          <p:nvPr>
            <p:ph type="pic" sz="quarter" idx="15" hasCustomPrompt="1"/>
          </p:nvPr>
        </p:nvSpPr>
        <p:spPr>
          <a:xfrm>
            <a:off x="1109363" y="3837755"/>
            <a:ext cx="1801055" cy="1540476"/>
          </a:xfrm>
          <a:prstGeom prst="roundRect">
            <a:avLst>
              <a:gd name="adj" fmla="val 13262"/>
            </a:avLst>
          </a:prstGeom>
          <a:gradFill flip="none" rotWithShape="1">
            <a:gsLst>
              <a:gs pos="0">
                <a:schemeClr val="bg1"/>
              </a:gs>
              <a:gs pos="80000">
                <a:srgbClr val="EBECF0"/>
              </a:gs>
            </a:gsLst>
            <a:lin ang="16200000" scaled="1"/>
            <a:tileRect/>
          </a:gradFill>
        </p:spPr>
        <p:txBody>
          <a:bodyPr vert="horz" lIns="91440" tIns="45720" rIns="91440" bIns="45720" rtlCol="0">
            <a:normAutofit/>
          </a:bodyPr>
          <a:lstStyle>
            <a:lvl1pPr>
              <a:defRPr lang="ko-KR" altLang="en-US" sz="1000" spc="-150" dirty="0">
                <a:latin typeface="맑은 고딕" panose="020B0503020000020004" pitchFamily="50" charset="-127"/>
                <a:ea typeface="맑은 고딕" panose="020B0503020000020004" pitchFamily="50" charset="-127"/>
              </a:defRPr>
            </a:lvl1pPr>
          </a:lstStyle>
          <a:p>
            <a:pPr marL="0" lvl="0" indent="0">
              <a:lnSpc>
                <a:spcPct val="100000"/>
              </a:lnSpc>
              <a:spcBef>
                <a:spcPts val="0"/>
              </a:spcBef>
              <a:buNone/>
            </a:pPr>
            <a:r>
              <a:rPr lang="ko-KR" altLang="en-US" dirty="0"/>
              <a:t>사진</a:t>
            </a:r>
          </a:p>
        </p:txBody>
      </p:sp>
      <p:sp>
        <p:nvSpPr>
          <p:cNvPr id="25" name="그림 개체 틀 4"/>
          <p:cNvSpPr>
            <a:spLocks noGrp="1"/>
          </p:cNvSpPr>
          <p:nvPr>
            <p:ph type="pic" sz="quarter" idx="16" hasCustomPrompt="1"/>
          </p:nvPr>
        </p:nvSpPr>
        <p:spPr>
          <a:xfrm>
            <a:off x="6491418" y="3837755"/>
            <a:ext cx="1801055" cy="1540476"/>
          </a:xfrm>
          <a:prstGeom prst="roundRect">
            <a:avLst>
              <a:gd name="adj" fmla="val 13262"/>
            </a:avLst>
          </a:prstGeom>
          <a:gradFill flip="none" rotWithShape="1">
            <a:gsLst>
              <a:gs pos="0">
                <a:schemeClr val="bg1"/>
              </a:gs>
              <a:gs pos="80000">
                <a:srgbClr val="EBECF0"/>
              </a:gs>
            </a:gsLst>
            <a:lin ang="16200000" scaled="1"/>
            <a:tileRect/>
          </a:gradFill>
        </p:spPr>
        <p:txBody>
          <a:bodyPr vert="horz" lIns="91440" tIns="45720" rIns="91440" bIns="45720" rtlCol="0">
            <a:normAutofit/>
          </a:bodyPr>
          <a:lstStyle>
            <a:lvl1pPr>
              <a:defRPr lang="ko-KR" altLang="en-US" sz="1000" spc="-150" dirty="0">
                <a:latin typeface="맑은 고딕" panose="020B0503020000020004" pitchFamily="50" charset="-127"/>
                <a:ea typeface="맑은 고딕" panose="020B0503020000020004" pitchFamily="50" charset="-127"/>
              </a:defRPr>
            </a:lvl1pPr>
          </a:lstStyle>
          <a:p>
            <a:pPr marL="0" lvl="0" indent="0">
              <a:lnSpc>
                <a:spcPct val="100000"/>
              </a:lnSpc>
              <a:spcBef>
                <a:spcPts val="0"/>
              </a:spcBef>
              <a:buNone/>
            </a:pPr>
            <a:r>
              <a:rPr lang="ko-KR" altLang="en-US" dirty="0"/>
              <a:t>사진</a:t>
            </a:r>
          </a:p>
        </p:txBody>
      </p:sp>
      <p:sp>
        <p:nvSpPr>
          <p:cNvPr id="26" name="슬라이드 번호 개체 틀 1"/>
          <p:cNvSpPr txBox="1">
            <a:spLocks/>
          </p:cNvSpPr>
          <p:nvPr userDrawn="1"/>
        </p:nvSpPr>
        <p:spPr>
          <a:xfrm>
            <a:off x="11548533" y="6560972"/>
            <a:ext cx="643467" cy="28750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3252FE43-74DF-4B1B-855A-1EB0017CF65B}" type="slidenum">
              <a:rPr lang="ko-KR" altLang="en-US" sz="1000" smtClean="0">
                <a:solidFill>
                  <a:srgbClr val="3F3F3F">
                    <a:lumMod val="65000"/>
                    <a:lumOff val="35000"/>
                  </a:srgbClr>
                </a:solidFill>
                <a:latin typeface="맑은 고딕" panose="020B0503020000020004" pitchFamily="50" charset="-127"/>
                <a:ea typeface="맑은 고딕" panose="020B0503020000020004" pitchFamily="50" charset="-127"/>
              </a:rPr>
              <a:pPr algn="r">
                <a:defRPr/>
              </a:pPr>
              <a:t>‹#›</a:t>
            </a:fld>
            <a:endParaRPr lang="ko-KR" altLang="en-US" sz="1000" dirty="0">
              <a:solidFill>
                <a:srgbClr val="3F3F3F">
                  <a:lumMod val="65000"/>
                  <a:lumOff val="35000"/>
                </a:srgbClr>
              </a:solidFill>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614639254"/>
      </p:ext>
    </p:extLst>
  </p:cSld>
  <p:clrMapOvr>
    <a:masterClrMapping/>
  </p:clrMapOvr>
</p:sldLayout>
</file>

<file path=ppt/slideLayouts/slideLayout26.xml><?xml version="1.0" encoding="utf-8"?>
<p:sldLayout xmlns:p14="http://schemas.microsoft.com/office/powerpoint/2010/main"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531214"/>
      </p:ext>
    </p:extLst>
  </p:cSld>
  <p:clrMapOvr>
    <a:masterClrMapping/>
  </p:clrMapOvr>
</p:sldLayout>
</file>

<file path=ppt/slideLayouts/slideLayout27.xml><?xml version="1.0" encoding="utf-8"?>
<p:sldLayout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userDrawn="1">
  <p:cSld name="3_제목 슬라이드">
    <p:spTree>
      <p:nvGrpSpPr>
        <p:cNvPr id="1" name=""/>
        <p:cNvGrpSpPr/>
        <p:nvPr/>
      </p:nvGrpSpPr>
      <p:grpSpPr>
        <a:xfrm>
          <a:off x="0" y="0"/>
          <a:ext cx="0" cy="0"/>
          <a:chOff x="0" y="0"/>
          <a:chExt cx="0" cy="0"/>
        </a:xfrm>
      </p:grpSpPr>
      <p:sp>
        <p:nvSpPr>
          <p:cNvPr id="6" name="TextBox 5"/>
          <p:cNvSpPr txBox="1"/>
          <p:nvPr userDrawn="1"/>
        </p:nvSpPr>
        <p:spPr>
          <a:xfrm>
            <a:off x="177800" y="6740753"/>
            <a:ext cx="1303242" cy="107722"/>
          </a:xfrm>
          <a:prstGeom prst="rect">
            <a:avLst/>
          </a:prstGeom>
          <a:noFill/>
        </p:spPr>
        <p:txBody>
          <a:bodyPr wrap="none" lIns="0" tIns="0" rIns="0" bIns="0" rtlCol="0">
            <a:spAutoFit/>
          </a:bodyPr>
          <a:lstStyle/>
          <a:p>
            <a:r>
              <a:rPr lang="en-US" altLang="ko-KR" sz="700" i="1" dirty="0">
                <a:solidFill>
                  <a:schemeClr val="bg2">
                    <a:lumMod val="50000"/>
                  </a:schemeClr>
                </a:solidFill>
                <a:latin typeface="Arial" panose="020B0604020202020204" pitchFamily="34" charset="0"/>
                <a:cs typeface="Arial" panose="020B0604020202020204" pitchFamily="34" charset="0"/>
              </a:rPr>
              <a:t>CONFIDENTIAL &amp; PRIVILEGED</a:t>
            </a:r>
            <a:endParaRPr lang="ko-KR" altLang="en-US" sz="700" i="1"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20150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p14="http://schemas.microsoft.com/office/powerpoint/2010/main" xmlns:mc="http://schemas.openxmlformats.org/markup-compatibility/2006" xmlns:mv="urn:schemas-microsoft-com:mac:vml"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46B80C-EEF0-4105-B263-64C8CB40EF2A}"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51B926-8BB0-43C8-90EC-E35010E09D47}" type="slidenum">
              <a:rPr lang="en-US" smtClean="0"/>
              <a:pPr/>
              <a:t>‹#›</a:t>
            </a:fld>
            <a:endParaRPr lang="en-US"/>
          </a:p>
        </p:txBody>
      </p:sp>
    </p:spTree>
    <p:extLst>
      <p:ext uri="{BB962C8B-B14F-4D97-AF65-F5344CB8AC3E}">
        <p14:creationId xmlns:p14="http://schemas.microsoft.com/office/powerpoint/2010/main" val="16164004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mv="urn:schemas-microsoft-com:mac:vml">
      <p:transition spd="slow">
        <p:fade/>
      </p:transition>
    </mc:Fallback>
  </mc:AlternateContent>
</p:sldLayout>
</file>

<file path=ppt/slideLayouts/slideLayout29.xml><?xml version="1.0" encoding="utf-8"?>
<p:sldLayout xmlns:p14="http://schemas.microsoft.com/office/powerpoint/2010/main"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9/15/2025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29017996"/>
      </p:ext>
    </p:extLst>
  </p:cSld>
  <p:clrMapOvr>
    <a:masterClrMapping/>
  </p:clrMapOvr>
</p:sldLayout>
</file>

<file path=ppt/slideLayouts/slideLayout3.xml><?xml version="1.0" encoding="utf-8"?>
<p:sldLayout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2_내용슬라이드">
    <p:spTree>
      <p:nvGrpSpPr>
        <p:cNvPr id="1" name=""/>
        <p:cNvGrpSpPr/>
        <p:nvPr/>
      </p:nvGrpSpPr>
      <p:grpSpPr>
        <a:xfrm>
          <a:off x="0" y="0"/>
          <a:ext cx="0" cy="0"/>
          <a:chOff x="0" y="0"/>
          <a:chExt cx="0" cy="0"/>
        </a:xfrm>
      </p:grpSpPr>
      <p:grpSp>
        <p:nvGrpSpPr>
          <p:cNvPr id="8" name="그룹 7"/>
          <p:cNvGrpSpPr/>
          <p:nvPr userDrawn="1"/>
        </p:nvGrpSpPr>
        <p:grpSpPr>
          <a:xfrm>
            <a:off x="11083676" y="370671"/>
            <a:ext cx="614784" cy="337980"/>
            <a:chOff x="5974823" y="5905999"/>
            <a:chExt cx="589354" cy="432000"/>
          </a:xfrm>
        </p:grpSpPr>
        <p:sp>
          <p:nvSpPr>
            <p:cNvPr id="9" name="Freeform 21"/>
            <p:cNvSpPr>
              <a:spLocks noChangeAspect="1" noEditPoints="1"/>
            </p:cNvSpPr>
            <p:nvPr/>
          </p:nvSpPr>
          <p:spPr bwMode="auto">
            <a:xfrm>
              <a:off x="5974823" y="5905999"/>
              <a:ext cx="589354" cy="432000"/>
            </a:xfrm>
            <a:custGeom>
              <a:avLst/>
              <a:gdLst>
                <a:gd name="T0" fmla="*/ 1907 w 5667"/>
                <a:gd name="T1" fmla="*/ 3240 h 4155"/>
                <a:gd name="T2" fmla="*/ 727 w 5667"/>
                <a:gd name="T3" fmla="*/ 1437 h 4155"/>
                <a:gd name="T4" fmla="*/ 607 w 5667"/>
                <a:gd name="T5" fmla="*/ 3238 h 4155"/>
                <a:gd name="T6" fmla="*/ 1646 w 5667"/>
                <a:gd name="T7" fmla="*/ 3074 h 4155"/>
                <a:gd name="T8" fmla="*/ 1428 w 5667"/>
                <a:gd name="T9" fmla="*/ 2646 h 4155"/>
                <a:gd name="T10" fmla="*/ 1917 w 5667"/>
                <a:gd name="T11" fmla="*/ 2274 h 4155"/>
                <a:gd name="T12" fmla="*/ 1289 w 5667"/>
                <a:gd name="T13" fmla="*/ 2275 h 4155"/>
                <a:gd name="T14" fmla="*/ 1456 w 5667"/>
                <a:gd name="T15" fmla="*/ 2415 h 4155"/>
                <a:gd name="T16" fmla="*/ 1132 w 5667"/>
                <a:gd name="T17" fmla="*/ 2608 h 4155"/>
                <a:gd name="T18" fmla="*/ 733 w 5667"/>
                <a:gd name="T19" fmla="*/ 1520 h 4155"/>
                <a:gd name="T20" fmla="*/ 1114 w 5667"/>
                <a:gd name="T21" fmla="*/ 1919 h 4155"/>
                <a:gd name="T22" fmla="*/ 1039 w 5667"/>
                <a:gd name="T23" fmla="*/ 1468 h 4155"/>
                <a:gd name="T24" fmla="*/ 979 w 5667"/>
                <a:gd name="T25" fmla="*/ 1489 h 4155"/>
                <a:gd name="T26" fmla="*/ 350 w 5667"/>
                <a:gd name="T27" fmla="*/ 2092 h 4155"/>
                <a:gd name="T28" fmla="*/ 607 w 5667"/>
                <a:gd name="T29" fmla="*/ 3247 h 4155"/>
                <a:gd name="T30" fmla="*/ 1072 w 5667"/>
                <a:gd name="T31" fmla="*/ 2997 h 4155"/>
                <a:gd name="T32" fmla="*/ 894 w 5667"/>
                <a:gd name="T33" fmla="*/ 3075 h 4155"/>
                <a:gd name="T34" fmla="*/ 493 w 5667"/>
                <a:gd name="T35" fmla="*/ 2304 h 4155"/>
                <a:gd name="T36" fmla="*/ 1062 w 5667"/>
                <a:gd name="T37" fmla="*/ 2876 h 4155"/>
                <a:gd name="T38" fmla="*/ 1907 w 5667"/>
                <a:gd name="T39" fmla="*/ 3248 h 4155"/>
                <a:gd name="T40" fmla="*/ 2055 w 5667"/>
                <a:gd name="T41" fmla="*/ 3160 h 4155"/>
                <a:gd name="T42" fmla="*/ 4279 w 5667"/>
                <a:gd name="T43" fmla="*/ 3195 h 4155"/>
                <a:gd name="T44" fmla="*/ 4897 w 5667"/>
                <a:gd name="T45" fmla="*/ 4043 h 4155"/>
                <a:gd name="T46" fmla="*/ 4251 w 5667"/>
                <a:gd name="T47" fmla="*/ 3917 h 4155"/>
                <a:gd name="T48" fmla="*/ 2684 w 5667"/>
                <a:gd name="T49" fmla="*/ 1912 h 4155"/>
                <a:gd name="T50" fmla="*/ 2662 w 5667"/>
                <a:gd name="T51" fmla="*/ 1480 h 4155"/>
                <a:gd name="T52" fmla="*/ 1754 w 5667"/>
                <a:gd name="T53" fmla="*/ 278 h 4155"/>
                <a:gd name="T54" fmla="*/ 1280 w 5667"/>
                <a:gd name="T55" fmla="*/ 0 h 4155"/>
                <a:gd name="T56" fmla="*/ 1490 w 5667"/>
                <a:gd name="T57" fmla="*/ 1651 h 4155"/>
                <a:gd name="T58" fmla="*/ 2683 w 5667"/>
                <a:gd name="T59" fmla="*/ 1920 h 4155"/>
                <a:gd name="T60" fmla="*/ 3475 w 5667"/>
                <a:gd name="T61" fmla="*/ 463 h 4155"/>
                <a:gd name="T62" fmla="*/ 3023 w 5667"/>
                <a:gd name="T63" fmla="*/ 966 h 4155"/>
                <a:gd name="T64" fmla="*/ 4125 w 5667"/>
                <a:gd name="T65" fmla="*/ 1570 h 4155"/>
                <a:gd name="T66" fmla="*/ 4064 w 5667"/>
                <a:gd name="T67" fmla="*/ 1520 h 4155"/>
                <a:gd name="T68" fmla="*/ 4134 w 5667"/>
                <a:gd name="T69" fmla="*/ 1081 h 4155"/>
                <a:gd name="T70" fmla="*/ 4133 w 5667"/>
                <a:gd name="T71" fmla="*/ 1007 h 4155"/>
                <a:gd name="T72" fmla="*/ 2758 w 5667"/>
                <a:gd name="T73" fmla="*/ 1184 h 4155"/>
                <a:gd name="T74" fmla="*/ 4962 w 5667"/>
                <a:gd name="T75" fmla="*/ 462 h 4155"/>
                <a:gd name="T76" fmla="*/ 5356 w 5667"/>
                <a:gd name="T77" fmla="*/ 966 h 4155"/>
                <a:gd name="T78" fmla="*/ 5631 w 5667"/>
                <a:gd name="T79" fmla="*/ 1576 h 4155"/>
                <a:gd name="T80" fmla="*/ 5582 w 5667"/>
                <a:gd name="T81" fmla="*/ 1512 h 4155"/>
                <a:gd name="T82" fmla="*/ 4525 w 5667"/>
                <a:gd name="T83" fmla="*/ 1081 h 4155"/>
                <a:gd name="T84" fmla="*/ 5638 w 5667"/>
                <a:gd name="T85" fmla="*/ 938 h 4155"/>
                <a:gd name="T86" fmla="*/ 4464 w 5667"/>
                <a:gd name="T87" fmla="*/ 1743 h 4155"/>
                <a:gd name="T88" fmla="*/ 3237 w 5667"/>
                <a:gd name="T89" fmla="*/ 3295 h 4155"/>
                <a:gd name="T90" fmla="*/ 3959 w 5667"/>
                <a:gd name="T91" fmla="*/ 2276 h 4155"/>
                <a:gd name="T92" fmla="*/ 3294 w 5667"/>
                <a:gd name="T93" fmla="*/ 2274 h 4155"/>
                <a:gd name="T94" fmla="*/ 2935 w 5667"/>
                <a:gd name="T95" fmla="*/ 2965 h 4155"/>
                <a:gd name="T96" fmla="*/ 2864 w 5667"/>
                <a:gd name="T97" fmla="*/ 2274 h 4155"/>
                <a:gd name="T98" fmla="*/ 2186 w 5667"/>
                <a:gd name="T99" fmla="*/ 2274 h 4155"/>
                <a:gd name="T100" fmla="*/ 2178 w 5667"/>
                <a:gd name="T101" fmla="*/ 4041 h 4155"/>
                <a:gd name="T102" fmla="*/ 2855 w 5667"/>
                <a:gd name="T103" fmla="*/ 4041 h 4155"/>
                <a:gd name="T104" fmla="*/ 3088 w 5667"/>
                <a:gd name="T105" fmla="*/ 3506 h 4155"/>
                <a:gd name="T106" fmla="*/ 3369 w 5667"/>
                <a:gd name="T107" fmla="*/ 4039 h 4155"/>
                <a:gd name="T108" fmla="*/ 4123 w 5667"/>
                <a:gd name="T109" fmla="*/ 4040 h 4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67" h="4155">
                  <a:moveTo>
                    <a:pt x="1907" y="3240"/>
                  </a:moveTo>
                  <a:cubicBezTo>
                    <a:pt x="1905" y="3240"/>
                    <a:pt x="1903" y="3240"/>
                    <a:pt x="1901" y="3240"/>
                  </a:cubicBezTo>
                  <a:cubicBezTo>
                    <a:pt x="1903" y="3240"/>
                    <a:pt x="1905" y="3240"/>
                    <a:pt x="1907" y="3240"/>
                  </a:cubicBezTo>
                  <a:cubicBezTo>
                    <a:pt x="1907" y="3240"/>
                    <a:pt x="1907" y="3240"/>
                    <a:pt x="1907" y="3240"/>
                  </a:cubicBezTo>
                  <a:close/>
                  <a:moveTo>
                    <a:pt x="727" y="1437"/>
                  </a:moveTo>
                  <a:cubicBezTo>
                    <a:pt x="728" y="1437"/>
                    <a:pt x="730" y="1437"/>
                    <a:pt x="731" y="1437"/>
                  </a:cubicBezTo>
                  <a:cubicBezTo>
                    <a:pt x="726" y="1437"/>
                    <a:pt x="721" y="1437"/>
                    <a:pt x="716" y="1437"/>
                  </a:cubicBezTo>
                  <a:cubicBezTo>
                    <a:pt x="720" y="1437"/>
                    <a:pt x="723" y="1437"/>
                    <a:pt x="727" y="1437"/>
                  </a:cubicBezTo>
                  <a:close/>
                  <a:moveTo>
                    <a:pt x="607" y="3238"/>
                  </a:moveTo>
                  <a:cubicBezTo>
                    <a:pt x="603" y="3238"/>
                    <a:pt x="598" y="3238"/>
                    <a:pt x="594" y="3238"/>
                  </a:cubicBezTo>
                  <a:cubicBezTo>
                    <a:pt x="601" y="3238"/>
                    <a:pt x="608" y="3238"/>
                    <a:pt x="616" y="3238"/>
                  </a:cubicBezTo>
                  <a:cubicBezTo>
                    <a:pt x="613" y="3238"/>
                    <a:pt x="610" y="3238"/>
                    <a:pt x="607" y="3238"/>
                  </a:cubicBezTo>
                  <a:close/>
                  <a:moveTo>
                    <a:pt x="1987" y="3164"/>
                  </a:moveTo>
                  <a:cubicBezTo>
                    <a:pt x="1943" y="3164"/>
                    <a:pt x="1876" y="3160"/>
                    <a:pt x="1809" y="3143"/>
                  </a:cubicBezTo>
                  <a:cubicBezTo>
                    <a:pt x="1773" y="3135"/>
                    <a:pt x="1736" y="3121"/>
                    <a:pt x="1699" y="3103"/>
                  </a:cubicBezTo>
                  <a:cubicBezTo>
                    <a:pt x="1681" y="3094"/>
                    <a:pt x="1664" y="3085"/>
                    <a:pt x="1646" y="3074"/>
                  </a:cubicBezTo>
                  <a:cubicBezTo>
                    <a:pt x="1570" y="3029"/>
                    <a:pt x="1492" y="2966"/>
                    <a:pt x="1409" y="2881"/>
                  </a:cubicBezTo>
                  <a:cubicBezTo>
                    <a:pt x="1409" y="2881"/>
                    <a:pt x="1375" y="2847"/>
                    <a:pt x="1320" y="2794"/>
                  </a:cubicBezTo>
                  <a:cubicBezTo>
                    <a:pt x="1332" y="2778"/>
                    <a:pt x="1343" y="2762"/>
                    <a:pt x="1355" y="2746"/>
                  </a:cubicBezTo>
                  <a:cubicBezTo>
                    <a:pt x="1380" y="2712"/>
                    <a:pt x="1405" y="2678"/>
                    <a:pt x="1428" y="2646"/>
                  </a:cubicBezTo>
                  <a:cubicBezTo>
                    <a:pt x="1447" y="2620"/>
                    <a:pt x="1464" y="2593"/>
                    <a:pt x="1481" y="2567"/>
                  </a:cubicBezTo>
                  <a:cubicBezTo>
                    <a:pt x="1535" y="2485"/>
                    <a:pt x="1586" y="2407"/>
                    <a:pt x="1665" y="2346"/>
                  </a:cubicBezTo>
                  <a:cubicBezTo>
                    <a:pt x="1758" y="2274"/>
                    <a:pt x="1842" y="2274"/>
                    <a:pt x="1904" y="2274"/>
                  </a:cubicBezTo>
                  <a:lnTo>
                    <a:pt x="1917" y="2274"/>
                  </a:lnTo>
                  <a:lnTo>
                    <a:pt x="1917" y="2199"/>
                  </a:lnTo>
                  <a:lnTo>
                    <a:pt x="1281" y="2199"/>
                  </a:lnTo>
                  <a:lnTo>
                    <a:pt x="1281" y="2275"/>
                  </a:lnTo>
                  <a:lnTo>
                    <a:pt x="1289" y="2275"/>
                  </a:lnTo>
                  <a:lnTo>
                    <a:pt x="1358" y="2280"/>
                  </a:lnTo>
                  <a:cubicBezTo>
                    <a:pt x="1401" y="2287"/>
                    <a:pt x="1443" y="2296"/>
                    <a:pt x="1459" y="2315"/>
                  </a:cubicBezTo>
                  <a:cubicBezTo>
                    <a:pt x="1477" y="2340"/>
                    <a:pt x="1467" y="2378"/>
                    <a:pt x="1457" y="2411"/>
                  </a:cubicBezTo>
                  <a:lnTo>
                    <a:pt x="1456" y="2415"/>
                  </a:lnTo>
                  <a:cubicBezTo>
                    <a:pt x="1449" y="2443"/>
                    <a:pt x="1434" y="2466"/>
                    <a:pt x="1419" y="2491"/>
                  </a:cubicBezTo>
                  <a:lnTo>
                    <a:pt x="1413" y="2501"/>
                  </a:lnTo>
                  <a:cubicBezTo>
                    <a:pt x="1384" y="2549"/>
                    <a:pt x="1331" y="2626"/>
                    <a:pt x="1254" y="2728"/>
                  </a:cubicBezTo>
                  <a:lnTo>
                    <a:pt x="1132" y="2608"/>
                  </a:lnTo>
                  <a:cubicBezTo>
                    <a:pt x="960" y="2438"/>
                    <a:pt x="747" y="2226"/>
                    <a:pt x="651" y="2131"/>
                  </a:cubicBezTo>
                  <a:cubicBezTo>
                    <a:pt x="509" y="1988"/>
                    <a:pt x="419" y="1771"/>
                    <a:pt x="541" y="1607"/>
                  </a:cubicBezTo>
                  <a:cubicBezTo>
                    <a:pt x="582" y="1552"/>
                    <a:pt x="650" y="1519"/>
                    <a:pt x="723" y="1519"/>
                  </a:cubicBezTo>
                  <a:cubicBezTo>
                    <a:pt x="727" y="1519"/>
                    <a:pt x="730" y="1519"/>
                    <a:pt x="733" y="1520"/>
                  </a:cubicBezTo>
                  <a:cubicBezTo>
                    <a:pt x="905" y="1526"/>
                    <a:pt x="1017" y="1700"/>
                    <a:pt x="1036" y="1860"/>
                  </a:cubicBezTo>
                  <a:cubicBezTo>
                    <a:pt x="1038" y="1873"/>
                    <a:pt x="1038" y="1895"/>
                    <a:pt x="1038" y="1910"/>
                  </a:cubicBezTo>
                  <a:lnTo>
                    <a:pt x="1038" y="1919"/>
                  </a:lnTo>
                  <a:lnTo>
                    <a:pt x="1114" y="1919"/>
                  </a:lnTo>
                  <a:lnTo>
                    <a:pt x="1114" y="1458"/>
                  </a:lnTo>
                  <a:lnTo>
                    <a:pt x="1039" y="1458"/>
                  </a:lnTo>
                  <a:lnTo>
                    <a:pt x="1039" y="1467"/>
                  </a:lnTo>
                  <a:lnTo>
                    <a:pt x="1039" y="1468"/>
                  </a:lnTo>
                  <a:cubicBezTo>
                    <a:pt x="1039" y="1469"/>
                    <a:pt x="1039" y="1471"/>
                    <a:pt x="1039" y="1472"/>
                  </a:cubicBezTo>
                  <a:cubicBezTo>
                    <a:pt x="1039" y="1497"/>
                    <a:pt x="1031" y="1511"/>
                    <a:pt x="1027" y="1511"/>
                  </a:cubicBezTo>
                  <a:cubicBezTo>
                    <a:pt x="1019" y="1511"/>
                    <a:pt x="1007" y="1504"/>
                    <a:pt x="996" y="1498"/>
                  </a:cubicBezTo>
                  <a:cubicBezTo>
                    <a:pt x="991" y="1495"/>
                    <a:pt x="985" y="1491"/>
                    <a:pt x="979" y="1489"/>
                  </a:cubicBezTo>
                  <a:cubicBezTo>
                    <a:pt x="917" y="1458"/>
                    <a:pt x="859" y="1440"/>
                    <a:pt x="796" y="1433"/>
                  </a:cubicBezTo>
                  <a:cubicBezTo>
                    <a:pt x="773" y="1430"/>
                    <a:pt x="749" y="1428"/>
                    <a:pt x="727" y="1428"/>
                  </a:cubicBezTo>
                  <a:cubicBezTo>
                    <a:pt x="583" y="1428"/>
                    <a:pt x="462" y="1486"/>
                    <a:pt x="386" y="1590"/>
                  </a:cubicBezTo>
                  <a:cubicBezTo>
                    <a:pt x="291" y="1721"/>
                    <a:pt x="277" y="1914"/>
                    <a:pt x="350" y="2092"/>
                  </a:cubicBezTo>
                  <a:cubicBezTo>
                    <a:pt x="370" y="2141"/>
                    <a:pt x="398" y="2188"/>
                    <a:pt x="438" y="2240"/>
                  </a:cubicBezTo>
                  <a:cubicBezTo>
                    <a:pt x="197" y="2376"/>
                    <a:pt x="0" y="2650"/>
                    <a:pt x="129" y="2937"/>
                  </a:cubicBezTo>
                  <a:cubicBezTo>
                    <a:pt x="214" y="3125"/>
                    <a:pt x="387" y="3241"/>
                    <a:pt x="594" y="3247"/>
                  </a:cubicBezTo>
                  <a:cubicBezTo>
                    <a:pt x="598" y="3247"/>
                    <a:pt x="603" y="3247"/>
                    <a:pt x="607" y="3247"/>
                  </a:cubicBezTo>
                  <a:cubicBezTo>
                    <a:pt x="771" y="3247"/>
                    <a:pt x="951" y="3169"/>
                    <a:pt x="1100" y="3034"/>
                  </a:cubicBezTo>
                  <a:lnTo>
                    <a:pt x="1107" y="3027"/>
                  </a:lnTo>
                  <a:lnTo>
                    <a:pt x="1100" y="3020"/>
                  </a:lnTo>
                  <a:cubicBezTo>
                    <a:pt x="1085" y="3008"/>
                    <a:pt x="1081" y="3005"/>
                    <a:pt x="1072" y="2997"/>
                  </a:cubicBezTo>
                  <a:lnTo>
                    <a:pt x="1059" y="2986"/>
                  </a:lnTo>
                  <a:lnTo>
                    <a:pt x="1054" y="2981"/>
                  </a:lnTo>
                  <a:lnTo>
                    <a:pt x="1048" y="2985"/>
                  </a:lnTo>
                  <a:cubicBezTo>
                    <a:pt x="1004" y="3019"/>
                    <a:pt x="941" y="3062"/>
                    <a:pt x="894" y="3075"/>
                  </a:cubicBezTo>
                  <a:cubicBezTo>
                    <a:pt x="863" y="3083"/>
                    <a:pt x="831" y="3087"/>
                    <a:pt x="799" y="3087"/>
                  </a:cubicBezTo>
                  <a:cubicBezTo>
                    <a:pt x="637" y="3087"/>
                    <a:pt x="469" y="2987"/>
                    <a:pt x="381" y="2837"/>
                  </a:cubicBezTo>
                  <a:cubicBezTo>
                    <a:pt x="306" y="2710"/>
                    <a:pt x="303" y="2573"/>
                    <a:pt x="370" y="2451"/>
                  </a:cubicBezTo>
                  <a:cubicBezTo>
                    <a:pt x="411" y="2377"/>
                    <a:pt x="447" y="2340"/>
                    <a:pt x="493" y="2304"/>
                  </a:cubicBezTo>
                  <a:cubicBezTo>
                    <a:pt x="515" y="2328"/>
                    <a:pt x="538" y="2351"/>
                    <a:pt x="560" y="2373"/>
                  </a:cubicBezTo>
                  <a:lnTo>
                    <a:pt x="973" y="2787"/>
                  </a:lnTo>
                  <a:lnTo>
                    <a:pt x="997" y="2811"/>
                  </a:lnTo>
                  <a:cubicBezTo>
                    <a:pt x="1021" y="2835"/>
                    <a:pt x="1042" y="2857"/>
                    <a:pt x="1062" y="2876"/>
                  </a:cubicBezTo>
                  <a:cubicBezTo>
                    <a:pt x="1073" y="2888"/>
                    <a:pt x="1085" y="2900"/>
                    <a:pt x="1098" y="2911"/>
                  </a:cubicBezTo>
                  <a:lnTo>
                    <a:pt x="1126" y="2939"/>
                  </a:lnTo>
                  <a:cubicBezTo>
                    <a:pt x="1429" y="3230"/>
                    <a:pt x="1789" y="3243"/>
                    <a:pt x="1792" y="3243"/>
                  </a:cubicBezTo>
                  <a:cubicBezTo>
                    <a:pt x="1792" y="3243"/>
                    <a:pt x="1844" y="3248"/>
                    <a:pt x="1907" y="3248"/>
                  </a:cubicBezTo>
                  <a:cubicBezTo>
                    <a:pt x="1970" y="3248"/>
                    <a:pt x="2021" y="3243"/>
                    <a:pt x="2060" y="3232"/>
                  </a:cubicBezTo>
                  <a:lnTo>
                    <a:pt x="2066" y="3230"/>
                  </a:lnTo>
                  <a:lnTo>
                    <a:pt x="2066" y="3158"/>
                  </a:lnTo>
                  <a:lnTo>
                    <a:pt x="2055" y="3160"/>
                  </a:lnTo>
                  <a:cubicBezTo>
                    <a:pt x="2051" y="3161"/>
                    <a:pt x="2026" y="3164"/>
                    <a:pt x="1987" y="3164"/>
                  </a:cubicBezTo>
                  <a:close/>
                  <a:moveTo>
                    <a:pt x="4897" y="4043"/>
                  </a:moveTo>
                  <a:cubicBezTo>
                    <a:pt x="4731" y="4043"/>
                    <a:pt x="4576" y="3955"/>
                    <a:pt x="4460" y="3797"/>
                  </a:cubicBezTo>
                  <a:cubicBezTo>
                    <a:pt x="4343" y="3637"/>
                    <a:pt x="4279" y="3423"/>
                    <a:pt x="4279" y="3195"/>
                  </a:cubicBezTo>
                  <a:cubicBezTo>
                    <a:pt x="4279" y="2877"/>
                    <a:pt x="4510" y="2609"/>
                    <a:pt x="4784" y="2609"/>
                  </a:cubicBezTo>
                  <a:cubicBezTo>
                    <a:pt x="4945" y="2609"/>
                    <a:pt x="5098" y="2693"/>
                    <a:pt x="5215" y="2846"/>
                  </a:cubicBezTo>
                  <a:cubicBezTo>
                    <a:pt x="5332" y="3001"/>
                    <a:pt x="5397" y="3204"/>
                    <a:pt x="5397" y="3420"/>
                  </a:cubicBezTo>
                  <a:cubicBezTo>
                    <a:pt x="5397" y="3804"/>
                    <a:pt x="5138" y="4043"/>
                    <a:pt x="4897" y="4043"/>
                  </a:cubicBezTo>
                  <a:moveTo>
                    <a:pt x="4840" y="2496"/>
                  </a:moveTo>
                  <a:cubicBezTo>
                    <a:pt x="4631" y="2496"/>
                    <a:pt x="4425" y="2572"/>
                    <a:pt x="4275" y="2706"/>
                  </a:cubicBezTo>
                  <a:cubicBezTo>
                    <a:pt x="4153" y="2813"/>
                    <a:pt x="4009" y="3008"/>
                    <a:pt x="4009" y="3329"/>
                  </a:cubicBezTo>
                  <a:cubicBezTo>
                    <a:pt x="4009" y="3555"/>
                    <a:pt x="4095" y="3764"/>
                    <a:pt x="4251" y="3917"/>
                  </a:cubicBezTo>
                  <a:cubicBezTo>
                    <a:pt x="4408" y="4070"/>
                    <a:pt x="4621" y="4155"/>
                    <a:pt x="4851" y="4155"/>
                  </a:cubicBezTo>
                  <a:cubicBezTo>
                    <a:pt x="5309" y="4155"/>
                    <a:pt x="5667" y="3788"/>
                    <a:pt x="5667" y="3321"/>
                  </a:cubicBezTo>
                  <a:cubicBezTo>
                    <a:pt x="5667" y="2851"/>
                    <a:pt x="5311" y="2496"/>
                    <a:pt x="4840" y="2496"/>
                  </a:cubicBezTo>
                  <a:moveTo>
                    <a:pt x="2684" y="1912"/>
                  </a:moveTo>
                  <a:lnTo>
                    <a:pt x="2732" y="1483"/>
                  </a:lnTo>
                  <a:lnTo>
                    <a:pt x="2733" y="1473"/>
                  </a:lnTo>
                  <a:lnTo>
                    <a:pt x="2664" y="1473"/>
                  </a:lnTo>
                  <a:lnTo>
                    <a:pt x="2662" y="1480"/>
                  </a:lnTo>
                  <a:cubicBezTo>
                    <a:pt x="2586" y="1746"/>
                    <a:pt x="2526" y="1782"/>
                    <a:pt x="2326" y="1782"/>
                  </a:cubicBezTo>
                  <a:lnTo>
                    <a:pt x="1864" y="1782"/>
                  </a:lnTo>
                  <a:cubicBezTo>
                    <a:pt x="1782" y="1782"/>
                    <a:pt x="1754" y="1754"/>
                    <a:pt x="1754" y="1677"/>
                  </a:cubicBezTo>
                  <a:lnTo>
                    <a:pt x="1754" y="278"/>
                  </a:lnTo>
                  <a:cubicBezTo>
                    <a:pt x="1754" y="103"/>
                    <a:pt x="1794" y="79"/>
                    <a:pt x="1955" y="76"/>
                  </a:cubicBezTo>
                  <a:lnTo>
                    <a:pt x="1964" y="76"/>
                  </a:lnTo>
                  <a:lnTo>
                    <a:pt x="1964" y="0"/>
                  </a:lnTo>
                  <a:lnTo>
                    <a:pt x="1280" y="0"/>
                  </a:lnTo>
                  <a:lnTo>
                    <a:pt x="1280" y="76"/>
                  </a:lnTo>
                  <a:lnTo>
                    <a:pt x="1288" y="76"/>
                  </a:lnTo>
                  <a:cubicBezTo>
                    <a:pt x="1441" y="82"/>
                    <a:pt x="1490" y="135"/>
                    <a:pt x="1490" y="296"/>
                  </a:cubicBezTo>
                  <a:lnTo>
                    <a:pt x="1490" y="1651"/>
                  </a:lnTo>
                  <a:cubicBezTo>
                    <a:pt x="1490" y="1798"/>
                    <a:pt x="1448" y="1843"/>
                    <a:pt x="1312" y="1843"/>
                  </a:cubicBezTo>
                  <a:lnTo>
                    <a:pt x="1280" y="1843"/>
                  </a:lnTo>
                  <a:lnTo>
                    <a:pt x="1280" y="1920"/>
                  </a:lnTo>
                  <a:lnTo>
                    <a:pt x="2683" y="1920"/>
                  </a:lnTo>
                  <a:lnTo>
                    <a:pt x="2684" y="1912"/>
                  </a:lnTo>
                  <a:close/>
                  <a:moveTo>
                    <a:pt x="3112" y="683"/>
                  </a:moveTo>
                  <a:cubicBezTo>
                    <a:pt x="3188" y="540"/>
                    <a:pt x="3309" y="462"/>
                    <a:pt x="3451" y="462"/>
                  </a:cubicBezTo>
                  <a:cubicBezTo>
                    <a:pt x="3459" y="462"/>
                    <a:pt x="3467" y="462"/>
                    <a:pt x="3475" y="463"/>
                  </a:cubicBezTo>
                  <a:cubicBezTo>
                    <a:pt x="3703" y="476"/>
                    <a:pt x="3833" y="713"/>
                    <a:pt x="3844" y="940"/>
                  </a:cubicBezTo>
                  <a:lnTo>
                    <a:pt x="3844" y="945"/>
                  </a:lnTo>
                  <a:cubicBezTo>
                    <a:pt x="3844" y="950"/>
                    <a:pt x="3844" y="957"/>
                    <a:pt x="3845" y="966"/>
                  </a:cubicBezTo>
                  <a:lnTo>
                    <a:pt x="3023" y="966"/>
                  </a:lnTo>
                  <a:cubicBezTo>
                    <a:pt x="3037" y="862"/>
                    <a:pt x="3068" y="765"/>
                    <a:pt x="3112" y="683"/>
                  </a:cubicBezTo>
                  <a:moveTo>
                    <a:pt x="3432" y="1969"/>
                  </a:moveTo>
                  <a:cubicBezTo>
                    <a:pt x="3756" y="1969"/>
                    <a:pt x="4002" y="1723"/>
                    <a:pt x="4120" y="1576"/>
                  </a:cubicBezTo>
                  <a:lnTo>
                    <a:pt x="4125" y="1570"/>
                  </a:lnTo>
                  <a:lnTo>
                    <a:pt x="4120" y="1565"/>
                  </a:lnTo>
                  <a:lnTo>
                    <a:pt x="4077" y="1520"/>
                  </a:lnTo>
                  <a:lnTo>
                    <a:pt x="4071" y="1512"/>
                  </a:lnTo>
                  <a:lnTo>
                    <a:pt x="4064" y="1520"/>
                  </a:lnTo>
                  <a:cubicBezTo>
                    <a:pt x="3926" y="1681"/>
                    <a:pt x="3753" y="1770"/>
                    <a:pt x="3576" y="1770"/>
                  </a:cubicBezTo>
                  <a:cubicBezTo>
                    <a:pt x="3566" y="1770"/>
                    <a:pt x="3557" y="1770"/>
                    <a:pt x="3547" y="1769"/>
                  </a:cubicBezTo>
                  <a:cubicBezTo>
                    <a:pt x="3170" y="1748"/>
                    <a:pt x="3008" y="1410"/>
                    <a:pt x="3014" y="1081"/>
                  </a:cubicBezTo>
                  <a:lnTo>
                    <a:pt x="4134" y="1081"/>
                  </a:lnTo>
                  <a:lnTo>
                    <a:pt x="4134" y="1073"/>
                  </a:lnTo>
                  <a:lnTo>
                    <a:pt x="4134" y="1061"/>
                  </a:lnTo>
                  <a:cubicBezTo>
                    <a:pt x="4134" y="1049"/>
                    <a:pt x="4135" y="1036"/>
                    <a:pt x="4134" y="1024"/>
                  </a:cubicBezTo>
                  <a:lnTo>
                    <a:pt x="4133" y="1007"/>
                  </a:lnTo>
                  <a:cubicBezTo>
                    <a:pt x="4131" y="983"/>
                    <a:pt x="4130" y="961"/>
                    <a:pt x="4127" y="938"/>
                  </a:cubicBezTo>
                  <a:cubicBezTo>
                    <a:pt x="4104" y="771"/>
                    <a:pt x="4008" y="600"/>
                    <a:pt x="3876" y="493"/>
                  </a:cubicBezTo>
                  <a:cubicBezTo>
                    <a:pt x="3780" y="415"/>
                    <a:pt x="3629" y="366"/>
                    <a:pt x="3481" y="366"/>
                  </a:cubicBezTo>
                  <a:cubicBezTo>
                    <a:pt x="3007" y="366"/>
                    <a:pt x="2758" y="778"/>
                    <a:pt x="2758" y="1184"/>
                  </a:cubicBezTo>
                  <a:cubicBezTo>
                    <a:pt x="2758" y="1398"/>
                    <a:pt x="2827" y="1597"/>
                    <a:pt x="2953" y="1743"/>
                  </a:cubicBezTo>
                  <a:cubicBezTo>
                    <a:pt x="3078" y="1889"/>
                    <a:pt x="3248" y="1969"/>
                    <a:pt x="3432" y="1969"/>
                  </a:cubicBezTo>
                  <a:moveTo>
                    <a:pt x="4624" y="683"/>
                  </a:moveTo>
                  <a:cubicBezTo>
                    <a:pt x="4700" y="540"/>
                    <a:pt x="4820" y="462"/>
                    <a:pt x="4962" y="462"/>
                  </a:cubicBezTo>
                  <a:cubicBezTo>
                    <a:pt x="4970" y="462"/>
                    <a:pt x="4978" y="462"/>
                    <a:pt x="4986" y="463"/>
                  </a:cubicBezTo>
                  <a:cubicBezTo>
                    <a:pt x="5214" y="476"/>
                    <a:pt x="5344" y="713"/>
                    <a:pt x="5355" y="940"/>
                  </a:cubicBezTo>
                  <a:cubicBezTo>
                    <a:pt x="5355" y="942"/>
                    <a:pt x="5356" y="952"/>
                    <a:pt x="5356" y="965"/>
                  </a:cubicBezTo>
                  <a:lnTo>
                    <a:pt x="5356" y="966"/>
                  </a:lnTo>
                  <a:lnTo>
                    <a:pt x="4534" y="966"/>
                  </a:lnTo>
                  <a:cubicBezTo>
                    <a:pt x="4549" y="862"/>
                    <a:pt x="4580" y="764"/>
                    <a:pt x="4624" y="683"/>
                  </a:cubicBezTo>
                  <a:moveTo>
                    <a:pt x="4944" y="1969"/>
                  </a:moveTo>
                  <a:cubicBezTo>
                    <a:pt x="5268" y="1969"/>
                    <a:pt x="5514" y="1723"/>
                    <a:pt x="5631" y="1576"/>
                  </a:cubicBezTo>
                  <a:lnTo>
                    <a:pt x="5636" y="1570"/>
                  </a:lnTo>
                  <a:lnTo>
                    <a:pt x="5631" y="1565"/>
                  </a:lnTo>
                  <a:lnTo>
                    <a:pt x="5589" y="1519"/>
                  </a:lnTo>
                  <a:lnTo>
                    <a:pt x="5582" y="1512"/>
                  </a:lnTo>
                  <a:lnTo>
                    <a:pt x="5576" y="1520"/>
                  </a:lnTo>
                  <a:cubicBezTo>
                    <a:pt x="5438" y="1681"/>
                    <a:pt x="5264" y="1770"/>
                    <a:pt x="5087" y="1770"/>
                  </a:cubicBezTo>
                  <a:cubicBezTo>
                    <a:pt x="5078" y="1770"/>
                    <a:pt x="5068" y="1770"/>
                    <a:pt x="5058" y="1769"/>
                  </a:cubicBezTo>
                  <a:cubicBezTo>
                    <a:pt x="4681" y="1748"/>
                    <a:pt x="4519" y="1410"/>
                    <a:pt x="4525" y="1081"/>
                  </a:cubicBezTo>
                  <a:lnTo>
                    <a:pt x="5646" y="1081"/>
                  </a:lnTo>
                  <a:lnTo>
                    <a:pt x="5646" y="1073"/>
                  </a:lnTo>
                  <a:cubicBezTo>
                    <a:pt x="5646" y="1057"/>
                    <a:pt x="5646" y="1040"/>
                    <a:pt x="5645" y="1024"/>
                  </a:cubicBezTo>
                  <a:cubicBezTo>
                    <a:pt x="5643" y="994"/>
                    <a:pt x="5641" y="967"/>
                    <a:pt x="5638" y="938"/>
                  </a:cubicBezTo>
                  <a:cubicBezTo>
                    <a:pt x="5616" y="771"/>
                    <a:pt x="5520" y="600"/>
                    <a:pt x="5387" y="493"/>
                  </a:cubicBezTo>
                  <a:cubicBezTo>
                    <a:pt x="5292" y="415"/>
                    <a:pt x="5140" y="366"/>
                    <a:pt x="4992" y="366"/>
                  </a:cubicBezTo>
                  <a:cubicBezTo>
                    <a:pt x="4518" y="366"/>
                    <a:pt x="4270" y="778"/>
                    <a:pt x="4270" y="1184"/>
                  </a:cubicBezTo>
                  <a:cubicBezTo>
                    <a:pt x="4270" y="1398"/>
                    <a:pt x="4339" y="1597"/>
                    <a:pt x="4464" y="1743"/>
                  </a:cubicBezTo>
                  <a:cubicBezTo>
                    <a:pt x="4589" y="1889"/>
                    <a:pt x="4760" y="1969"/>
                    <a:pt x="4944" y="1969"/>
                  </a:cubicBezTo>
                  <a:moveTo>
                    <a:pt x="3876" y="3955"/>
                  </a:moveTo>
                  <a:cubicBezTo>
                    <a:pt x="3827" y="3906"/>
                    <a:pt x="3745" y="3821"/>
                    <a:pt x="3641" y="3713"/>
                  </a:cubicBezTo>
                  <a:cubicBezTo>
                    <a:pt x="3532" y="3600"/>
                    <a:pt x="3395" y="3458"/>
                    <a:pt x="3237" y="3295"/>
                  </a:cubicBezTo>
                  <a:cubicBezTo>
                    <a:pt x="3114" y="3169"/>
                    <a:pt x="3031" y="3123"/>
                    <a:pt x="2979" y="3108"/>
                  </a:cubicBezTo>
                  <a:cubicBezTo>
                    <a:pt x="3162" y="2971"/>
                    <a:pt x="3379" y="2710"/>
                    <a:pt x="3525" y="2535"/>
                  </a:cubicBezTo>
                  <a:cubicBezTo>
                    <a:pt x="3577" y="2472"/>
                    <a:pt x="3619" y="2422"/>
                    <a:pt x="3643" y="2397"/>
                  </a:cubicBezTo>
                  <a:cubicBezTo>
                    <a:pt x="3723" y="2316"/>
                    <a:pt x="3802" y="2285"/>
                    <a:pt x="3959" y="2276"/>
                  </a:cubicBezTo>
                  <a:lnTo>
                    <a:pt x="3968" y="2275"/>
                  </a:lnTo>
                  <a:lnTo>
                    <a:pt x="3968" y="2199"/>
                  </a:lnTo>
                  <a:lnTo>
                    <a:pt x="3294" y="2199"/>
                  </a:lnTo>
                  <a:lnTo>
                    <a:pt x="3294" y="2274"/>
                  </a:lnTo>
                  <a:lnTo>
                    <a:pt x="3302" y="2275"/>
                  </a:lnTo>
                  <a:cubicBezTo>
                    <a:pt x="3429" y="2280"/>
                    <a:pt x="3452" y="2307"/>
                    <a:pt x="3452" y="2360"/>
                  </a:cubicBezTo>
                  <a:cubicBezTo>
                    <a:pt x="3452" y="2454"/>
                    <a:pt x="3167" y="2736"/>
                    <a:pt x="2938" y="2962"/>
                  </a:cubicBezTo>
                  <a:lnTo>
                    <a:pt x="2935" y="2965"/>
                  </a:lnTo>
                  <a:cubicBezTo>
                    <a:pt x="2837" y="3062"/>
                    <a:pt x="2747" y="3120"/>
                    <a:pt x="2653" y="3145"/>
                  </a:cubicBezTo>
                  <a:lnTo>
                    <a:pt x="2653" y="2507"/>
                  </a:lnTo>
                  <a:cubicBezTo>
                    <a:pt x="2653" y="2337"/>
                    <a:pt x="2702" y="2281"/>
                    <a:pt x="2855" y="2275"/>
                  </a:cubicBezTo>
                  <a:lnTo>
                    <a:pt x="2864" y="2274"/>
                  </a:lnTo>
                  <a:lnTo>
                    <a:pt x="2864" y="2199"/>
                  </a:lnTo>
                  <a:lnTo>
                    <a:pt x="2178" y="2199"/>
                  </a:lnTo>
                  <a:lnTo>
                    <a:pt x="2178" y="2274"/>
                  </a:lnTo>
                  <a:lnTo>
                    <a:pt x="2186" y="2274"/>
                  </a:lnTo>
                  <a:cubicBezTo>
                    <a:pt x="2318" y="2279"/>
                    <a:pt x="2390" y="2314"/>
                    <a:pt x="2390" y="2485"/>
                  </a:cubicBezTo>
                  <a:lnTo>
                    <a:pt x="2390" y="3827"/>
                  </a:lnTo>
                  <a:cubicBezTo>
                    <a:pt x="2390" y="3961"/>
                    <a:pt x="2357" y="4034"/>
                    <a:pt x="2186" y="4041"/>
                  </a:cubicBezTo>
                  <a:lnTo>
                    <a:pt x="2178" y="4041"/>
                  </a:lnTo>
                  <a:lnTo>
                    <a:pt x="2178" y="4116"/>
                  </a:lnTo>
                  <a:lnTo>
                    <a:pt x="2864" y="4116"/>
                  </a:lnTo>
                  <a:lnTo>
                    <a:pt x="2864" y="4041"/>
                  </a:lnTo>
                  <a:lnTo>
                    <a:pt x="2855" y="4041"/>
                  </a:lnTo>
                  <a:cubicBezTo>
                    <a:pt x="2700" y="4035"/>
                    <a:pt x="2653" y="3977"/>
                    <a:pt x="2653" y="3796"/>
                  </a:cubicBezTo>
                  <a:lnTo>
                    <a:pt x="2653" y="3231"/>
                  </a:lnTo>
                  <a:cubicBezTo>
                    <a:pt x="2656" y="3231"/>
                    <a:pt x="2658" y="3231"/>
                    <a:pt x="2661" y="3231"/>
                  </a:cubicBezTo>
                  <a:cubicBezTo>
                    <a:pt x="2762" y="3231"/>
                    <a:pt x="2865" y="3276"/>
                    <a:pt x="3088" y="3506"/>
                  </a:cubicBezTo>
                  <a:cubicBezTo>
                    <a:pt x="3172" y="3592"/>
                    <a:pt x="3242" y="3663"/>
                    <a:pt x="3299" y="3721"/>
                  </a:cubicBezTo>
                  <a:cubicBezTo>
                    <a:pt x="3438" y="3860"/>
                    <a:pt x="3508" y="3931"/>
                    <a:pt x="3508" y="3964"/>
                  </a:cubicBezTo>
                  <a:cubicBezTo>
                    <a:pt x="3508" y="3996"/>
                    <a:pt x="3493" y="4029"/>
                    <a:pt x="3377" y="4038"/>
                  </a:cubicBezTo>
                  <a:lnTo>
                    <a:pt x="3369" y="4039"/>
                  </a:lnTo>
                  <a:lnTo>
                    <a:pt x="3369" y="4116"/>
                  </a:lnTo>
                  <a:lnTo>
                    <a:pt x="4132" y="4116"/>
                  </a:lnTo>
                  <a:lnTo>
                    <a:pt x="4132" y="4040"/>
                  </a:lnTo>
                  <a:lnTo>
                    <a:pt x="4123" y="4040"/>
                  </a:lnTo>
                  <a:cubicBezTo>
                    <a:pt x="3978" y="4032"/>
                    <a:pt x="3919" y="4001"/>
                    <a:pt x="3876" y="3955"/>
                  </a:cubicBezTo>
                </a:path>
              </a:pathLst>
            </a:custGeom>
            <a:gradFill>
              <a:gsLst>
                <a:gs pos="0">
                  <a:srgbClr val="FFB700"/>
                </a:gs>
                <a:gs pos="90000">
                  <a:srgbClr val="FF4D1B"/>
                </a:gs>
              </a:gsLst>
              <a:lin ang="2700000" scaled="1"/>
            </a:gradFill>
            <a:ln>
              <a:noFill/>
            </a:ln>
            <a:effectLst>
              <a:outerShdw dist="127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1013">
                <a:solidFill>
                  <a:srgbClr val="FFFFFF"/>
                </a:solidFill>
                <a:latin typeface="맑은 고딕" panose="020B0503020000020004" pitchFamily="50" charset="-127"/>
                <a:ea typeface="맑은 고딕" panose="020B0503020000020004" pitchFamily="50" charset="-127"/>
              </a:endParaRPr>
            </a:p>
          </p:txBody>
        </p:sp>
        <p:sp>
          <p:nvSpPr>
            <p:cNvPr id="10" name="Freeform 21"/>
            <p:cNvSpPr>
              <a:spLocks noChangeAspect="1" noEditPoints="1"/>
            </p:cNvSpPr>
            <p:nvPr/>
          </p:nvSpPr>
          <p:spPr bwMode="auto">
            <a:xfrm>
              <a:off x="5974823" y="5905999"/>
              <a:ext cx="589354" cy="432000"/>
            </a:xfrm>
            <a:custGeom>
              <a:avLst/>
              <a:gdLst>
                <a:gd name="T0" fmla="*/ 1907 w 5667"/>
                <a:gd name="T1" fmla="*/ 3240 h 4155"/>
                <a:gd name="T2" fmla="*/ 727 w 5667"/>
                <a:gd name="T3" fmla="*/ 1437 h 4155"/>
                <a:gd name="T4" fmla="*/ 607 w 5667"/>
                <a:gd name="T5" fmla="*/ 3238 h 4155"/>
                <a:gd name="T6" fmla="*/ 1646 w 5667"/>
                <a:gd name="T7" fmla="*/ 3074 h 4155"/>
                <a:gd name="T8" fmla="*/ 1428 w 5667"/>
                <a:gd name="T9" fmla="*/ 2646 h 4155"/>
                <a:gd name="T10" fmla="*/ 1917 w 5667"/>
                <a:gd name="T11" fmla="*/ 2274 h 4155"/>
                <a:gd name="T12" fmla="*/ 1289 w 5667"/>
                <a:gd name="T13" fmla="*/ 2275 h 4155"/>
                <a:gd name="T14" fmla="*/ 1456 w 5667"/>
                <a:gd name="T15" fmla="*/ 2415 h 4155"/>
                <a:gd name="T16" fmla="*/ 1132 w 5667"/>
                <a:gd name="T17" fmla="*/ 2608 h 4155"/>
                <a:gd name="T18" fmla="*/ 733 w 5667"/>
                <a:gd name="T19" fmla="*/ 1520 h 4155"/>
                <a:gd name="T20" fmla="*/ 1114 w 5667"/>
                <a:gd name="T21" fmla="*/ 1919 h 4155"/>
                <a:gd name="T22" fmla="*/ 1039 w 5667"/>
                <a:gd name="T23" fmla="*/ 1468 h 4155"/>
                <a:gd name="T24" fmla="*/ 979 w 5667"/>
                <a:gd name="T25" fmla="*/ 1489 h 4155"/>
                <a:gd name="T26" fmla="*/ 350 w 5667"/>
                <a:gd name="T27" fmla="*/ 2092 h 4155"/>
                <a:gd name="T28" fmla="*/ 607 w 5667"/>
                <a:gd name="T29" fmla="*/ 3247 h 4155"/>
                <a:gd name="T30" fmla="*/ 1072 w 5667"/>
                <a:gd name="T31" fmla="*/ 2997 h 4155"/>
                <a:gd name="T32" fmla="*/ 894 w 5667"/>
                <a:gd name="T33" fmla="*/ 3075 h 4155"/>
                <a:gd name="T34" fmla="*/ 493 w 5667"/>
                <a:gd name="T35" fmla="*/ 2304 h 4155"/>
                <a:gd name="T36" fmla="*/ 1062 w 5667"/>
                <a:gd name="T37" fmla="*/ 2876 h 4155"/>
                <a:gd name="T38" fmla="*/ 1907 w 5667"/>
                <a:gd name="T39" fmla="*/ 3248 h 4155"/>
                <a:gd name="T40" fmla="*/ 2055 w 5667"/>
                <a:gd name="T41" fmla="*/ 3160 h 4155"/>
                <a:gd name="T42" fmla="*/ 4279 w 5667"/>
                <a:gd name="T43" fmla="*/ 3195 h 4155"/>
                <a:gd name="T44" fmla="*/ 4897 w 5667"/>
                <a:gd name="T45" fmla="*/ 4043 h 4155"/>
                <a:gd name="T46" fmla="*/ 4251 w 5667"/>
                <a:gd name="T47" fmla="*/ 3917 h 4155"/>
                <a:gd name="T48" fmla="*/ 2684 w 5667"/>
                <a:gd name="T49" fmla="*/ 1912 h 4155"/>
                <a:gd name="T50" fmla="*/ 2662 w 5667"/>
                <a:gd name="T51" fmla="*/ 1480 h 4155"/>
                <a:gd name="T52" fmla="*/ 1754 w 5667"/>
                <a:gd name="T53" fmla="*/ 278 h 4155"/>
                <a:gd name="T54" fmla="*/ 1280 w 5667"/>
                <a:gd name="T55" fmla="*/ 0 h 4155"/>
                <a:gd name="T56" fmla="*/ 1490 w 5667"/>
                <a:gd name="T57" fmla="*/ 1651 h 4155"/>
                <a:gd name="T58" fmla="*/ 2683 w 5667"/>
                <a:gd name="T59" fmla="*/ 1920 h 4155"/>
                <a:gd name="T60" fmla="*/ 3475 w 5667"/>
                <a:gd name="T61" fmla="*/ 463 h 4155"/>
                <a:gd name="T62" fmla="*/ 3023 w 5667"/>
                <a:gd name="T63" fmla="*/ 966 h 4155"/>
                <a:gd name="T64" fmla="*/ 4125 w 5667"/>
                <a:gd name="T65" fmla="*/ 1570 h 4155"/>
                <a:gd name="T66" fmla="*/ 4064 w 5667"/>
                <a:gd name="T67" fmla="*/ 1520 h 4155"/>
                <a:gd name="T68" fmla="*/ 4134 w 5667"/>
                <a:gd name="T69" fmla="*/ 1081 h 4155"/>
                <a:gd name="T70" fmla="*/ 4133 w 5667"/>
                <a:gd name="T71" fmla="*/ 1007 h 4155"/>
                <a:gd name="T72" fmla="*/ 2758 w 5667"/>
                <a:gd name="T73" fmla="*/ 1184 h 4155"/>
                <a:gd name="T74" fmla="*/ 4962 w 5667"/>
                <a:gd name="T75" fmla="*/ 462 h 4155"/>
                <a:gd name="T76" fmla="*/ 5356 w 5667"/>
                <a:gd name="T77" fmla="*/ 966 h 4155"/>
                <a:gd name="T78" fmla="*/ 5631 w 5667"/>
                <a:gd name="T79" fmla="*/ 1576 h 4155"/>
                <a:gd name="T80" fmla="*/ 5582 w 5667"/>
                <a:gd name="T81" fmla="*/ 1512 h 4155"/>
                <a:gd name="T82" fmla="*/ 4525 w 5667"/>
                <a:gd name="T83" fmla="*/ 1081 h 4155"/>
                <a:gd name="T84" fmla="*/ 5638 w 5667"/>
                <a:gd name="T85" fmla="*/ 938 h 4155"/>
                <a:gd name="T86" fmla="*/ 4464 w 5667"/>
                <a:gd name="T87" fmla="*/ 1743 h 4155"/>
                <a:gd name="T88" fmla="*/ 3237 w 5667"/>
                <a:gd name="T89" fmla="*/ 3295 h 4155"/>
                <a:gd name="T90" fmla="*/ 3959 w 5667"/>
                <a:gd name="T91" fmla="*/ 2276 h 4155"/>
                <a:gd name="T92" fmla="*/ 3294 w 5667"/>
                <a:gd name="T93" fmla="*/ 2274 h 4155"/>
                <a:gd name="T94" fmla="*/ 2935 w 5667"/>
                <a:gd name="T95" fmla="*/ 2965 h 4155"/>
                <a:gd name="T96" fmla="*/ 2864 w 5667"/>
                <a:gd name="T97" fmla="*/ 2274 h 4155"/>
                <a:gd name="T98" fmla="*/ 2186 w 5667"/>
                <a:gd name="T99" fmla="*/ 2274 h 4155"/>
                <a:gd name="T100" fmla="*/ 2178 w 5667"/>
                <a:gd name="T101" fmla="*/ 4041 h 4155"/>
                <a:gd name="T102" fmla="*/ 2855 w 5667"/>
                <a:gd name="T103" fmla="*/ 4041 h 4155"/>
                <a:gd name="T104" fmla="*/ 3088 w 5667"/>
                <a:gd name="T105" fmla="*/ 3506 h 4155"/>
                <a:gd name="T106" fmla="*/ 3369 w 5667"/>
                <a:gd name="T107" fmla="*/ 4039 h 4155"/>
                <a:gd name="T108" fmla="*/ 4123 w 5667"/>
                <a:gd name="T109" fmla="*/ 4040 h 4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67" h="4155">
                  <a:moveTo>
                    <a:pt x="1907" y="3240"/>
                  </a:moveTo>
                  <a:cubicBezTo>
                    <a:pt x="1905" y="3240"/>
                    <a:pt x="1903" y="3240"/>
                    <a:pt x="1901" y="3240"/>
                  </a:cubicBezTo>
                  <a:cubicBezTo>
                    <a:pt x="1903" y="3240"/>
                    <a:pt x="1905" y="3240"/>
                    <a:pt x="1907" y="3240"/>
                  </a:cubicBezTo>
                  <a:cubicBezTo>
                    <a:pt x="1907" y="3240"/>
                    <a:pt x="1907" y="3240"/>
                    <a:pt x="1907" y="3240"/>
                  </a:cubicBezTo>
                  <a:close/>
                  <a:moveTo>
                    <a:pt x="727" y="1437"/>
                  </a:moveTo>
                  <a:cubicBezTo>
                    <a:pt x="728" y="1437"/>
                    <a:pt x="730" y="1437"/>
                    <a:pt x="731" y="1437"/>
                  </a:cubicBezTo>
                  <a:cubicBezTo>
                    <a:pt x="726" y="1437"/>
                    <a:pt x="721" y="1437"/>
                    <a:pt x="716" y="1437"/>
                  </a:cubicBezTo>
                  <a:cubicBezTo>
                    <a:pt x="720" y="1437"/>
                    <a:pt x="723" y="1437"/>
                    <a:pt x="727" y="1437"/>
                  </a:cubicBezTo>
                  <a:close/>
                  <a:moveTo>
                    <a:pt x="607" y="3238"/>
                  </a:moveTo>
                  <a:cubicBezTo>
                    <a:pt x="603" y="3238"/>
                    <a:pt x="598" y="3238"/>
                    <a:pt x="594" y="3238"/>
                  </a:cubicBezTo>
                  <a:cubicBezTo>
                    <a:pt x="601" y="3238"/>
                    <a:pt x="608" y="3238"/>
                    <a:pt x="616" y="3238"/>
                  </a:cubicBezTo>
                  <a:cubicBezTo>
                    <a:pt x="613" y="3238"/>
                    <a:pt x="610" y="3238"/>
                    <a:pt x="607" y="3238"/>
                  </a:cubicBezTo>
                  <a:close/>
                  <a:moveTo>
                    <a:pt x="1987" y="3164"/>
                  </a:moveTo>
                  <a:cubicBezTo>
                    <a:pt x="1943" y="3164"/>
                    <a:pt x="1876" y="3160"/>
                    <a:pt x="1809" y="3143"/>
                  </a:cubicBezTo>
                  <a:cubicBezTo>
                    <a:pt x="1773" y="3135"/>
                    <a:pt x="1736" y="3121"/>
                    <a:pt x="1699" y="3103"/>
                  </a:cubicBezTo>
                  <a:cubicBezTo>
                    <a:pt x="1681" y="3094"/>
                    <a:pt x="1664" y="3085"/>
                    <a:pt x="1646" y="3074"/>
                  </a:cubicBezTo>
                  <a:cubicBezTo>
                    <a:pt x="1570" y="3029"/>
                    <a:pt x="1492" y="2966"/>
                    <a:pt x="1409" y="2881"/>
                  </a:cubicBezTo>
                  <a:cubicBezTo>
                    <a:pt x="1409" y="2881"/>
                    <a:pt x="1375" y="2847"/>
                    <a:pt x="1320" y="2794"/>
                  </a:cubicBezTo>
                  <a:cubicBezTo>
                    <a:pt x="1332" y="2778"/>
                    <a:pt x="1343" y="2762"/>
                    <a:pt x="1355" y="2746"/>
                  </a:cubicBezTo>
                  <a:cubicBezTo>
                    <a:pt x="1380" y="2712"/>
                    <a:pt x="1405" y="2678"/>
                    <a:pt x="1428" y="2646"/>
                  </a:cubicBezTo>
                  <a:cubicBezTo>
                    <a:pt x="1447" y="2620"/>
                    <a:pt x="1464" y="2593"/>
                    <a:pt x="1481" y="2567"/>
                  </a:cubicBezTo>
                  <a:cubicBezTo>
                    <a:pt x="1535" y="2485"/>
                    <a:pt x="1586" y="2407"/>
                    <a:pt x="1665" y="2346"/>
                  </a:cubicBezTo>
                  <a:cubicBezTo>
                    <a:pt x="1758" y="2274"/>
                    <a:pt x="1842" y="2274"/>
                    <a:pt x="1904" y="2274"/>
                  </a:cubicBezTo>
                  <a:lnTo>
                    <a:pt x="1917" y="2274"/>
                  </a:lnTo>
                  <a:lnTo>
                    <a:pt x="1917" y="2199"/>
                  </a:lnTo>
                  <a:lnTo>
                    <a:pt x="1281" y="2199"/>
                  </a:lnTo>
                  <a:lnTo>
                    <a:pt x="1281" y="2275"/>
                  </a:lnTo>
                  <a:lnTo>
                    <a:pt x="1289" y="2275"/>
                  </a:lnTo>
                  <a:lnTo>
                    <a:pt x="1358" y="2280"/>
                  </a:lnTo>
                  <a:cubicBezTo>
                    <a:pt x="1401" y="2287"/>
                    <a:pt x="1443" y="2296"/>
                    <a:pt x="1459" y="2315"/>
                  </a:cubicBezTo>
                  <a:cubicBezTo>
                    <a:pt x="1477" y="2340"/>
                    <a:pt x="1467" y="2378"/>
                    <a:pt x="1457" y="2411"/>
                  </a:cubicBezTo>
                  <a:lnTo>
                    <a:pt x="1456" y="2415"/>
                  </a:lnTo>
                  <a:cubicBezTo>
                    <a:pt x="1449" y="2443"/>
                    <a:pt x="1434" y="2466"/>
                    <a:pt x="1419" y="2491"/>
                  </a:cubicBezTo>
                  <a:lnTo>
                    <a:pt x="1413" y="2501"/>
                  </a:lnTo>
                  <a:cubicBezTo>
                    <a:pt x="1384" y="2549"/>
                    <a:pt x="1331" y="2626"/>
                    <a:pt x="1254" y="2728"/>
                  </a:cubicBezTo>
                  <a:lnTo>
                    <a:pt x="1132" y="2608"/>
                  </a:lnTo>
                  <a:cubicBezTo>
                    <a:pt x="960" y="2438"/>
                    <a:pt x="747" y="2226"/>
                    <a:pt x="651" y="2131"/>
                  </a:cubicBezTo>
                  <a:cubicBezTo>
                    <a:pt x="509" y="1988"/>
                    <a:pt x="419" y="1771"/>
                    <a:pt x="541" y="1607"/>
                  </a:cubicBezTo>
                  <a:cubicBezTo>
                    <a:pt x="582" y="1552"/>
                    <a:pt x="650" y="1519"/>
                    <a:pt x="723" y="1519"/>
                  </a:cubicBezTo>
                  <a:cubicBezTo>
                    <a:pt x="727" y="1519"/>
                    <a:pt x="730" y="1519"/>
                    <a:pt x="733" y="1520"/>
                  </a:cubicBezTo>
                  <a:cubicBezTo>
                    <a:pt x="905" y="1526"/>
                    <a:pt x="1017" y="1700"/>
                    <a:pt x="1036" y="1860"/>
                  </a:cubicBezTo>
                  <a:cubicBezTo>
                    <a:pt x="1038" y="1873"/>
                    <a:pt x="1038" y="1895"/>
                    <a:pt x="1038" y="1910"/>
                  </a:cubicBezTo>
                  <a:lnTo>
                    <a:pt x="1038" y="1919"/>
                  </a:lnTo>
                  <a:lnTo>
                    <a:pt x="1114" y="1919"/>
                  </a:lnTo>
                  <a:lnTo>
                    <a:pt x="1114" y="1458"/>
                  </a:lnTo>
                  <a:lnTo>
                    <a:pt x="1039" y="1458"/>
                  </a:lnTo>
                  <a:lnTo>
                    <a:pt x="1039" y="1467"/>
                  </a:lnTo>
                  <a:lnTo>
                    <a:pt x="1039" y="1468"/>
                  </a:lnTo>
                  <a:cubicBezTo>
                    <a:pt x="1039" y="1469"/>
                    <a:pt x="1039" y="1471"/>
                    <a:pt x="1039" y="1472"/>
                  </a:cubicBezTo>
                  <a:cubicBezTo>
                    <a:pt x="1039" y="1497"/>
                    <a:pt x="1031" y="1511"/>
                    <a:pt x="1027" y="1511"/>
                  </a:cubicBezTo>
                  <a:cubicBezTo>
                    <a:pt x="1019" y="1511"/>
                    <a:pt x="1007" y="1504"/>
                    <a:pt x="996" y="1498"/>
                  </a:cubicBezTo>
                  <a:cubicBezTo>
                    <a:pt x="991" y="1495"/>
                    <a:pt x="985" y="1491"/>
                    <a:pt x="979" y="1489"/>
                  </a:cubicBezTo>
                  <a:cubicBezTo>
                    <a:pt x="917" y="1458"/>
                    <a:pt x="859" y="1440"/>
                    <a:pt x="796" y="1433"/>
                  </a:cubicBezTo>
                  <a:cubicBezTo>
                    <a:pt x="773" y="1430"/>
                    <a:pt x="749" y="1428"/>
                    <a:pt x="727" y="1428"/>
                  </a:cubicBezTo>
                  <a:cubicBezTo>
                    <a:pt x="583" y="1428"/>
                    <a:pt x="462" y="1486"/>
                    <a:pt x="386" y="1590"/>
                  </a:cubicBezTo>
                  <a:cubicBezTo>
                    <a:pt x="291" y="1721"/>
                    <a:pt x="277" y="1914"/>
                    <a:pt x="350" y="2092"/>
                  </a:cubicBezTo>
                  <a:cubicBezTo>
                    <a:pt x="370" y="2141"/>
                    <a:pt x="398" y="2188"/>
                    <a:pt x="438" y="2240"/>
                  </a:cubicBezTo>
                  <a:cubicBezTo>
                    <a:pt x="197" y="2376"/>
                    <a:pt x="0" y="2650"/>
                    <a:pt x="129" y="2937"/>
                  </a:cubicBezTo>
                  <a:cubicBezTo>
                    <a:pt x="214" y="3125"/>
                    <a:pt x="387" y="3241"/>
                    <a:pt x="594" y="3247"/>
                  </a:cubicBezTo>
                  <a:cubicBezTo>
                    <a:pt x="598" y="3247"/>
                    <a:pt x="603" y="3247"/>
                    <a:pt x="607" y="3247"/>
                  </a:cubicBezTo>
                  <a:cubicBezTo>
                    <a:pt x="771" y="3247"/>
                    <a:pt x="951" y="3169"/>
                    <a:pt x="1100" y="3034"/>
                  </a:cubicBezTo>
                  <a:lnTo>
                    <a:pt x="1107" y="3027"/>
                  </a:lnTo>
                  <a:lnTo>
                    <a:pt x="1100" y="3020"/>
                  </a:lnTo>
                  <a:cubicBezTo>
                    <a:pt x="1085" y="3008"/>
                    <a:pt x="1081" y="3005"/>
                    <a:pt x="1072" y="2997"/>
                  </a:cubicBezTo>
                  <a:lnTo>
                    <a:pt x="1059" y="2986"/>
                  </a:lnTo>
                  <a:lnTo>
                    <a:pt x="1054" y="2981"/>
                  </a:lnTo>
                  <a:lnTo>
                    <a:pt x="1048" y="2985"/>
                  </a:lnTo>
                  <a:cubicBezTo>
                    <a:pt x="1004" y="3019"/>
                    <a:pt x="941" y="3062"/>
                    <a:pt x="894" y="3075"/>
                  </a:cubicBezTo>
                  <a:cubicBezTo>
                    <a:pt x="863" y="3083"/>
                    <a:pt x="831" y="3087"/>
                    <a:pt x="799" y="3087"/>
                  </a:cubicBezTo>
                  <a:cubicBezTo>
                    <a:pt x="637" y="3087"/>
                    <a:pt x="469" y="2987"/>
                    <a:pt x="381" y="2837"/>
                  </a:cubicBezTo>
                  <a:cubicBezTo>
                    <a:pt x="306" y="2710"/>
                    <a:pt x="303" y="2573"/>
                    <a:pt x="370" y="2451"/>
                  </a:cubicBezTo>
                  <a:cubicBezTo>
                    <a:pt x="411" y="2377"/>
                    <a:pt x="447" y="2340"/>
                    <a:pt x="493" y="2304"/>
                  </a:cubicBezTo>
                  <a:cubicBezTo>
                    <a:pt x="515" y="2328"/>
                    <a:pt x="538" y="2351"/>
                    <a:pt x="560" y="2373"/>
                  </a:cubicBezTo>
                  <a:lnTo>
                    <a:pt x="973" y="2787"/>
                  </a:lnTo>
                  <a:lnTo>
                    <a:pt x="997" y="2811"/>
                  </a:lnTo>
                  <a:cubicBezTo>
                    <a:pt x="1021" y="2835"/>
                    <a:pt x="1042" y="2857"/>
                    <a:pt x="1062" y="2876"/>
                  </a:cubicBezTo>
                  <a:cubicBezTo>
                    <a:pt x="1073" y="2888"/>
                    <a:pt x="1085" y="2900"/>
                    <a:pt x="1098" y="2911"/>
                  </a:cubicBezTo>
                  <a:lnTo>
                    <a:pt x="1126" y="2939"/>
                  </a:lnTo>
                  <a:cubicBezTo>
                    <a:pt x="1429" y="3230"/>
                    <a:pt x="1789" y="3243"/>
                    <a:pt x="1792" y="3243"/>
                  </a:cubicBezTo>
                  <a:cubicBezTo>
                    <a:pt x="1792" y="3243"/>
                    <a:pt x="1844" y="3248"/>
                    <a:pt x="1907" y="3248"/>
                  </a:cubicBezTo>
                  <a:cubicBezTo>
                    <a:pt x="1970" y="3248"/>
                    <a:pt x="2021" y="3243"/>
                    <a:pt x="2060" y="3232"/>
                  </a:cubicBezTo>
                  <a:lnTo>
                    <a:pt x="2066" y="3230"/>
                  </a:lnTo>
                  <a:lnTo>
                    <a:pt x="2066" y="3158"/>
                  </a:lnTo>
                  <a:lnTo>
                    <a:pt x="2055" y="3160"/>
                  </a:lnTo>
                  <a:cubicBezTo>
                    <a:pt x="2051" y="3161"/>
                    <a:pt x="2026" y="3164"/>
                    <a:pt x="1987" y="3164"/>
                  </a:cubicBezTo>
                  <a:close/>
                  <a:moveTo>
                    <a:pt x="4897" y="4043"/>
                  </a:moveTo>
                  <a:cubicBezTo>
                    <a:pt x="4731" y="4043"/>
                    <a:pt x="4576" y="3955"/>
                    <a:pt x="4460" y="3797"/>
                  </a:cubicBezTo>
                  <a:cubicBezTo>
                    <a:pt x="4343" y="3637"/>
                    <a:pt x="4279" y="3423"/>
                    <a:pt x="4279" y="3195"/>
                  </a:cubicBezTo>
                  <a:cubicBezTo>
                    <a:pt x="4279" y="2877"/>
                    <a:pt x="4510" y="2609"/>
                    <a:pt x="4784" y="2609"/>
                  </a:cubicBezTo>
                  <a:cubicBezTo>
                    <a:pt x="4945" y="2609"/>
                    <a:pt x="5098" y="2693"/>
                    <a:pt x="5215" y="2846"/>
                  </a:cubicBezTo>
                  <a:cubicBezTo>
                    <a:pt x="5332" y="3001"/>
                    <a:pt x="5397" y="3204"/>
                    <a:pt x="5397" y="3420"/>
                  </a:cubicBezTo>
                  <a:cubicBezTo>
                    <a:pt x="5397" y="3804"/>
                    <a:pt x="5138" y="4043"/>
                    <a:pt x="4897" y="4043"/>
                  </a:cubicBezTo>
                  <a:moveTo>
                    <a:pt x="4840" y="2496"/>
                  </a:moveTo>
                  <a:cubicBezTo>
                    <a:pt x="4631" y="2496"/>
                    <a:pt x="4425" y="2572"/>
                    <a:pt x="4275" y="2706"/>
                  </a:cubicBezTo>
                  <a:cubicBezTo>
                    <a:pt x="4153" y="2813"/>
                    <a:pt x="4009" y="3008"/>
                    <a:pt x="4009" y="3329"/>
                  </a:cubicBezTo>
                  <a:cubicBezTo>
                    <a:pt x="4009" y="3555"/>
                    <a:pt x="4095" y="3764"/>
                    <a:pt x="4251" y="3917"/>
                  </a:cubicBezTo>
                  <a:cubicBezTo>
                    <a:pt x="4408" y="4070"/>
                    <a:pt x="4621" y="4155"/>
                    <a:pt x="4851" y="4155"/>
                  </a:cubicBezTo>
                  <a:cubicBezTo>
                    <a:pt x="5309" y="4155"/>
                    <a:pt x="5667" y="3788"/>
                    <a:pt x="5667" y="3321"/>
                  </a:cubicBezTo>
                  <a:cubicBezTo>
                    <a:pt x="5667" y="2851"/>
                    <a:pt x="5311" y="2496"/>
                    <a:pt x="4840" y="2496"/>
                  </a:cubicBezTo>
                  <a:moveTo>
                    <a:pt x="2684" y="1912"/>
                  </a:moveTo>
                  <a:lnTo>
                    <a:pt x="2732" y="1483"/>
                  </a:lnTo>
                  <a:lnTo>
                    <a:pt x="2733" y="1473"/>
                  </a:lnTo>
                  <a:lnTo>
                    <a:pt x="2664" y="1473"/>
                  </a:lnTo>
                  <a:lnTo>
                    <a:pt x="2662" y="1480"/>
                  </a:lnTo>
                  <a:cubicBezTo>
                    <a:pt x="2586" y="1746"/>
                    <a:pt x="2526" y="1782"/>
                    <a:pt x="2326" y="1782"/>
                  </a:cubicBezTo>
                  <a:lnTo>
                    <a:pt x="1864" y="1782"/>
                  </a:lnTo>
                  <a:cubicBezTo>
                    <a:pt x="1782" y="1782"/>
                    <a:pt x="1754" y="1754"/>
                    <a:pt x="1754" y="1677"/>
                  </a:cubicBezTo>
                  <a:lnTo>
                    <a:pt x="1754" y="278"/>
                  </a:lnTo>
                  <a:cubicBezTo>
                    <a:pt x="1754" y="103"/>
                    <a:pt x="1794" y="79"/>
                    <a:pt x="1955" y="76"/>
                  </a:cubicBezTo>
                  <a:lnTo>
                    <a:pt x="1964" y="76"/>
                  </a:lnTo>
                  <a:lnTo>
                    <a:pt x="1964" y="0"/>
                  </a:lnTo>
                  <a:lnTo>
                    <a:pt x="1280" y="0"/>
                  </a:lnTo>
                  <a:lnTo>
                    <a:pt x="1280" y="76"/>
                  </a:lnTo>
                  <a:lnTo>
                    <a:pt x="1288" y="76"/>
                  </a:lnTo>
                  <a:cubicBezTo>
                    <a:pt x="1441" y="82"/>
                    <a:pt x="1490" y="135"/>
                    <a:pt x="1490" y="296"/>
                  </a:cubicBezTo>
                  <a:lnTo>
                    <a:pt x="1490" y="1651"/>
                  </a:lnTo>
                  <a:cubicBezTo>
                    <a:pt x="1490" y="1798"/>
                    <a:pt x="1448" y="1843"/>
                    <a:pt x="1312" y="1843"/>
                  </a:cubicBezTo>
                  <a:lnTo>
                    <a:pt x="1280" y="1843"/>
                  </a:lnTo>
                  <a:lnTo>
                    <a:pt x="1280" y="1920"/>
                  </a:lnTo>
                  <a:lnTo>
                    <a:pt x="2683" y="1920"/>
                  </a:lnTo>
                  <a:lnTo>
                    <a:pt x="2684" y="1912"/>
                  </a:lnTo>
                  <a:close/>
                  <a:moveTo>
                    <a:pt x="3112" y="683"/>
                  </a:moveTo>
                  <a:cubicBezTo>
                    <a:pt x="3188" y="540"/>
                    <a:pt x="3309" y="462"/>
                    <a:pt x="3451" y="462"/>
                  </a:cubicBezTo>
                  <a:cubicBezTo>
                    <a:pt x="3459" y="462"/>
                    <a:pt x="3467" y="462"/>
                    <a:pt x="3475" y="463"/>
                  </a:cubicBezTo>
                  <a:cubicBezTo>
                    <a:pt x="3703" y="476"/>
                    <a:pt x="3833" y="713"/>
                    <a:pt x="3844" y="940"/>
                  </a:cubicBezTo>
                  <a:lnTo>
                    <a:pt x="3844" y="945"/>
                  </a:lnTo>
                  <a:cubicBezTo>
                    <a:pt x="3844" y="950"/>
                    <a:pt x="3844" y="957"/>
                    <a:pt x="3845" y="966"/>
                  </a:cubicBezTo>
                  <a:lnTo>
                    <a:pt x="3023" y="966"/>
                  </a:lnTo>
                  <a:cubicBezTo>
                    <a:pt x="3037" y="862"/>
                    <a:pt x="3068" y="765"/>
                    <a:pt x="3112" y="683"/>
                  </a:cubicBezTo>
                  <a:moveTo>
                    <a:pt x="3432" y="1969"/>
                  </a:moveTo>
                  <a:cubicBezTo>
                    <a:pt x="3756" y="1969"/>
                    <a:pt x="4002" y="1723"/>
                    <a:pt x="4120" y="1576"/>
                  </a:cubicBezTo>
                  <a:lnTo>
                    <a:pt x="4125" y="1570"/>
                  </a:lnTo>
                  <a:lnTo>
                    <a:pt x="4120" y="1565"/>
                  </a:lnTo>
                  <a:lnTo>
                    <a:pt x="4077" y="1520"/>
                  </a:lnTo>
                  <a:lnTo>
                    <a:pt x="4071" y="1512"/>
                  </a:lnTo>
                  <a:lnTo>
                    <a:pt x="4064" y="1520"/>
                  </a:lnTo>
                  <a:cubicBezTo>
                    <a:pt x="3926" y="1681"/>
                    <a:pt x="3753" y="1770"/>
                    <a:pt x="3576" y="1770"/>
                  </a:cubicBezTo>
                  <a:cubicBezTo>
                    <a:pt x="3566" y="1770"/>
                    <a:pt x="3557" y="1770"/>
                    <a:pt x="3547" y="1769"/>
                  </a:cubicBezTo>
                  <a:cubicBezTo>
                    <a:pt x="3170" y="1748"/>
                    <a:pt x="3008" y="1410"/>
                    <a:pt x="3014" y="1081"/>
                  </a:cubicBezTo>
                  <a:lnTo>
                    <a:pt x="4134" y="1081"/>
                  </a:lnTo>
                  <a:lnTo>
                    <a:pt x="4134" y="1073"/>
                  </a:lnTo>
                  <a:lnTo>
                    <a:pt x="4134" y="1061"/>
                  </a:lnTo>
                  <a:cubicBezTo>
                    <a:pt x="4134" y="1049"/>
                    <a:pt x="4135" y="1036"/>
                    <a:pt x="4134" y="1024"/>
                  </a:cubicBezTo>
                  <a:lnTo>
                    <a:pt x="4133" y="1007"/>
                  </a:lnTo>
                  <a:cubicBezTo>
                    <a:pt x="4131" y="983"/>
                    <a:pt x="4130" y="961"/>
                    <a:pt x="4127" y="938"/>
                  </a:cubicBezTo>
                  <a:cubicBezTo>
                    <a:pt x="4104" y="771"/>
                    <a:pt x="4008" y="600"/>
                    <a:pt x="3876" y="493"/>
                  </a:cubicBezTo>
                  <a:cubicBezTo>
                    <a:pt x="3780" y="415"/>
                    <a:pt x="3629" y="366"/>
                    <a:pt x="3481" y="366"/>
                  </a:cubicBezTo>
                  <a:cubicBezTo>
                    <a:pt x="3007" y="366"/>
                    <a:pt x="2758" y="778"/>
                    <a:pt x="2758" y="1184"/>
                  </a:cubicBezTo>
                  <a:cubicBezTo>
                    <a:pt x="2758" y="1398"/>
                    <a:pt x="2827" y="1597"/>
                    <a:pt x="2953" y="1743"/>
                  </a:cubicBezTo>
                  <a:cubicBezTo>
                    <a:pt x="3078" y="1889"/>
                    <a:pt x="3248" y="1969"/>
                    <a:pt x="3432" y="1969"/>
                  </a:cubicBezTo>
                  <a:moveTo>
                    <a:pt x="4624" y="683"/>
                  </a:moveTo>
                  <a:cubicBezTo>
                    <a:pt x="4700" y="540"/>
                    <a:pt x="4820" y="462"/>
                    <a:pt x="4962" y="462"/>
                  </a:cubicBezTo>
                  <a:cubicBezTo>
                    <a:pt x="4970" y="462"/>
                    <a:pt x="4978" y="462"/>
                    <a:pt x="4986" y="463"/>
                  </a:cubicBezTo>
                  <a:cubicBezTo>
                    <a:pt x="5214" y="476"/>
                    <a:pt x="5344" y="713"/>
                    <a:pt x="5355" y="940"/>
                  </a:cubicBezTo>
                  <a:cubicBezTo>
                    <a:pt x="5355" y="942"/>
                    <a:pt x="5356" y="952"/>
                    <a:pt x="5356" y="965"/>
                  </a:cubicBezTo>
                  <a:lnTo>
                    <a:pt x="5356" y="966"/>
                  </a:lnTo>
                  <a:lnTo>
                    <a:pt x="4534" y="966"/>
                  </a:lnTo>
                  <a:cubicBezTo>
                    <a:pt x="4549" y="862"/>
                    <a:pt x="4580" y="764"/>
                    <a:pt x="4624" y="683"/>
                  </a:cubicBezTo>
                  <a:moveTo>
                    <a:pt x="4944" y="1969"/>
                  </a:moveTo>
                  <a:cubicBezTo>
                    <a:pt x="5268" y="1969"/>
                    <a:pt x="5514" y="1723"/>
                    <a:pt x="5631" y="1576"/>
                  </a:cubicBezTo>
                  <a:lnTo>
                    <a:pt x="5636" y="1570"/>
                  </a:lnTo>
                  <a:lnTo>
                    <a:pt x="5631" y="1565"/>
                  </a:lnTo>
                  <a:lnTo>
                    <a:pt x="5589" y="1519"/>
                  </a:lnTo>
                  <a:lnTo>
                    <a:pt x="5582" y="1512"/>
                  </a:lnTo>
                  <a:lnTo>
                    <a:pt x="5576" y="1520"/>
                  </a:lnTo>
                  <a:cubicBezTo>
                    <a:pt x="5438" y="1681"/>
                    <a:pt x="5264" y="1770"/>
                    <a:pt x="5087" y="1770"/>
                  </a:cubicBezTo>
                  <a:cubicBezTo>
                    <a:pt x="5078" y="1770"/>
                    <a:pt x="5068" y="1770"/>
                    <a:pt x="5058" y="1769"/>
                  </a:cubicBezTo>
                  <a:cubicBezTo>
                    <a:pt x="4681" y="1748"/>
                    <a:pt x="4519" y="1410"/>
                    <a:pt x="4525" y="1081"/>
                  </a:cubicBezTo>
                  <a:lnTo>
                    <a:pt x="5646" y="1081"/>
                  </a:lnTo>
                  <a:lnTo>
                    <a:pt x="5646" y="1073"/>
                  </a:lnTo>
                  <a:cubicBezTo>
                    <a:pt x="5646" y="1057"/>
                    <a:pt x="5646" y="1040"/>
                    <a:pt x="5645" y="1024"/>
                  </a:cubicBezTo>
                  <a:cubicBezTo>
                    <a:pt x="5643" y="994"/>
                    <a:pt x="5641" y="967"/>
                    <a:pt x="5638" y="938"/>
                  </a:cubicBezTo>
                  <a:cubicBezTo>
                    <a:pt x="5616" y="771"/>
                    <a:pt x="5520" y="600"/>
                    <a:pt x="5387" y="493"/>
                  </a:cubicBezTo>
                  <a:cubicBezTo>
                    <a:pt x="5292" y="415"/>
                    <a:pt x="5140" y="366"/>
                    <a:pt x="4992" y="366"/>
                  </a:cubicBezTo>
                  <a:cubicBezTo>
                    <a:pt x="4518" y="366"/>
                    <a:pt x="4270" y="778"/>
                    <a:pt x="4270" y="1184"/>
                  </a:cubicBezTo>
                  <a:cubicBezTo>
                    <a:pt x="4270" y="1398"/>
                    <a:pt x="4339" y="1597"/>
                    <a:pt x="4464" y="1743"/>
                  </a:cubicBezTo>
                  <a:cubicBezTo>
                    <a:pt x="4589" y="1889"/>
                    <a:pt x="4760" y="1969"/>
                    <a:pt x="4944" y="1969"/>
                  </a:cubicBezTo>
                  <a:moveTo>
                    <a:pt x="3876" y="3955"/>
                  </a:moveTo>
                  <a:cubicBezTo>
                    <a:pt x="3827" y="3906"/>
                    <a:pt x="3745" y="3821"/>
                    <a:pt x="3641" y="3713"/>
                  </a:cubicBezTo>
                  <a:cubicBezTo>
                    <a:pt x="3532" y="3600"/>
                    <a:pt x="3395" y="3458"/>
                    <a:pt x="3237" y="3295"/>
                  </a:cubicBezTo>
                  <a:cubicBezTo>
                    <a:pt x="3114" y="3169"/>
                    <a:pt x="3031" y="3123"/>
                    <a:pt x="2979" y="3108"/>
                  </a:cubicBezTo>
                  <a:cubicBezTo>
                    <a:pt x="3162" y="2971"/>
                    <a:pt x="3379" y="2710"/>
                    <a:pt x="3525" y="2535"/>
                  </a:cubicBezTo>
                  <a:cubicBezTo>
                    <a:pt x="3577" y="2472"/>
                    <a:pt x="3619" y="2422"/>
                    <a:pt x="3643" y="2397"/>
                  </a:cubicBezTo>
                  <a:cubicBezTo>
                    <a:pt x="3723" y="2316"/>
                    <a:pt x="3802" y="2285"/>
                    <a:pt x="3959" y="2276"/>
                  </a:cubicBezTo>
                  <a:lnTo>
                    <a:pt x="3968" y="2275"/>
                  </a:lnTo>
                  <a:lnTo>
                    <a:pt x="3968" y="2199"/>
                  </a:lnTo>
                  <a:lnTo>
                    <a:pt x="3294" y="2199"/>
                  </a:lnTo>
                  <a:lnTo>
                    <a:pt x="3294" y="2274"/>
                  </a:lnTo>
                  <a:lnTo>
                    <a:pt x="3302" y="2275"/>
                  </a:lnTo>
                  <a:cubicBezTo>
                    <a:pt x="3429" y="2280"/>
                    <a:pt x="3452" y="2307"/>
                    <a:pt x="3452" y="2360"/>
                  </a:cubicBezTo>
                  <a:cubicBezTo>
                    <a:pt x="3452" y="2454"/>
                    <a:pt x="3167" y="2736"/>
                    <a:pt x="2938" y="2962"/>
                  </a:cubicBezTo>
                  <a:lnTo>
                    <a:pt x="2935" y="2965"/>
                  </a:lnTo>
                  <a:cubicBezTo>
                    <a:pt x="2837" y="3062"/>
                    <a:pt x="2747" y="3120"/>
                    <a:pt x="2653" y="3145"/>
                  </a:cubicBezTo>
                  <a:lnTo>
                    <a:pt x="2653" y="2507"/>
                  </a:lnTo>
                  <a:cubicBezTo>
                    <a:pt x="2653" y="2337"/>
                    <a:pt x="2702" y="2281"/>
                    <a:pt x="2855" y="2275"/>
                  </a:cubicBezTo>
                  <a:lnTo>
                    <a:pt x="2864" y="2274"/>
                  </a:lnTo>
                  <a:lnTo>
                    <a:pt x="2864" y="2199"/>
                  </a:lnTo>
                  <a:lnTo>
                    <a:pt x="2178" y="2199"/>
                  </a:lnTo>
                  <a:lnTo>
                    <a:pt x="2178" y="2274"/>
                  </a:lnTo>
                  <a:lnTo>
                    <a:pt x="2186" y="2274"/>
                  </a:lnTo>
                  <a:cubicBezTo>
                    <a:pt x="2318" y="2279"/>
                    <a:pt x="2390" y="2314"/>
                    <a:pt x="2390" y="2485"/>
                  </a:cubicBezTo>
                  <a:lnTo>
                    <a:pt x="2390" y="3827"/>
                  </a:lnTo>
                  <a:cubicBezTo>
                    <a:pt x="2390" y="3961"/>
                    <a:pt x="2357" y="4034"/>
                    <a:pt x="2186" y="4041"/>
                  </a:cubicBezTo>
                  <a:lnTo>
                    <a:pt x="2178" y="4041"/>
                  </a:lnTo>
                  <a:lnTo>
                    <a:pt x="2178" y="4116"/>
                  </a:lnTo>
                  <a:lnTo>
                    <a:pt x="2864" y="4116"/>
                  </a:lnTo>
                  <a:lnTo>
                    <a:pt x="2864" y="4041"/>
                  </a:lnTo>
                  <a:lnTo>
                    <a:pt x="2855" y="4041"/>
                  </a:lnTo>
                  <a:cubicBezTo>
                    <a:pt x="2700" y="4035"/>
                    <a:pt x="2653" y="3977"/>
                    <a:pt x="2653" y="3796"/>
                  </a:cubicBezTo>
                  <a:lnTo>
                    <a:pt x="2653" y="3231"/>
                  </a:lnTo>
                  <a:cubicBezTo>
                    <a:pt x="2656" y="3231"/>
                    <a:pt x="2658" y="3231"/>
                    <a:pt x="2661" y="3231"/>
                  </a:cubicBezTo>
                  <a:cubicBezTo>
                    <a:pt x="2762" y="3231"/>
                    <a:pt x="2865" y="3276"/>
                    <a:pt x="3088" y="3506"/>
                  </a:cubicBezTo>
                  <a:cubicBezTo>
                    <a:pt x="3172" y="3592"/>
                    <a:pt x="3242" y="3663"/>
                    <a:pt x="3299" y="3721"/>
                  </a:cubicBezTo>
                  <a:cubicBezTo>
                    <a:pt x="3438" y="3860"/>
                    <a:pt x="3508" y="3931"/>
                    <a:pt x="3508" y="3964"/>
                  </a:cubicBezTo>
                  <a:cubicBezTo>
                    <a:pt x="3508" y="3996"/>
                    <a:pt x="3493" y="4029"/>
                    <a:pt x="3377" y="4038"/>
                  </a:cubicBezTo>
                  <a:lnTo>
                    <a:pt x="3369" y="4039"/>
                  </a:lnTo>
                  <a:lnTo>
                    <a:pt x="3369" y="4116"/>
                  </a:lnTo>
                  <a:lnTo>
                    <a:pt x="4132" y="4116"/>
                  </a:lnTo>
                  <a:lnTo>
                    <a:pt x="4132" y="4040"/>
                  </a:lnTo>
                  <a:lnTo>
                    <a:pt x="4123" y="4040"/>
                  </a:lnTo>
                  <a:cubicBezTo>
                    <a:pt x="3978" y="4032"/>
                    <a:pt x="3919" y="4001"/>
                    <a:pt x="3876" y="3955"/>
                  </a:cubicBezTo>
                </a:path>
              </a:pathLst>
            </a:custGeom>
            <a:gradFill>
              <a:gsLst>
                <a:gs pos="0">
                  <a:srgbClr val="FFB700"/>
                </a:gs>
                <a:gs pos="90000">
                  <a:srgbClr val="FF4D1B"/>
                </a:gs>
              </a:gsLst>
              <a:lin ang="2700000" scaled="1"/>
            </a:gradFill>
            <a:ln>
              <a:noFill/>
            </a:ln>
            <a:effectLst>
              <a:innerShdw dist="12700" dir="135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1013">
                <a:solidFill>
                  <a:srgbClr val="FFFFFF"/>
                </a:solidFill>
                <a:latin typeface="맑은 고딕" panose="020B0503020000020004" pitchFamily="50" charset="-127"/>
                <a:ea typeface="맑은 고딕" panose="020B0503020000020004" pitchFamily="50" charset="-127"/>
              </a:endParaRPr>
            </a:p>
          </p:txBody>
        </p:sp>
      </p:grpSp>
      <p:sp>
        <p:nvSpPr>
          <p:cNvPr id="14" name="모서리가 둥근 직사각형 13"/>
          <p:cNvSpPr/>
          <p:nvPr userDrawn="1"/>
        </p:nvSpPr>
        <p:spPr>
          <a:xfrm>
            <a:off x="999263" y="1504407"/>
            <a:ext cx="3882501" cy="3693111"/>
          </a:xfrm>
          <a:prstGeom prst="roundRect">
            <a:avLst/>
          </a:prstGeom>
          <a:solidFill>
            <a:srgbClr val="EBECF0"/>
          </a:solidFill>
          <a:ln w="12700" cap="flat" cmpd="sng" algn="ctr">
            <a:noFill/>
            <a:prstDash val="solid"/>
            <a:miter lim="800000"/>
          </a:ln>
          <a:effectLst>
            <a:outerShdw blurRad="114300" dist="114300" dir="13500000" algn="br" rotWithShape="0">
              <a:srgbClr val="FFFFFF">
                <a:alpha val="56000"/>
              </a:srgbClr>
            </a:outerShdw>
          </a:effectLst>
        </p:spPr>
        <p:txBody>
          <a:bodyPr rtlCol="0" anchor="ctr"/>
          <a:lstStyle/>
          <a:p>
            <a:pPr algn="ctr" defTabSz="914400"/>
            <a:endParaRPr lang="ko-KR" altLang="en-US" sz="1800" kern="0">
              <a:solidFill>
                <a:prstClr val="white"/>
              </a:solidFill>
              <a:latin typeface="맑은 고딕" panose="020B0503020000020004" pitchFamily="50" charset="-127"/>
              <a:ea typeface="맑은 고딕" panose="020B0503020000020004" pitchFamily="50" charset="-127"/>
            </a:endParaRPr>
          </a:p>
        </p:txBody>
      </p:sp>
      <p:sp>
        <p:nvSpPr>
          <p:cNvPr id="15" name="모서리가 둥근 직사각형 14"/>
          <p:cNvSpPr/>
          <p:nvPr userDrawn="1"/>
        </p:nvSpPr>
        <p:spPr>
          <a:xfrm>
            <a:off x="1016692" y="1531294"/>
            <a:ext cx="3840000" cy="3780000"/>
          </a:xfrm>
          <a:prstGeom prst="roundRect">
            <a:avLst/>
          </a:prstGeom>
          <a:solidFill>
            <a:srgbClr val="EBECF0"/>
          </a:solidFill>
          <a:ln w="12700" cap="flat" cmpd="sng" algn="ctr">
            <a:noFill/>
            <a:prstDash val="solid"/>
            <a:miter lim="800000"/>
          </a:ln>
          <a:effectLst>
            <a:outerShdw blurRad="177800" dist="114300" dir="2700000" algn="tl" rotWithShape="0">
              <a:srgbClr val="ACB0C0">
                <a:alpha val="42000"/>
              </a:srgbClr>
            </a:outerShdw>
          </a:effectLst>
        </p:spPr>
        <p:txBody>
          <a:bodyPr rtlCol="0" anchor="ctr"/>
          <a:lstStyle/>
          <a:p>
            <a:pPr algn="ctr" defTabSz="914400"/>
            <a:endParaRPr lang="ko-KR" altLang="en-US" sz="1800" kern="0">
              <a:solidFill>
                <a:prstClr val="white"/>
              </a:solidFill>
              <a:latin typeface="맑은 고딕" panose="020B0503020000020004" pitchFamily="50" charset="-127"/>
              <a:ea typeface="맑은 고딕" panose="020B0503020000020004" pitchFamily="50" charset="-127"/>
            </a:endParaRPr>
          </a:p>
        </p:txBody>
      </p:sp>
      <p:sp>
        <p:nvSpPr>
          <p:cNvPr id="5" name="그림 개체 틀 4"/>
          <p:cNvSpPr>
            <a:spLocks noGrp="1"/>
          </p:cNvSpPr>
          <p:nvPr>
            <p:ph type="pic" sz="quarter" idx="13" hasCustomPrompt="1"/>
          </p:nvPr>
        </p:nvSpPr>
        <p:spPr>
          <a:xfrm>
            <a:off x="1136692" y="1621294"/>
            <a:ext cx="3600000" cy="3600000"/>
          </a:xfrm>
          <a:prstGeom prst="roundRect">
            <a:avLst>
              <a:gd name="adj" fmla="val 15806"/>
            </a:avLst>
          </a:prstGeom>
          <a:gradFill flip="none" rotWithShape="1">
            <a:gsLst>
              <a:gs pos="0">
                <a:schemeClr val="bg1"/>
              </a:gs>
              <a:gs pos="80000">
                <a:srgbClr val="EBECF0"/>
              </a:gs>
            </a:gsLst>
            <a:lin ang="16200000" scaled="1"/>
            <a:tileRect/>
          </a:gradFill>
        </p:spPr>
        <p:txBody>
          <a:bodyPr vert="horz" lIns="91440" tIns="45720" rIns="91440" bIns="45720" rtlCol="0">
            <a:normAutofit/>
          </a:bodyPr>
          <a:lstStyle>
            <a:lvl1pPr>
              <a:defRPr lang="ko-KR" altLang="en-US" sz="1000" spc="-150" dirty="0">
                <a:latin typeface="맑은 고딕" panose="020B0503020000020004" pitchFamily="50" charset="-127"/>
                <a:ea typeface="맑은 고딕" panose="020B0503020000020004" pitchFamily="50" charset="-127"/>
              </a:defRPr>
            </a:lvl1pPr>
          </a:lstStyle>
          <a:p>
            <a:pPr marL="0" lvl="0" indent="0">
              <a:lnSpc>
                <a:spcPct val="100000"/>
              </a:lnSpc>
              <a:spcBef>
                <a:spcPts val="0"/>
              </a:spcBef>
              <a:buNone/>
            </a:pPr>
            <a:r>
              <a:rPr lang="ko-KR" altLang="en-US" dirty="0"/>
              <a:t>아이콘을 클릭 해서 사진을 넣어주세요</a:t>
            </a:r>
          </a:p>
        </p:txBody>
      </p:sp>
      <p:sp>
        <p:nvSpPr>
          <p:cNvPr id="11" name="TextBox 10"/>
          <p:cNvSpPr txBox="1"/>
          <p:nvPr userDrawn="1"/>
        </p:nvSpPr>
        <p:spPr>
          <a:xfrm>
            <a:off x="177800" y="6740753"/>
            <a:ext cx="1303242" cy="107722"/>
          </a:xfrm>
          <a:prstGeom prst="rect">
            <a:avLst/>
          </a:prstGeom>
          <a:noFill/>
        </p:spPr>
        <p:txBody>
          <a:bodyPr wrap="none" lIns="0" tIns="0" rIns="0" bIns="0" rtlCol="0">
            <a:spAutoFit/>
          </a:bodyPr>
          <a:lstStyle/>
          <a:p>
            <a:r>
              <a:rPr lang="en-US" altLang="ko-KR" sz="700" i="1" dirty="0">
                <a:solidFill>
                  <a:schemeClr val="bg2">
                    <a:lumMod val="50000"/>
                  </a:schemeClr>
                </a:solidFill>
                <a:latin typeface="Arial" panose="020B0604020202020204" pitchFamily="34" charset="0"/>
                <a:cs typeface="Arial" panose="020B0604020202020204" pitchFamily="34" charset="0"/>
              </a:rPr>
              <a:t>CONFIDENTIAL &amp; PRIVILEGED</a:t>
            </a:r>
            <a:endParaRPr lang="ko-KR" altLang="en-US" sz="700" i="1" dirty="0">
              <a:solidFill>
                <a:schemeClr val="bg2">
                  <a:lumMod val="50000"/>
                </a:schemeClr>
              </a:solidFill>
              <a:latin typeface="Arial" panose="020B0604020202020204" pitchFamily="34" charset="0"/>
              <a:cs typeface="Arial" panose="020B0604020202020204" pitchFamily="34" charset="0"/>
            </a:endParaRPr>
          </a:p>
        </p:txBody>
      </p:sp>
      <p:sp>
        <p:nvSpPr>
          <p:cNvPr id="13" name="슬라이드 번호 개체 틀 1"/>
          <p:cNvSpPr txBox="1">
            <a:spLocks/>
          </p:cNvSpPr>
          <p:nvPr userDrawn="1"/>
        </p:nvSpPr>
        <p:spPr>
          <a:xfrm>
            <a:off x="11548533" y="6560972"/>
            <a:ext cx="643467" cy="28750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3252FE43-74DF-4B1B-855A-1EB0017CF65B}" type="slidenum">
              <a:rPr lang="ko-KR" altLang="en-US" sz="1000" smtClean="0">
                <a:solidFill>
                  <a:srgbClr val="3F3F3F">
                    <a:lumMod val="65000"/>
                    <a:lumOff val="35000"/>
                  </a:srgbClr>
                </a:solidFill>
                <a:latin typeface="맑은 고딕" panose="020B0503020000020004" pitchFamily="50" charset="-127"/>
                <a:ea typeface="맑은 고딕" panose="020B0503020000020004" pitchFamily="50" charset="-127"/>
              </a:rPr>
              <a:pPr algn="r">
                <a:defRPr/>
              </a:pPr>
              <a:t>‹#›</a:t>
            </a:fld>
            <a:endParaRPr lang="ko-KR" altLang="en-US" sz="1000" dirty="0">
              <a:solidFill>
                <a:srgbClr val="3F3F3F">
                  <a:lumMod val="65000"/>
                  <a:lumOff val="35000"/>
                </a:srgbClr>
              </a:solidFill>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31998017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16="http://schemas.microsoft.com/office/drawing/2014/main" xmlns:p14="http://schemas.microsoft.com/office/powerpoint/2010/main" xmlns:mc="http://schemas.openxmlformats.org/markup-compatibility/2006" xmlns:v="urn:schemas-microsoft-com:vml" xmlns:a="http://schemas.openxmlformats.org/drawingml/2006/main" xmlns:r="http://schemas.openxmlformats.org/officeDocument/2006/relationships" xmlns:p="http://schemas.openxmlformats.org/presentationml/2006/main" showMasterSp="0" userDrawn="1">
  <p:cSld name="1_Custom Layout">
    <p:bg>
      <p:bgRef idx="1001">
        <a:schemeClr val="bg2"/>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BC34EA99-A7FD-4956-863E-5734790FA8AE}"/>
              </a:ext>
            </a:extLst>
          </p:cNvPr>
          <p:cNvGraphicFramePr>
            <a:graphicFrameLocks noChangeAspect="1"/>
          </p:cNvGraphicFramePr>
          <p:nvPr userDrawn="1">
            <p:custDataLst>
              <p:tags r:id="rId1"/>
            </p:custDataLst>
            <p:extLst>
              <p:ext uri="{D42A27DB-BD31-4B8C-83A1-F6EECF244321}">
                <p14:modId xmlns:p14="http://schemas.microsoft.com/office/powerpoint/2010/main" val="2014745153"/>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7" name="Object 6" hidden="1">
                        <a:extLst>
                          <a:ext uri="{FF2B5EF4-FFF2-40B4-BE49-F238E27FC236}">
                            <a16:creationId xmlns:a16="http://schemas.microsoft.com/office/drawing/2014/main" id="{BC34EA99-A7FD-4956-863E-5734790FA8AE}"/>
                          </a:ext>
                        </a:extLst>
                      </p:cNvPr>
                      <p:cNvPicPr/>
                      <p:nvPr/>
                    </p:nvPicPr>
                    <p:blipFill>
                      <a:blip r:embed="rId4"/>
                      <a:stretch>
                        <a:fillRect/>
                      </a:stretch>
                    </p:blipFill>
                    <p:spPr>
                      <a:xfrm>
                        <a:off x="2118" y="1588"/>
                        <a:ext cx="2117"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7BCAC323-3BC2-4CF2-99B8-AFCF0C78E7C1}"/>
              </a:ext>
            </a:extLst>
          </p:cNvPr>
          <p:cNvSpPr/>
          <p:nvPr userDrawn="1"/>
        </p:nvSpPr>
        <p:spPr>
          <a:xfrm>
            <a:off x="0" y="1"/>
            <a:ext cx="3901440" cy="6492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2" name="Title 1">
            <a:extLst>
              <a:ext uri="{FF2B5EF4-FFF2-40B4-BE49-F238E27FC236}">
                <a16:creationId xmlns:a16="http://schemas.microsoft.com/office/drawing/2014/main" id="{EAA8EC62-3F1E-4512-9567-D901E4E96F74}"/>
              </a:ext>
            </a:extLst>
          </p:cNvPr>
          <p:cNvSpPr>
            <a:spLocks noGrp="1"/>
          </p:cNvSpPr>
          <p:nvPr>
            <p:ph type="title"/>
          </p:nvPr>
        </p:nvSpPr>
        <p:spPr>
          <a:xfrm>
            <a:off x="369997" y="2726846"/>
            <a:ext cx="2605992" cy="1043363"/>
          </a:xfrm>
        </p:spPr>
        <p:txBody>
          <a:bodyPr vert="horz" anchor="ctr"/>
          <a:lstStyle>
            <a:lvl1pPr>
              <a:defRPr>
                <a:solidFill>
                  <a:schemeClr val="bg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B0FAF221-7D84-1F69-D6CD-EB86F7DB0885}"/>
              </a:ext>
            </a:extLst>
          </p:cNvPr>
          <p:cNvCxnSpPr>
            <a:cxnSpLocks/>
          </p:cNvCxnSpPr>
          <p:nvPr userDrawn="1"/>
        </p:nvCxnSpPr>
        <p:spPr>
          <a:xfrm>
            <a:off x="11603500" y="6613566"/>
            <a:ext cx="0" cy="12311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8EF3AA9-8530-D5B1-6BBB-2E534C8CF74B}"/>
              </a:ext>
            </a:extLst>
          </p:cNvPr>
          <p:cNvCxnSpPr>
            <a:cxnSpLocks/>
          </p:cNvCxnSpPr>
          <p:nvPr userDrawn="1"/>
        </p:nvCxnSpPr>
        <p:spPr>
          <a:xfrm>
            <a:off x="4327986" y="5715148"/>
            <a:ext cx="7196663" cy="0"/>
          </a:xfrm>
          <a:prstGeom prst="line">
            <a:avLst/>
          </a:prstGeom>
          <a:noFill/>
          <a:ln w="6350" cap="rnd">
            <a:solidFill>
              <a:schemeClr val="bg1">
                <a:lumMod val="6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cxnSp>
      <p:cxnSp>
        <p:nvCxnSpPr>
          <p:cNvPr id="30" name="Straight Connector 29">
            <a:extLst>
              <a:ext uri="{FF2B5EF4-FFF2-40B4-BE49-F238E27FC236}">
                <a16:creationId xmlns:a16="http://schemas.microsoft.com/office/drawing/2014/main" id="{8CD96601-3D51-56DC-F5E0-D117E821FA18}"/>
              </a:ext>
            </a:extLst>
          </p:cNvPr>
          <p:cNvCxnSpPr>
            <a:cxnSpLocks/>
          </p:cNvCxnSpPr>
          <p:nvPr userDrawn="1"/>
        </p:nvCxnSpPr>
        <p:spPr>
          <a:xfrm>
            <a:off x="4327986" y="4534546"/>
            <a:ext cx="7196663" cy="0"/>
          </a:xfrm>
          <a:prstGeom prst="line">
            <a:avLst/>
          </a:prstGeom>
          <a:noFill/>
          <a:ln w="6350" cap="rnd">
            <a:solidFill>
              <a:schemeClr val="bg1">
                <a:lumMod val="6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cxnSp>
      <p:cxnSp>
        <p:nvCxnSpPr>
          <p:cNvPr id="31" name="Straight Connector 30">
            <a:extLst>
              <a:ext uri="{FF2B5EF4-FFF2-40B4-BE49-F238E27FC236}">
                <a16:creationId xmlns:a16="http://schemas.microsoft.com/office/drawing/2014/main" id="{4A255431-5190-07C2-12D6-891284B10520}"/>
              </a:ext>
            </a:extLst>
          </p:cNvPr>
          <p:cNvCxnSpPr>
            <a:cxnSpLocks/>
          </p:cNvCxnSpPr>
          <p:nvPr userDrawn="1"/>
        </p:nvCxnSpPr>
        <p:spPr>
          <a:xfrm>
            <a:off x="4327986" y="3353944"/>
            <a:ext cx="7196663" cy="0"/>
          </a:xfrm>
          <a:prstGeom prst="line">
            <a:avLst/>
          </a:prstGeom>
          <a:noFill/>
          <a:ln w="6350" cap="rnd">
            <a:solidFill>
              <a:schemeClr val="bg1">
                <a:lumMod val="6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cxnSp>
      <p:cxnSp>
        <p:nvCxnSpPr>
          <p:cNvPr id="32" name="Straight Connector 31">
            <a:extLst>
              <a:ext uri="{FF2B5EF4-FFF2-40B4-BE49-F238E27FC236}">
                <a16:creationId xmlns:a16="http://schemas.microsoft.com/office/drawing/2014/main" id="{6535E686-4B36-924F-B2D4-6E593DCACAC2}"/>
              </a:ext>
            </a:extLst>
          </p:cNvPr>
          <p:cNvCxnSpPr>
            <a:cxnSpLocks/>
          </p:cNvCxnSpPr>
          <p:nvPr userDrawn="1"/>
        </p:nvCxnSpPr>
        <p:spPr>
          <a:xfrm>
            <a:off x="4327986" y="2173342"/>
            <a:ext cx="7196663" cy="0"/>
          </a:xfrm>
          <a:prstGeom prst="line">
            <a:avLst/>
          </a:prstGeom>
          <a:noFill/>
          <a:ln w="6350" cap="rnd">
            <a:solidFill>
              <a:schemeClr val="bg1">
                <a:lumMod val="6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cxnSp>
      <p:sp>
        <p:nvSpPr>
          <p:cNvPr id="39" name="Content Placeholder 9">
            <a:extLst>
              <a:ext uri="{FF2B5EF4-FFF2-40B4-BE49-F238E27FC236}">
                <a16:creationId xmlns:a16="http://schemas.microsoft.com/office/drawing/2014/main" id="{45725860-4A54-A160-356B-B2B9C2401949}"/>
              </a:ext>
            </a:extLst>
          </p:cNvPr>
          <p:cNvSpPr>
            <a:spLocks noGrp="1"/>
          </p:cNvSpPr>
          <p:nvPr>
            <p:ph sz="quarter" idx="16" hasCustomPrompt="1"/>
          </p:nvPr>
        </p:nvSpPr>
        <p:spPr>
          <a:xfrm>
            <a:off x="4327986" y="1275253"/>
            <a:ext cx="7414684" cy="489242"/>
          </a:xfr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j-lt"/>
                <a:ea typeface="Verdana" panose="020B060403050404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a:t>
            </a:r>
          </a:p>
        </p:txBody>
      </p:sp>
      <p:sp>
        <p:nvSpPr>
          <p:cNvPr id="41" name="Content Placeholder 9">
            <a:extLst>
              <a:ext uri="{FF2B5EF4-FFF2-40B4-BE49-F238E27FC236}">
                <a16:creationId xmlns:a16="http://schemas.microsoft.com/office/drawing/2014/main" id="{CCCF123F-0783-AC87-3A1E-DBC3E983D86F}"/>
              </a:ext>
            </a:extLst>
          </p:cNvPr>
          <p:cNvSpPr>
            <a:spLocks noGrp="1"/>
          </p:cNvSpPr>
          <p:nvPr>
            <p:ph sz="quarter" idx="18" hasCustomPrompt="1"/>
          </p:nvPr>
        </p:nvSpPr>
        <p:spPr>
          <a:xfrm>
            <a:off x="4327986" y="2508414"/>
            <a:ext cx="7414684" cy="489242"/>
          </a:xfr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j-lt"/>
                <a:ea typeface="Verdana" panose="020B060403050404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a:t>
            </a:r>
          </a:p>
        </p:txBody>
      </p:sp>
      <p:sp>
        <p:nvSpPr>
          <p:cNvPr id="43" name="Content Placeholder 9">
            <a:extLst>
              <a:ext uri="{FF2B5EF4-FFF2-40B4-BE49-F238E27FC236}">
                <a16:creationId xmlns:a16="http://schemas.microsoft.com/office/drawing/2014/main" id="{6AE594EF-0513-9D0E-2EEB-20B0F079AB15}"/>
              </a:ext>
            </a:extLst>
          </p:cNvPr>
          <p:cNvSpPr>
            <a:spLocks noGrp="1"/>
          </p:cNvSpPr>
          <p:nvPr>
            <p:ph sz="quarter" idx="20" hasCustomPrompt="1"/>
          </p:nvPr>
        </p:nvSpPr>
        <p:spPr>
          <a:xfrm>
            <a:off x="4327986" y="3710031"/>
            <a:ext cx="7414684" cy="489242"/>
          </a:xfr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j-lt"/>
                <a:ea typeface="Verdana" panose="020B060403050404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a:t>
            </a:r>
          </a:p>
        </p:txBody>
      </p:sp>
      <p:sp>
        <p:nvSpPr>
          <p:cNvPr id="45" name="Content Placeholder 9">
            <a:extLst>
              <a:ext uri="{FF2B5EF4-FFF2-40B4-BE49-F238E27FC236}">
                <a16:creationId xmlns:a16="http://schemas.microsoft.com/office/drawing/2014/main" id="{C87D2B6A-CE40-1973-AD24-B4BAC16F0627}"/>
              </a:ext>
            </a:extLst>
          </p:cNvPr>
          <p:cNvSpPr>
            <a:spLocks noGrp="1"/>
          </p:cNvSpPr>
          <p:nvPr>
            <p:ph sz="quarter" idx="22" hasCustomPrompt="1"/>
          </p:nvPr>
        </p:nvSpPr>
        <p:spPr>
          <a:xfrm>
            <a:off x="4327986" y="4995738"/>
            <a:ext cx="7414684" cy="489242"/>
          </a:xfr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j-lt"/>
                <a:ea typeface="Verdana" panose="020B060403050404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a:t>
            </a:r>
          </a:p>
        </p:txBody>
      </p:sp>
      <p:sp>
        <p:nvSpPr>
          <p:cNvPr id="51" name="Text Placeholder 19">
            <a:extLst>
              <a:ext uri="{FF2B5EF4-FFF2-40B4-BE49-F238E27FC236}">
                <a16:creationId xmlns:a16="http://schemas.microsoft.com/office/drawing/2014/main" id="{4C11CBAE-D958-6E26-5EE9-21B02971FD93}"/>
              </a:ext>
            </a:extLst>
          </p:cNvPr>
          <p:cNvSpPr>
            <a:spLocks noGrp="1"/>
          </p:cNvSpPr>
          <p:nvPr>
            <p:ph type="body" sz="quarter" idx="25" hasCustomPrompt="1"/>
          </p:nvPr>
        </p:nvSpPr>
        <p:spPr>
          <a:xfrm>
            <a:off x="3207769" y="1061571"/>
            <a:ext cx="906944" cy="918157"/>
          </a:xfrm>
          <a:prstGeom prst="ellipse">
            <a:avLst/>
          </a:prstGeom>
          <a:solidFill>
            <a:schemeClr val="accent5">
              <a:lumMod val="50000"/>
            </a:schemeClr>
          </a:solidFill>
          <a:ln>
            <a:solidFill>
              <a:schemeClr val="bg1"/>
            </a:solidFill>
          </a:ln>
        </p:spPr>
        <p:txBody>
          <a:bodyPr anchor="ctr" anchorCtr="0"/>
          <a:lstStyle>
            <a:lvl1pPr marL="0" indent="0" algn="ctr">
              <a:buNone/>
              <a:defRPr sz="1400" b="1">
                <a:solidFill>
                  <a:schemeClr val="bg2"/>
                </a:solidFill>
              </a:defRPr>
            </a:lvl1pPr>
          </a:lstStyle>
          <a:p>
            <a:pPr lvl="0"/>
            <a:r>
              <a:rPr lang="en-US" dirty="0"/>
              <a:t>1</a:t>
            </a:r>
            <a:endParaRPr lang="en-IN" dirty="0"/>
          </a:p>
        </p:txBody>
      </p:sp>
      <p:sp>
        <p:nvSpPr>
          <p:cNvPr id="52" name="Text Placeholder 19">
            <a:extLst>
              <a:ext uri="{FF2B5EF4-FFF2-40B4-BE49-F238E27FC236}">
                <a16:creationId xmlns:a16="http://schemas.microsoft.com/office/drawing/2014/main" id="{2D3AE2E3-65CC-71F0-2AF0-A50619909A7C}"/>
              </a:ext>
            </a:extLst>
          </p:cNvPr>
          <p:cNvSpPr>
            <a:spLocks noGrp="1"/>
          </p:cNvSpPr>
          <p:nvPr>
            <p:ph type="body" sz="quarter" idx="26" hasCustomPrompt="1"/>
          </p:nvPr>
        </p:nvSpPr>
        <p:spPr>
          <a:xfrm>
            <a:off x="3207769" y="2304881"/>
            <a:ext cx="906944" cy="918157"/>
          </a:xfrm>
          <a:prstGeom prst="ellipse">
            <a:avLst/>
          </a:prstGeom>
          <a:solidFill>
            <a:schemeClr val="accent5">
              <a:lumMod val="50000"/>
            </a:schemeClr>
          </a:solidFill>
          <a:ln>
            <a:solidFill>
              <a:schemeClr val="bg1"/>
            </a:solidFill>
          </a:ln>
        </p:spPr>
        <p:txBody>
          <a:bodyPr anchor="ctr" anchorCtr="0"/>
          <a:lstStyle>
            <a:lvl1pPr marL="0" indent="0" algn="ctr">
              <a:buNone/>
              <a:defRPr sz="1400" b="1">
                <a:solidFill>
                  <a:schemeClr val="bg2"/>
                </a:solidFill>
              </a:defRPr>
            </a:lvl1pPr>
          </a:lstStyle>
          <a:p>
            <a:pPr lvl="0"/>
            <a:r>
              <a:rPr lang="en-US" dirty="0"/>
              <a:t>2</a:t>
            </a:r>
            <a:endParaRPr lang="en-IN" dirty="0"/>
          </a:p>
        </p:txBody>
      </p:sp>
      <p:sp>
        <p:nvSpPr>
          <p:cNvPr id="53" name="Text Placeholder 19">
            <a:extLst>
              <a:ext uri="{FF2B5EF4-FFF2-40B4-BE49-F238E27FC236}">
                <a16:creationId xmlns:a16="http://schemas.microsoft.com/office/drawing/2014/main" id="{0DADC9E6-C9BD-0AC7-A8C7-F0816522F85B}"/>
              </a:ext>
            </a:extLst>
          </p:cNvPr>
          <p:cNvSpPr>
            <a:spLocks noGrp="1"/>
          </p:cNvSpPr>
          <p:nvPr>
            <p:ph type="body" sz="quarter" idx="27" hasCustomPrompt="1"/>
          </p:nvPr>
        </p:nvSpPr>
        <p:spPr>
          <a:xfrm>
            <a:off x="3207769" y="3590231"/>
            <a:ext cx="906944" cy="918157"/>
          </a:xfrm>
          <a:prstGeom prst="ellipse">
            <a:avLst/>
          </a:prstGeom>
          <a:solidFill>
            <a:schemeClr val="accent5">
              <a:lumMod val="50000"/>
            </a:schemeClr>
          </a:solidFill>
          <a:ln>
            <a:solidFill>
              <a:schemeClr val="bg1"/>
            </a:solidFill>
          </a:ln>
        </p:spPr>
        <p:txBody>
          <a:bodyPr anchor="ctr" anchorCtr="0"/>
          <a:lstStyle>
            <a:lvl1pPr marL="0" indent="0" algn="ctr">
              <a:buNone/>
              <a:defRPr sz="1400" b="1">
                <a:solidFill>
                  <a:schemeClr val="bg2"/>
                </a:solidFill>
              </a:defRPr>
            </a:lvl1pPr>
          </a:lstStyle>
          <a:p>
            <a:pPr lvl="0"/>
            <a:r>
              <a:rPr lang="en-US" dirty="0"/>
              <a:t>3</a:t>
            </a:r>
            <a:endParaRPr lang="en-IN" dirty="0"/>
          </a:p>
        </p:txBody>
      </p:sp>
      <p:sp>
        <p:nvSpPr>
          <p:cNvPr id="54" name="Text Placeholder 19">
            <a:extLst>
              <a:ext uri="{FF2B5EF4-FFF2-40B4-BE49-F238E27FC236}">
                <a16:creationId xmlns:a16="http://schemas.microsoft.com/office/drawing/2014/main" id="{C4FC3BD3-D9D5-3B8A-1C52-C27433B0DD92}"/>
              </a:ext>
            </a:extLst>
          </p:cNvPr>
          <p:cNvSpPr>
            <a:spLocks noGrp="1"/>
          </p:cNvSpPr>
          <p:nvPr>
            <p:ph type="body" sz="quarter" idx="28" hasCustomPrompt="1"/>
          </p:nvPr>
        </p:nvSpPr>
        <p:spPr>
          <a:xfrm>
            <a:off x="3207769" y="4823031"/>
            <a:ext cx="906944" cy="918157"/>
          </a:xfrm>
          <a:prstGeom prst="ellipse">
            <a:avLst/>
          </a:prstGeom>
          <a:solidFill>
            <a:schemeClr val="accent5">
              <a:lumMod val="50000"/>
            </a:schemeClr>
          </a:solidFill>
          <a:ln>
            <a:solidFill>
              <a:schemeClr val="bg1"/>
            </a:solidFill>
          </a:ln>
        </p:spPr>
        <p:txBody>
          <a:bodyPr anchor="ctr" anchorCtr="0"/>
          <a:lstStyle>
            <a:lvl1pPr marL="0" indent="0" algn="ctr">
              <a:buNone/>
              <a:defRPr sz="1400" b="1">
                <a:solidFill>
                  <a:schemeClr val="bg2"/>
                </a:solidFill>
              </a:defRPr>
            </a:lvl1pPr>
          </a:lstStyle>
          <a:p>
            <a:pPr lvl="0"/>
            <a:r>
              <a:rPr lang="en-US" dirty="0"/>
              <a:t>4</a:t>
            </a:r>
            <a:endParaRPr lang="en-IN" dirty="0"/>
          </a:p>
        </p:txBody>
      </p:sp>
    </p:spTree>
    <p:extLst>
      <p:ext uri="{BB962C8B-B14F-4D97-AF65-F5344CB8AC3E}">
        <p14:creationId xmlns:p14="http://schemas.microsoft.com/office/powerpoint/2010/main" val="3328870059"/>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16="http://schemas.microsoft.com/office/drawing/2014/main" xmlns:p14="http://schemas.microsoft.com/office/powerpoint/2010/main" xmlns:mc="http://schemas.openxmlformats.org/markup-compatibility/2006" xmlns:v="urn:schemas-microsoft-com:vml" xmlns:a="http://schemas.openxmlformats.org/drawingml/2006/main" xmlns:r="http://schemas.openxmlformats.org/officeDocument/2006/relationships" xmlns:p="http://schemas.openxmlformats.org/presentationml/2006/main" showMasterSp="0" userDrawn="1">
  <p:cSld name="1_Section Header">
    <p:bg>
      <p:bgRef idx="1001">
        <a:schemeClr val="bg2"/>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C39A909-A315-4312-A158-2082AE8B48CE}"/>
              </a:ext>
            </a:extLst>
          </p:cNvPr>
          <p:cNvGraphicFramePr>
            <a:graphicFrameLocks noChangeAspect="1"/>
          </p:cNvGraphicFramePr>
          <p:nvPr userDrawn="1">
            <p:custDataLst>
              <p:tags r:id="rId1"/>
            </p:custDataLst>
            <p:extLst>
              <p:ext uri="{D42A27DB-BD31-4B8C-83A1-F6EECF244321}">
                <p14:modId xmlns:p14="http://schemas.microsoft.com/office/powerpoint/2010/main" val="3159539071"/>
              </p:ext>
            </p:extLst>
          </p:nvPr>
        </p:nvGraphicFramePr>
        <p:xfrm>
          <a:off x="2118" y="2119"/>
          <a:ext cx="2117" cy="2117"/>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8" name="Object 7" hidden="1">
                        <a:extLst>
                          <a:ext uri="{FF2B5EF4-FFF2-40B4-BE49-F238E27FC236}">
                            <a16:creationId xmlns:a16="http://schemas.microsoft.com/office/drawing/2014/main" id="{CC39A909-A315-4312-A158-2082AE8B48CE}"/>
                          </a:ext>
                        </a:extLst>
                      </p:cNvPr>
                      <p:cNvPicPr/>
                      <p:nvPr/>
                    </p:nvPicPr>
                    <p:blipFill>
                      <a:blip r:embed="rId4"/>
                      <a:stretch>
                        <a:fillRect/>
                      </a:stretch>
                    </p:blipFill>
                    <p:spPr>
                      <a:xfrm>
                        <a:off x="2118" y="2119"/>
                        <a:ext cx="2117" cy="2117"/>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17F17C28-CE5D-4995-A6AF-923A3D35D3D7}"/>
              </a:ext>
            </a:extLst>
          </p:cNvPr>
          <p:cNvSpPr/>
          <p:nvPr userDrawn="1"/>
        </p:nvSpPr>
        <p:spPr>
          <a:xfrm>
            <a:off x="-1" y="0"/>
            <a:ext cx="12192001"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2" name="Title 1"/>
          <p:cNvSpPr>
            <a:spLocks noGrp="1"/>
          </p:cNvSpPr>
          <p:nvPr>
            <p:ph type="title"/>
          </p:nvPr>
        </p:nvSpPr>
        <p:spPr>
          <a:xfrm>
            <a:off x="6238876" y="2851919"/>
            <a:ext cx="5472683" cy="1154162"/>
          </a:xfrm>
        </p:spPr>
        <p:txBody>
          <a:bodyPr vert="horz" anchor="ctr"/>
          <a:lstStyle>
            <a:lvl1pPr>
              <a:defRPr sz="4000">
                <a:solidFill>
                  <a:schemeClr val="bg1"/>
                </a:solidFill>
              </a:defRPr>
            </a:lvl1pPr>
          </a:lstStyle>
          <a:p>
            <a:r>
              <a:rPr lang="en-US"/>
              <a:t>Click to edit Master title style</a:t>
            </a:r>
            <a:endParaRPr lang="en-US" dirty="0"/>
          </a:p>
        </p:txBody>
      </p:sp>
      <p:sp>
        <p:nvSpPr>
          <p:cNvPr id="14" name="Picture Placeholder 13">
            <a:extLst>
              <a:ext uri="{FF2B5EF4-FFF2-40B4-BE49-F238E27FC236}">
                <a16:creationId xmlns:a16="http://schemas.microsoft.com/office/drawing/2014/main" id="{91A86E13-9D89-4844-A215-62367A5F233B}"/>
              </a:ext>
            </a:extLst>
          </p:cNvPr>
          <p:cNvSpPr>
            <a:spLocks noGrp="1"/>
          </p:cNvSpPr>
          <p:nvPr>
            <p:ph type="pic" sz="quarter" idx="11"/>
          </p:nvPr>
        </p:nvSpPr>
        <p:spPr>
          <a:xfrm>
            <a:off x="1" y="-1056"/>
            <a:ext cx="5405969" cy="6859056"/>
          </a:xfrm>
          <a:custGeom>
            <a:avLst/>
            <a:gdLst>
              <a:gd name="connsiteX0" fmla="*/ 0 w 4054477"/>
              <a:gd name="connsiteY0" fmla="*/ 0 h 6859056"/>
              <a:gd name="connsiteX1" fmla="*/ 1657839 w 4054477"/>
              <a:gd name="connsiteY1" fmla="*/ 0 h 6859056"/>
              <a:gd name="connsiteX2" fmla="*/ 1825153 w 4054477"/>
              <a:gd name="connsiteY2" fmla="*/ 81185 h 6859056"/>
              <a:gd name="connsiteX3" fmla="*/ 4054477 w 4054477"/>
              <a:gd name="connsiteY3" fmla="*/ 3430056 h 6859056"/>
              <a:gd name="connsiteX4" fmla="*/ 1825153 w 4054477"/>
              <a:gd name="connsiteY4" fmla="*/ 6778927 h 6859056"/>
              <a:gd name="connsiteX5" fmla="*/ 1660015 w 4054477"/>
              <a:gd name="connsiteY5" fmla="*/ 6859056 h 6859056"/>
              <a:gd name="connsiteX6" fmla="*/ 0 w 4054477"/>
              <a:gd name="connsiteY6" fmla="*/ 6859056 h 685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4477" h="6859056">
                <a:moveTo>
                  <a:pt x="0" y="0"/>
                </a:moveTo>
                <a:lnTo>
                  <a:pt x="1657839" y="0"/>
                </a:lnTo>
                <a:lnTo>
                  <a:pt x="1825153" y="81185"/>
                </a:lnTo>
                <a:cubicBezTo>
                  <a:pt x="3170168" y="806951"/>
                  <a:pt x="4054477" y="2036020"/>
                  <a:pt x="4054477" y="3430056"/>
                </a:cubicBezTo>
                <a:cubicBezTo>
                  <a:pt x="4054477" y="4824092"/>
                  <a:pt x="3170168" y="6053162"/>
                  <a:pt x="1825153" y="6778927"/>
                </a:cubicBezTo>
                <a:lnTo>
                  <a:pt x="1660015" y="6859056"/>
                </a:lnTo>
                <a:lnTo>
                  <a:pt x="0" y="6859056"/>
                </a:lnTo>
                <a:close/>
              </a:path>
            </a:pathLst>
          </a:custGeom>
          <a:solidFill>
            <a:schemeClr val="bg1"/>
          </a:solidFill>
        </p:spPr>
        <p:txBody>
          <a:bodyPr wrap="square" anchor="ctr">
            <a:noAutofit/>
          </a:bodyPr>
          <a:lstStyle>
            <a:lvl1pPr marL="0" indent="0" algn="ctr">
              <a:buNone/>
              <a:defRPr/>
            </a:lvl1pPr>
          </a:lstStyle>
          <a:p>
            <a:r>
              <a:rPr lang="en-US"/>
              <a:t>Click icon to add picture</a:t>
            </a:r>
            <a:endParaRPr lang="en-IN"/>
          </a:p>
        </p:txBody>
      </p:sp>
    </p:spTree>
    <p:extLst>
      <p:ext uri="{BB962C8B-B14F-4D97-AF65-F5344CB8AC3E}">
        <p14:creationId xmlns:p14="http://schemas.microsoft.com/office/powerpoint/2010/main" val="3405807981"/>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p14="http://schemas.microsoft.com/office/powerpoint/2010/main"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4D2E0E5-7FAE-45F0-B863-3B249E39F96D}" type="datetime1">
              <a:rPr lang="ko-KR" altLang="en-US" smtClean="0"/>
              <a:pPr/>
              <a:t>2025-09-15</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3252FE43-74DF-4B1B-855A-1EB0017CF65B}" type="slidenum">
              <a:rPr lang="ko-KR" altLang="en-US" smtClean="0"/>
              <a:pPr/>
              <a:t>‹#›</a:t>
            </a:fld>
            <a:endParaRPr lang="ko-KR" altLang="en-US"/>
          </a:p>
        </p:txBody>
      </p:sp>
    </p:spTree>
    <p:extLst>
      <p:ext uri="{BB962C8B-B14F-4D97-AF65-F5344CB8AC3E}">
        <p14:creationId xmlns:p14="http://schemas.microsoft.com/office/powerpoint/2010/main" val="3868796060"/>
      </p:ext>
    </p:extLst>
  </p:cSld>
  <p:clrMapOvr>
    <a:masterClrMapping/>
  </p:clrMapOvr>
  <p:hf hdr="0" ftr="0" dt="0"/>
</p:sldLayout>
</file>

<file path=ppt/slideLayouts/slideLayout33.xml><?xml version="1.0" encoding="utf-8"?>
<p:sldLayout xmlns:p14="http://schemas.microsoft.com/office/powerpoint/2010/main"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D2E0E5-7FAE-45F0-B863-3B249E39F96D}" type="datetime1">
              <a:rPr lang="ko-KR" altLang="en-US" smtClean="0"/>
              <a:pPr/>
              <a:t>2025-09-15</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3252FE43-74DF-4B1B-855A-1EB0017CF65B}" type="slidenum">
              <a:rPr lang="ko-KR" altLang="en-US" smtClean="0"/>
              <a:pPr/>
              <a:t>‹#›</a:t>
            </a:fld>
            <a:endParaRPr lang="ko-KR" altLang="en-US"/>
          </a:p>
        </p:txBody>
      </p:sp>
    </p:spTree>
    <p:extLst>
      <p:ext uri="{BB962C8B-B14F-4D97-AF65-F5344CB8AC3E}">
        <p14:creationId xmlns:p14="http://schemas.microsoft.com/office/powerpoint/2010/main" val="1180721658"/>
      </p:ext>
    </p:extLst>
  </p:cSld>
  <p:clrMapOvr>
    <a:masterClrMapping/>
  </p:clrMapOvr>
  <p:hf hdr="0" ftr="0" dt="0"/>
</p:sldLayout>
</file>

<file path=ppt/slideLayouts/slideLayout34.xml><?xml version="1.0" encoding="utf-8"?>
<p:sldLayout xmlns:p14="http://schemas.microsoft.com/office/powerpoint/2010/main"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D2E0E5-7FAE-45F0-B863-3B249E39F96D}" type="datetime1">
              <a:rPr lang="ko-KR" altLang="en-US" smtClean="0"/>
              <a:pPr/>
              <a:t>2025-09-15</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3252FE43-74DF-4B1B-855A-1EB0017CF65B}" type="slidenum">
              <a:rPr lang="ko-KR" altLang="en-US" smtClean="0"/>
              <a:pPr/>
              <a:t>‹#›</a:t>
            </a:fld>
            <a:endParaRPr lang="ko-KR" altLang="en-US"/>
          </a:p>
        </p:txBody>
      </p:sp>
    </p:spTree>
    <p:extLst>
      <p:ext uri="{BB962C8B-B14F-4D97-AF65-F5344CB8AC3E}">
        <p14:creationId xmlns:p14="http://schemas.microsoft.com/office/powerpoint/2010/main" val="4088591885"/>
      </p:ext>
    </p:extLst>
  </p:cSld>
  <p:clrMapOvr>
    <a:masterClrMapping/>
  </p:clrMapOvr>
  <p:hf hdr="0" ftr="0" dt="0"/>
</p:sldLayout>
</file>

<file path=ppt/slideLayouts/slideLayout35.xml><?xml version="1.0" encoding="utf-8"?>
<p:sldLayout xmlns:p14="http://schemas.microsoft.com/office/powerpoint/2010/main"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4D2E0E5-7FAE-45F0-B863-3B249E39F96D}" type="datetime1">
              <a:rPr lang="ko-KR" altLang="en-US" smtClean="0"/>
              <a:pPr/>
              <a:t>2025-09-15</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3252FE43-74DF-4B1B-855A-1EB0017CF65B}" type="slidenum">
              <a:rPr lang="ko-KR" altLang="en-US" smtClean="0"/>
              <a:pPr/>
              <a:t>‹#›</a:t>
            </a:fld>
            <a:endParaRPr lang="ko-KR" altLang="en-US"/>
          </a:p>
        </p:txBody>
      </p:sp>
    </p:spTree>
    <p:extLst>
      <p:ext uri="{BB962C8B-B14F-4D97-AF65-F5344CB8AC3E}">
        <p14:creationId xmlns:p14="http://schemas.microsoft.com/office/powerpoint/2010/main" val="3753650618"/>
      </p:ext>
    </p:extLst>
  </p:cSld>
  <p:clrMapOvr>
    <a:masterClrMapping/>
  </p:clrMapOvr>
  <p:hf hdr="0" ftr="0" dt="0"/>
</p:sldLayout>
</file>

<file path=ppt/slideLayouts/slideLayout36.xml><?xml version="1.0" encoding="utf-8"?>
<p:sldLayout xmlns:p14="http://schemas.microsoft.com/office/powerpoint/2010/main"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4D2E0E5-7FAE-45F0-B863-3B249E39F96D}" type="datetime1">
              <a:rPr lang="ko-KR" altLang="en-US" smtClean="0"/>
              <a:pPr/>
              <a:t>2025-09-15</a:t>
            </a:fld>
            <a:endParaRPr lang="ko-KR" altLang="en-US"/>
          </a:p>
        </p:txBody>
      </p:sp>
      <p:sp>
        <p:nvSpPr>
          <p:cNvPr id="8" name="Footer Placeholder 7"/>
          <p:cNvSpPr>
            <a:spLocks noGrp="1"/>
          </p:cNvSpPr>
          <p:nvPr>
            <p:ph type="ftr" sz="quarter" idx="11"/>
          </p:nvPr>
        </p:nvSpPr>
        <p:spPr/>
        <p:txBody>
          <a:bodyPr/>
          <a:lstStyle/>
          <a:p>
            <a:endParaRPr lang="ko-KR" altLang="en-US"/>
          </a:p>
        </p:txBody>
      </p:sp>
      <p:sp>
        <p:nvSpPr>
          <p:cNvPr id="9" name="Slide Number Placeholder 8"/>
          <p:cNvSpPr>
            <a:spLocks noGrp="1"/>
          </p:cNvSpPr>
          <p:nvPr>
            <p:ph type="sldNum" sz="quarter" idx="12"/>
          </p:nvPr>
        </p:nvSpPr>
        <p:spPr/>
        <p:txBody>
          <a:bodyPr/>
          <a:lstStyle/>
          <a:p>
            <a:fld id="{3252FE43-74DF-4B1B-855A-1EB0017CF65B}" type="slidenum">
              <a:rPr lang="ko-KR" altLang="en-US" smtClean="0"/>
              <a:pPr/>
              <a:t>‹#›</a:t>
            </a:fld>
            <a:endParaRPr lang="ko-KR" altLang="en-US"/>
          </a:p>
        </p:txBody>
      </p:sp>
    </p:spTree>
    <p:extLst>
      <p:ext uri="{BB962C8B-B14F-4D97-AF65-F5344CB8AC3E}">
        <p14:creationId xmlns:p14="http://schemas.microsoft.com/office/powerpoint/2010/main" val="420889953"/>
      </p:ext>
    </p:extLst>
  </p:cSld>
  <p:clrMapOvr>
    <a:masterClrMapping/>
  </p:clrMapOvr>
  <p:hf hdr="0" ftr="0" dt="0"/>
</p:sldLayout>
</file>

<file path=ppt/slideLayouts/slideLayout37.xml><?xml version="1.0" encoding="utf-8"?>
<p:sldLayout xmlns:p14="http://schemas.microsoft.com/office/powerpoint/2010/main"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4D2E0E5-7FAE-45F0-B863-3B249E39F96D}" type="datetime1">
              <a:rPr lang="ko-KR" altLang="en-US" smtClean="0"/>
              <a:pPr/>
              <a:t>2025-09-15</a:t>
            </a:fld>
            <a:endParaRPr lang="ko-KR" altLang="en-US"/>
          </a:p>
        </p:txBody>
      </p:sp>
      <p:sp>
        <p:nvSpPr>
          <p:cNvPr id="4" name="Footer Placeholder 3"/>
          <p:cNvSpPr>
            <a:spLocks noGrp="1"/>
          </p:cNvSpPr>
          <p:nvPr>
            <p:ph type="ftr" sz="quarter" idx="11"/>
          </p:nvPr>
        </p:nvSpPr>
        <p:spPr/>
        <p:txBody>
          <a:bodyPr/>
          <a:lstStyle/>
          <a:p>
            <a:endParaRPr lang="ko-KR" altLang="en-US"/>
          </a:p>
        </p:txBody>
      </p:sp>
      <p:sp>
        <p:nvSpPr>
          <p:cNvPr id="5" name="Slide Number Placeholder 4"/>
          <p:cNvSpPr>
            <a:spLocks noGrp="1"/>
          </p:cNvSpPr>
          <p:nvPr>
            <p:ph type="sldNum" sz="quarter" idx="12"/>
          </p:nvPr>
        </p:nvSpPr>
        <p:spPr/>
        <p:txBody>
          <a:bodyPr/>
          <a:lstStyle/>
          <a:p>
            <a:fld id="{3252FE43-74DF-4B1B-855A-1EB0017CF65B}" type="slidenum">
              <a:rPr lang="ko-KR" altLang="en-US" smtClean="0"/>
              <a:pPr/>
              <a:t>‹#›</a:t>
            </a:fld>
            <a:endParaRPr lang="ko-KR" altLang="en-US"/>
          </a:p>
        </p:txBody>
      </p:sp>
    </p:spTree>
    <p:extLst>
      <p:ext uri="{BB962C8B-B14F-4D97-AF65-F5344CB8AC3E}">
        <p14:creationId xmlns:p14="http://schemas.microsoft.com/office/powerpoint/2010/main" val="4243444347"/>
      </p:ext>
    </p:extLst>
  </p:cSld>
  <p:clrMapOvr>
    <a:masterClrMapping/>
  </p:clrMapOvr>
  <p:hf hdr="0" ftr="0" dt="0"/>
</p:sldLayout>
</file>

<file path=ppt/slideLayouts/slideLayout38.xml><?xml version="1.0" encoding="utf-8"?>
<p:sldLayout xmlns:p14="http://schemas.microsoft.com/office/powerpoint/2010/main"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D2E0E5-7FAE-45F0-B863-3B249E39F96D}" type="datetime1">
              <a:rPr lang="ko-KR" altLang="en-US" smtClean="0"/>
              <a:pPr/>
              <a:t>2025-09-15</a:t>
            </a:fld>
            <a:endParaRPr lang="ko-KR" altLang="en-US"/>
          </a:p>
        </p:txBody>
      </p:sp>
      <p:sp>
        <p:nvSpPr>
          <p:cNvPr id="3" name="Footer Placeholder 2"/>
          <p:cNvSpPr>
            <a:spLocks noGrp="1"/>
          </p:cNvSpPr>
          <p:nvPr>
            <p:ph type="ftr" sz="quarter" idx="11"/>
          </p:nvPr>
        </p:nvSpPr>
        <p:spPr/>
        <p:txBody>
          <a:bodyPr/>
          <a:lstStyle/>
          <a:p>
            <a:endParaRPr lang="ko-KR" altLang="en-US"/>
          </a:p>
        </p:txBody>
      </p:sp>
      <p:sp>
        <p:nvSpPr>
          <p:cNvPr id="4" name="Slide Number Placeholder 3"/>
          <p:cNvSpPr>
            <a:spLocks noGrp="1"/>
          </p:cNvSpPr>
          <p:nvPr>
            <p:ph type="sldNum" sz="quarter" idx="12"/>
          </p:nvPr>
        </p:nvSpPr>
        <p:spPr/>
        <p:txBody>
          <a:bodyPr/>
          <a:lstStyle/>
          <a:p>
            <a:fld id="{3252FE43-74DF-4B1B-855A-1EB0017CF65B}" type="slidenum">
              <a:rPr lang="ko-KR" altLang="en-US" smtClean="0"/>
              <a:pPr/>
              <a:t>‹#›</a:t>
            </a:fld>
            <a:endParaRPr lang="ko-KR" altLang="en-US"/>
          </a:p>
        </p:txBody>
      </p:sp>
    </p:spTree>
    <p:extLst>
      <p:ext uri="{BB962C8B-B14F-4D97-AF65-F5344CB8AC3E}">
        <p14:creationId xmlns:p14="http://schemas.microsoft.com/office/powerpoint/2010/main" val="4002876021"/>
      </p:ext>
    </p:extLst>
  </p:cSld>
  <p:clrMapOvr>
    <a:masterClrMapping/>
  </p:clrMapOvr>
  <p:hf hdr="0" ftr="0" dt="0"/>
</p:sldLayout>
</file>

<file path=ppt/slideLayouts/slideLayout39.xml><?xml version="1.0" encoding="utf-8"?>
<p:sldLayout xmlns:p14="http://schemas.microsoft.com/office/powerpoint/2010/main"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D2E0E5-7FAE-45F0-B863-3B249E39F96D}" type="datetime1">
              <a:rPr lang="ko-KR" altLang="en-US" smtClean="0"/>
              <a:pPr/>
              <a:t>2025-09-15</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3252FE43-74DF-4B1B-855A-1EB0017CF65B}" type="slidenum">
              <a:rPr lang="ko-KR" altLang="en-US" smtClean="0"/>
              <a:pPr/>
              <a:t>‹#›</a:t>
            </a:fld>
            <a:endParaRPr lang="ko-KR" altLang="en-US"/>
          </a:p>
        </p:txBody>
      </p:sp>
    </p:spTree>
    <p:extLst>
      <p:ext uri="{BB962C8B-B14F-4D97-AF65-F5344CB8AC3E}">
        <p14:creationId xmlns:p14="http://schemas.microsoft.com/office/powerpoint/2010/main" val="493416984"/>
      </p:ext>
    </p:extLst>
  </p:cSld>
  <p:clrMapOvr>
    <a:masterClrMapping/>
  </p:clrMapOvr>
  <p:hf hdr="0" ftr="0" dt="0"/>
</p:sldLayout>
</file>

<file path=ppt/slideLayouts/slideLayout4.xml><?xml version="1.0" encoding="utf-8"?>
<p:sldLayout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5_내용슬라이드">
    <p:spTree>
      <p:nvGrpSpPr>
        <p:cNvPr id="1" name=""/>
        <p:cNvGrpSpPr/>
        <p:nvPr/>
      </p:nvGrpSpPr>
      <p:grpSpPr>
        <a:xfrm>
          <a:off x="0" y="0"/>
          <a:ext cx="0" cy="0"/>
          <a:chOff x="0" y="0"/>
          <a:chExt cx="0" cy="0"/>
        </a:xfrm>
      </p:grpSpPr>
      <p:grpSp>
        <p:nvGrpSpPr>
          <p:cNvPr id="8" name="그룹 7"/>
          <p:cNvGrpSpPr/>
          <p:nvPr userDrawn="1"/>
        </p:nvGrpSpPr>
        <p:grpSpPr>
          <a:xfrm>
            <a:off x="11083676" y="370671"/>
            <a:ext cx="614784" cy="337980"/>
            <a:chOff x="5974823" y="5905999"/>
            <a:chExt cx="589354" cy="432000"/>
          </a:xfrm>
        </p:grpSpPr>
        <p:sp>
          <p:nvSpPr>
            <p:cNvPr id="9" name="Freeform 21"/>
            <p:cNvSpPr>
              <a:spLocks noChangeAspect="1" noEditPoints="1"/>
            </p:cNvSpPr>
            <p:nvPr/>
          </p:nvSpPr>
          <p:spPr bwMode="auto">
            <a:xfrm>
              <a:off x="5974823" y="5905999"/>
              <a:ext cx="589354" cy="432000"/>
            </a:xfrm>
            <a:custGeom>
              <a:avLst/>
              <a:gdLst>
                <a:gd name="T0" fmla="*/ 1907 w 5667"/>
                <a:gd name="T1" fmla="*/ 3240 h 4155"/>
                <a:gd name="T2" fmla="*/ 727 w 5667"/>
                <a:gd name="T3" fmla="*/ 1437 h 4155"/>
                <a:gd name="T4" fmla="*/ 607 w 5667"/>
                <a:gd name="T5" fmla="*/ 3238 h 4155"/>
                <a:gd name="T6" fmla="*/ 1646 w 5667"/>
                <a:gd name="T7" fmla="*/ 3074 h 4155"/>
                <a:gd name="T8" fmla="*/ 1428 w 5667"/>
                <a:gd name="T9" fmla="*/ 2646 h 4155"/>
                <a:gd name="T10" fmla="*/ 1917 w 5667"/>
                <a:gd name="T11" fmla="*/ 2274 h 4155"/>
                <a:gd name="T12" fmla="*/ 1289 w 5667"/>
                <a:gd name="T13" fmla="*/ 2275 h 4155"/>
                <a:gd name="T14" fmla="*/ 1456 w 5667"/>
                <a:gd name="T15" fmla="*/ 2415 h 4155"/>
                <a:gd name="T16" fmla="*/ 1132 w 5667"/>
                <a:gd name="T17" fmla="*/ 2608 h 4155"/>
                <a:gd name="T18" fmla="*/ 733 w 5667"/>
                <a:gd name="T19" fmla="*/ 1520 h 4155"/>
                <a:gd name="T20" fmla="*/ 1114 w 5667"/>
                <a:gd name="T21" fmla="*/ 1919 h 4155"/>
                <a:gd name="T22" fmla="*/ 1039 w 5667"/>
                <a:gd name="T23" fmla="*/ 1468 h 4155"/>
                <a:gd name="T24" fmla="*/ 979 w 5667"/>
                <a:gd name="T25" fmla="*/ 1489 h 4155"/>
                <a:gd name="T26" fmla="*/ 350 w 5667"/>
                <a:gd name="T27" fmla="*/ 2092 h 4155"/>
                <a:gd name="T28" fmla="*/ 607 w 5667"/>
                <a:gd name="T29" fmla="*/ 3247 h 4155"/>
                <a:gd name="T30" fmla="*/ 1072 w 5667"/>
                <a:gd name="T31" fmla="*/ 2997 h 4155"/>
                <a:gd name="T32" fmla="*/ 894 w 5667"/>
                <a:gd name="T33" fmla="*/ 3075 h 4155"/>
                <a:gd name="T34" fmla="*/ 493 w 5667"/>
                <a:gd name="T35" fmla="*/ 2304 h 4155"/>
                <a:gd name="T36" fmla="*/ 1062 w 5667"/>
                <a:gd name="T37" fmla="*/ 2876 h 4155"/>
                <a:gd name="T38" fmla="*/ 1907 w 5667"/>
                <a:gd name="T39" fmla="*/ 3248 h 4155"/>
                <a:gd name="T40" fmla="*/ 2055 w 5667"/>
                <a:gd name="T41" fmla="*/ 3160 h 4155"/>
                <a:gd name="T42" fmla="*/ 4279 w 5667"/>
                <a:gd name="T43" fmla="*/ 3195 h 4155"/>
                <a:gd name="T44" fmla="*/ 4897 w 5667"/>
                <a:gd name="T45" fmla="*/ 4043 h 4155"/>
                <a:gd name="T46" fmla="*/ 4251 w 5667"/>
                <a:gd name="T47" fmla="*/ 3917 h 4155"/>
                <a:gd name="T48" fmla="*/ 2684 w 5667"/>
                <a:gd name="T49" fmla="*/ 1912 h 4155"/>
                <a:gd name="T50" fmla="*/ 2662 w 5667"/>
                <a:gd name="T51" fmla="*/ 1480 h 4155"/>
                <a:gd name="T52" fmla="*/ 1754 w 5667"/>
                <a:gd name="T53" fmla="*/ 278 h 4155"/>
                <a:gd name="T54" fmla="*/ 1280 w 5667"/>
                <a:gd name="T55" fmla="*/ 0 h 4155"/>
                <a:gd name="T56" fmla="*/ 1490 w 5667"/>
                <a:gd name="T57" fmla="*/ 1651 h 4155"/>
                <a:gd name="T58" fmla="*/ 2683 w 5667"/>
                <a:gd name="T59" fmla="*/ 1920 h 4155"/>
                <a:gd name="T60" fmla="*/ 3475 w 5667"/>
                <a:gd name="T61" fmla="*/ 463 h 4155"/>
                <a:gd name="T62" fmla="*/ 3023 w 5667"/>
                <a:gd name="T63" fmla="*/ 966 h 4155"/>
                <a:gd name="T64" fmla="*/ 4125 w 5667"/>
                <a:gd name="T65" fmla="*/ 1570 h 4155"/>
                <a:gd name="T66" fmla="*/ 4064 w 5667"/>
                <a:gd name="T67" fmla="*/ 1520 h 4155"/>
                <a:gd name="T68" fmla="*/ 4134 w 5667"/>
                <a:gd name="T69" fmla="*/ 1081 h 4155"/>
                <a:gd name="T70" fmla="*/ 4133 w 5667"/>
                <a:gd name="T71" fmla="*/ 1007 h 4155"/>
                <a:gd name="T72" fmla="*/ 2758 w 5667"/>
                <a:gd name="T73" fmla="*/ 1184 h 4155"/>
                <a:gd name="T74" fmla="*/ 4962 w 5667"/>
                <a:gd name="T75" fmla="*/ 462 h 4155"/>
                <a:gd name="T76" fmla="*/ 5356 w 5667"/>
                <a:gd name="T77" fmla="*/ 966 h 4155"/>
                <a:gd name="T78" fmla="*/ 5631 w 5667"/>
                <a:gd name="T79" fmla="*/ 1576 h 4155"/>
                <a:gd name="T80" fmla="*/ 5582 w 5667"/>
                <a:gd name="T81" fmla="*/ 1512 h 4155"/>
                <a:gd name="T82" fmla="*/ 4525 w 5667"/>
                <a:gd name="T83" fmla="*/ 1081 h 4155"/>
                <a:gd name="T84" fmla="*/ 5638 w 5667"/>
                <a:gd name="T85" fmla="*/ 938 h 4155"/>
                <a:gd name="T86" fmla="*/ 4464 w 5667"/>
                <a:gd name="T87" fmla="*/ 1743 h 4155"/>
                <a:gd name="T88" fmla="*/ 3237 w 5667"/>
                <a:gd name="T89" fmla="*/ 3295 h 4155"/>
                <a:gd name="T90" fmla="*/ 3959 w 5667"/>
                <a:gd name="T91" fmla="*/ 2276 h 4155"/>
                <a:gd name="T92" fmla="*/ 3294 w 5667"/>
                <a:gd name="T93" fmla="*/ 2274 h 4155"/>
                <a:gd name="T94" fmla="*/ 2935 w 5667"/>
                <a:gd name="T95" fmla="*/ 2965 h 4155"/>
                <a:gd name="T96" fmla="*/ 2864 w 5667"/>
                <a:gd name="T97" fmla="*/ 2274 h 4155"/>
                <a:gd name="T98" fmla="*/ 2186 w 5667"/>
                <a:gd name="T99" fmla="*/ 2274 h 4155"/>
                <a:gd name="T100" fmla="*/ 2178 w 5667"/>
                <a:gd name="T101" fmla="*/ 4041 h 4155"/>
                <a:gd name="T102" fmla="*/ 2855 w 5667"/>
                <a:gd name="T103" fmla="*/ 4041 h 4155"/>
                <a:gd name="T104" fmla="*/ 3088 w 5667"/>
                <a:gd name="T105" fmla="*/ 3506 h 4155"/>
                <a:gd name="T106" fmla="*/ 3369 w 5667"/>
                <a:gd name="T107" fmla="*/ 4039 h 4155"/>
                <a:gd name="T108" fmla="*/ 4123 w 5667"/>
                <a:gd name="T109" fmla="*/ 4040 h 4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67" h="4155">
                  <a:moveTo>
                    <a:pt x="1907" y="3240"/>
                  </a:moveTo>
                  <a:cubicBezTo>
                    <a:pt x="1905" y="3240"/>
                    <a:pt x="1903" y="3240"/>
                    <a:pt x="1901" y="3240"/>
                  </a:cubicBezTo>
                  <a:cubicBezTo>
                    <a:pt x="1903" y="3240"/>
                    <a:pt x="1905" y="3240"/>
                    <a:pt x="1907" y="3240"/>
                  </a:cubicBezTo>
                  <a:cubicBezTo>
                    <a:pt x="1907" y="3240"/>
                    <a:pt x="1907" y="3240"/>
                    <a:pt x="1907" y="3240"/>
                  </a:cubicBezTo>
                  <a:close/>
                  <a:moveTo>
                    <a:pt x="727" y="1437"/>
                  </a:moveTo>
                  <a:cubicBezTo>
                    <a:pt x="728" y="1437"/>
                    <a:pt x="730" y="1437"/>
                    <a:pt x="731" y="1437"/>
                  </a:cubicBezTo>
                  <a:cubicBezTo>
                    <a:pt x="726" y="1437"/>
                    <a:pt x="721" y="1437"/>
                    <a:pt x="716" y="1437"/>
                  </a:cubicBezTo>
                  <a:cubicBezTo>
                    <a:pt x="720" y="1437"/>
                    <a:pt x="723" y="1437"/>
                    <a:pt x="727" y="1437"/>
                  </a:cubicBezTo>
                  <a:close/>
                  <a:moveTo>
                    <a:pt x="607" y="3238"/>
                  </a:moveTo>
                  <a:cubicBezTo>
                    <a:pt x="603" y="3238"/>
                    <a:pt x="598" y="3238"/>
                    <a:pt x="594" y="3238"/>
                  </a:cubicBezTo>
                  <a:cubicBezTo>
                    <a:pt x="601" y="3238"/>
                    <a:pt x="608" y="3238"/>
                    <a:pt x="616" y="3238"/>
                  </a:cubicBezTo>
                  <a:cubicBezTo>
                    <a:pt x="613" y="3238"/>
                    <a:pt x="610" y="3238"/>
                    <a:pt x="607" y="3238"/>
                  </a:cubicBezTo>
                  <a:close/>
                  <a:moveTo>
                    <a:pt x="1987" y="3164"/>
                  </a:moveTo>
                  <a:cubicBezTo>
                    <a:pt x="1943" y="3164"/>
                    <a:pt x="1876" y="3160"/>
                    <a:pt x="1809" y="3143"/>
                  </a:cubicBezTo>
                  <a:cubicBezTo>
                    <a:pt x="1773" y="3135"/>
                    <a:pt x="1736" y="3121"/>
                    <a:pt x="1699" y="3103"/>
                  </a:cubicBezTo>
                  <a:cubicBezTo>
                    <a:pt x="1681" y="3094"/>
                    <a:pt x="1664" y="3085"/>
                    <a:pt x="1646" y="3074"/>
                  </a:cubicBezTo>
                  <a:cubicBezTo>
                    <a:pt x="1570" y="3029"/>
                    <a:pt x="1492" y="2966"/>
                    <a:pt x="1409" y="2881"/>
                  </a:cubicBezTo>
                  <a:cubicBezTo>
                    <a:pt x="1409" y="2881"/>
                    <a:pt x="1375" y="2847"/>
                    <a:pt x="1320" y="2794"/>
                  </a:cubicBezTo>
                  <a:cubicBezTo>
                    <a:pt x="1332" y="2778"/>
                    <a:pt x="1343" y="2762"/>
                    <a:pt x="1355" y="2746"/>
                  </a:cubicBezTo>
                  <a:cubicBezTo>
                    <a:pt x="1380" y="2712"/>
                    <a:pt x="1405" y="2678"/>
                    <a:pt x="1428" y="2646"/>
                  </a:cubicBezTo>
                  <a:cubicBezTo>
                    <a:pt x="1447" y="2620"/>
                    <a:pt x="1464" y="2593"/>
                    <a:pt x="1481" y="2567"/>
                  </a:cubicBezTo>
                  <a:cubicBezTo>
                    <a:pt x="1535" y="2485"/>
                    <a:pt x="1586" y="2407"/>
                    <a:pt x="1665" y="2346"/>
                  </a:cubicBezTo>
                  <a:cubicBezTo>
                    <a:pt x="1758" y="2274"/>
                    <a:pt x="1842" y="2274"/>
                    <a:pt x="1904" y="2274"/>
                  </a:cubicBezTo>
                  <a:lnTo>
                    <a:pt x="1917" y="2274"/>
                  </a:lnTo>
                  <a:lnTo>
                    <a:pt x="1917" y="2199"/>
                  </a:lnTo>
                  <a:lnTo>
                    <a:pt x="1281" y="2199"/>
                  </a:lnTo>
                  <a:lnTo>
                    <a:pt x="1281" y="2275"/>
                  </a:lnTo>
                  <a:lnTo>
                    <a:pt x="1289" y="2275"/>
                  </a:lnTo>
                  <a:lnTo>
                    <a:pt x="1358" y="2280"/>
                  </a:lnTo>
                  <a:cubicBezTo>
                    <a:pt x="1401" y="2287"/>
                    <a:pt x="1443" y="2296"/>
                    <a:pt x="1459" y="2315"/>
                  </a:cubicBezTo>
                  <a:cubicBezTo>
                    <a:pt x="1477" y="2340"/>
                    <a:pt x="1467" y="2378"/>
                    <a:pt x="1457" y="2411"/>
                  </a:cubicBezTo>
                  <a:lnTo>
                    <a:pt x="1456" y="2415"/>
                  </a:lnTo>
                  <a:cubicBezTo>
                    <a:pt x="1449" y="2443"/>
                    <a:pt x="1434" y="2466"/>
                    <a:pt x="1419" y="2491"/>
                  </a:cubicBezTo>
                  <a:lnTo>
                    <a:pt x="1413" y="2501"/>
                  </a:lnTo>
                  <a:cubicBezTo>
                    <a:pt x="1384" y="2549"/>
                    <a:pt x="1331" y="2626"/>
                    <a:pt x="1254" y="2728"/>
                  </a:cubicBezTo>
                  <a:lnTo>
                    <a:pt x="1132" y="2608"/>
                  </a:lnTo>
                  <a:cubicBezTo>
                    <a:pt x="960" y="2438"/>
                    <a:pt x="747" y="2226"/>
                    <a:pt x="651" y="2131"/>
                  </a:cubicBezTo>
                  <a:cubicBezTo>
                    <a:pt x="509" y="1988"/>
                    <a:pt x="419" y="1771"/>
                    <a:pt x="541" y="1607"/>
                  </a:cubicBezTo>
                  <a:cubicBezTo>
                    <a:pt x="582" y="1552"/>
                    <a:pt x="650" y="1519"/>
                    <a:pt x="723" y="1519"/>
                  </a:cubicBezTo>
                  <a:cubicBezTo>
                    <a:pt x="727" y="1519"/>
                    <a:pt x="730" y="1519"/>
                    <a:pt x="733" y="1520"/>
                  </a:cubicBezTo>
                  <a:cubicBezTo>
                    <a:pt x="905" y="1526"/>
                    <a:pt x="1017" y="1700"/>
                    <a:pt x="1036" y="1860"/>
                  </a:cubicBezTo>
                  <a:cubicBezTo>
                    <a:pt x="1038" y="1873"/>
                    <a:pt x="1038" y="1895"/>
                    <a:pt x="1038" y="1910"/>
                  </a:cubicBezTo>
                  <a:lnTo>
                    <a:pt x="1038" y="1919"/>
                  </a:lnTo>
                  <a:lnTo>
                    <a:pt x="1114" y="1919"/>
                  </a:lnTo>
                  <a:lnTo>
                    <a:pt x="1114" y="1458"/>
                  </a:lnTo>
                  <a:lnTo>
                    <a:pt x="1039" y="1458"/>
                  </a:lnTo>
                  <a:lnTo>
                    <a:pt x="1039" y="1467"/>
                  </a:lnTo>
                  <a:lnTo>
                    <a:pt x="1039" y="1468"/>
                  </a:lnTo>
                  <a:cubicBezTo>
                    <a:pt x="1039" y="1469"/>
                    <a:pt x="1039" y="1471"/>
                    <a:pt x="1039" y="1472"/>
                  </a:cubicBezTo>
                  <a:cubicBezTo>
                    <a:pt x="1039" y="1497"/>
                    <a:pt x="1031" y="1511"/>
                    <a:pt x="1027" y="1511"/>
                  </a:cubicBezTo>
                  <a:cubicBezTo>
                    <a:pt x="1019" y="1511"/>
                    <a:pt x="1007" y="1504"/>
                    <a:pt x="996" y="1498"/>
                  </a:cubicBezTo>
                  <a:cubicBezTo>
                    <a:pt x="991" y="1495"/>
                    <a:pt x="985" y="1491"/>
                    <a:pt x="979" y="1489"/>
                  </a:cubicBezTo>
                  <a:cubicBezTo>
                    <a:pt x="917" y="1458"/>
                    <a:pt x="859" y="1440"/>
                    <a:pt x="796" y="1433"/>
                  </a:cubicBezTo>
                  <a:cubicBezTo>
                    <a:pt x="773" y="1430"/>
                    <a:pt x="749" y="1428"/>
                    <a:pt x="727" y="1428"/>
                  </a:cubicBezTo>
                  <a:cubicBezTo>
                    <a:pt x="583" y="1428"/>
                    <a:pt x="462" y="1486"/>
                    <a:pt x="386" y="1590"/>
                  </a:cubicBezTo>
                  <a:cubicBezTo>
                    <a:pt x="291" y="1721"/>
                    <a:pt x="277" y="1914"/>
                    <a:pt x="350" y="2092"/>
                  </a:cubicBezTo>
                  <a:cubicBezTo>
                    <a:pt x="370" y="2141"/>
                    <a:pt x="398" y="2188"/>
                    <a:pt x="438" y="2240"/>
                  </a:cubicBezTo>
                  <a:cubicBezTo>
                    <a:pt x="197" y="2376"/>
                    <a:pt x="0" y="2650"/>
                    <a:pt x="129" y="2937"/>
                  </a:cubicBezTo>
                  <a:cubicBezTo>
                    <a:pt x="214" y="3125"/>
                    <a:pt x="387" y="3241"/>
                    <a:pt x="594" y="3247"/>
                  </a:cubicBezTo>
                  <a:cubicBezTo>
                    <a:pt x="598" y="3247"/>
                    <a:pt x="603" y="3247"/>
                    <a:pt x="607" y="3247"/>
                  </a:cubicBezTo>
                  <a:cubicBezTo>
                    <a:pt x="771" y="3247"/>
                    <a:pt x="951" y="3169"/>
                    <a:pt x="1100" y="3034"/>
                  </a:cubicBezTo>
                  <a:lnTo>
                    <a:pt x="1107" y="3027"/>
                  </a:lnTo>
                  <a:lnTo>
                    <a:pt x="1100" y="3020"/>
                  </a:lnTo>
                  <a:cubicBezTo>
                    <a:pt x="1085" y="3008"/>
                    <a:pt x="1081" y="3005"/>
                    <a:pt x="1072" y="2997"/>
                  </a:cubicBezTo>
                  <a:lnTo>
                    <a:pt x="1059" y="2986"/>
                  </a:lnTo>
                  <a:lnTo>
                    <a:pt x="1054" y="2981"/>
                  </a:lnTo>
                  <a:lnTo>
                    <a:pt x="1048" y="2985"/>
                  </a:lnTo>
                  <a:cubicBezTo>
                    <a:pt x="1004" y="3019"/>
                    <a:pt x="941" y="3062"/>
                    <a:pt x="894" y="3075"/>
                  </a:cubicBezTo>
                  <a:cubicBezTo>
                    <a:pt x="863" y="3083"/>
                    <a:pt x="831" y="3087"/>
                    <a:pt x="799" y="3087"/>
                  </a:cubicBezTo>
                  <a:cubicBezTo>
                    <a:pt x="637" y="3087"/>
                    <a:pt x="469" y="2987"/>
                    <a:pt x="381" y="2837"/>
                  </a:cubicBezTo>
                  <a:cubicBezTo>
                    <a:pt x="306" y="2710"/>
                    <a:pt x="303" y="2573"/>
                    <a:pt x="370" y="2451"/>
                  </a:cubicBezTo>
                  <a:cubicBezTo>
                    <a:pt x="411" y="2377"/>
                    <a:pt x="447" y="2340"/>
                    <a:pt x="493" y="2304"/>
                  </a:cubicBezTo>
                  <a:cubicBezTo>
                    <a:pt x="515" y="2328"/>
                    <a:pt x="538" y="2351"/>
                    <a:pt x="560" y="2373"/>
                  </a:cubicBezTo>
                  <a:lnTo>
                    <a:pt x="973" y="2787"/>
                  </a:lnTo>
                  <a:lnTo>
                    <a:pt x="997" y="2811"/>
                  </a:lnTo>
                  <a:cubicBezTo>
                    <a:pt x="1021" y="2835"/>
                    <a:pt x="1042" y="2857"/>
                    <a:pt x="1062" y="2876"/>
                  </a:cubicBezTo>
                  <a:cubicBezTo>
                    <a:pt x="1073" y="2888"/>
                    <a:pt x="1085" y="2900"/>
                    <a:pt x="1098" y="2911"/>
                  </a:cubicBezTo>
                  <a:lnTo>
                    <a:pt x="1126" y="2939"/>
                  </a:lnTo>
                  <a:cubicBezTo>
                    <a:pt x="1429" y="3230"/>
                    <a:pt x="1789" y="3243"/>
                    <a:pt x="1792" y="3243"/>
                  </a:cubicBezTo>
                  <a:cubicBezTo>
                    <a:pt x="1792" y="3243"/>
                    <a:pt x="1844" y="3248"/>
                    <a:pt x="1907" y="3248"/>
                  </a:cubicBezTo>
                  <a:cubicBezTo>
                    <a:pt x="1970" y="3248"/>
                    <a:pt x="2021" y="3243"/>
                    <a:pt x="2060" y="3232"/>
                  </a:cubicBezTo>
                  <a:lnTo>
                    <a:pt x="2066" y="3230"/>
                  </a:lnTo>
                  <a:lnTo>
                    <a:pt x="2066" y="3158"/>
                  </a:lnTo>
                  <a:lnTo>
                    <a:pt x="2055" y="3160"/>
                  </a:lnTo>
                  <a:cubicBezTo>
                    <a:pt x="2051" y="3161"/>
                    <a:pt x="2026" y="3164"/>
                    <a:pt x="1987" y="3164"/>
                  </a:cubicBezTo>
                  <a:close/>
                  <a:moveTo>
                    <a:pt x="4897" y="4043"/>
                  </a:moveTo>
                  <a:cubicBezTo>
                    <a:pt x="4731" y="4043"/>
                    <a:pt x="4576" y="3955"/>
                    <a:pt x="4460" y="3797"/>
                  </a:cubicBezTo>
                  <a:cubicBezTo>
                    <a:pt x="4343" y="3637"/>
                    <a:pt x="4279" y="3423"/>
                    <a:pt x="4279" y="3195"/>
                  </a:cubicBezTo>
                  <a:cubicBezTo>
                    <a:pt x="4279" y="2877"/>
                    <a:pt x="4510" y="2609"/>
                    <a:pt x="4784" y="2609"/>
                  </a:cubicBezTo>
                  <a:cubicBezTo>
                    <a:pt x="4945" y="2609"/>
                    <a:pt x="5098" y="2693"/>
                    <a:pt x="5215" y="2846"/>
                  </a:cubicBezTo>
                  <a:cubicBezTo>
                    <a:pt x="5332" y="3001"/>
                    <a:pt x="5397" y="3204"/>
                    <a:pt x="5397" y="3420"/>
                  </a:cubicBezTo>
                  <a:cubicBezTo>
                    <a:pt x="5397" y="3804"/>
                    <a:pt x="5138" y="4043"/>
                    <a:pt x="4897" y="4043"/>
                  </a:cubicBezTo>
                  <a:moveTo>
                    <a:pt x="4840" y="2496"/>
                  </a:moveTo>
                  <a:cubicBezTo>
                    <a:pt x="4631" y="2496"/>
                    <a:pt x="4425" y="2572"/>
                    <a:pt x="4275" y="2706"/>
                  </a:cubicBezTo>
                  <a:cubicBezTo>
                    <a:pt x="4153" y="2813"/>
                    <a:pt x="4009" y="3008"/>
                    <a:pt x="4009" y="3329"/>
                  </a:cubicBezTo>
                  <a:cubicBezTo>
                    <a:pt x="4009" y="3555"/>
                    <a:pt x="4095" y="3764"/>
                    <a:pt x="4251" y="3917"/>
                  </a:cubicBezTo>
                  <a:cubicBezTo>
                    <a:pt x="4408" y="4070"/>
                    <a:pt x="4621" y="4155"/>
                    <a:pt x="4851" y="4155"/>
                  </a:cubicBezTo>
                  <a:cubicBezTo>
                    <a:pt x="5309" y="4155"/>
                    <a:pt x="5667" y="3788"/>
                    <a:pt x="5667" y="3321"/>
                  </a:cubicBezTo>
                  <a:cubicBezTo>
                    <a:pt x="5667" y="2851"/>
                    <a:pt x="5311" y="2496"/>
                    <a:pt x="4840" y="2496"/>
                  </a:cubicBezTo>
                  <a:moveTo>
                    <a:pt x="2684" y="1912"/>
                  </a:moveTo>
                  <a:lnTo>
                    <a:pt x="2732" y="1483"/>
                  </a:lnTo>
                  <a:lnTo>
                    <a:pt x="2733" y="1473"/>
                  </a:lnTo>
                  <a:lnTo>
                    <a:pt x="2664" y="1473"/>
                  </a:lnTo>
                  <a:lnTo>
                    <a:pt x="2662" y="1480"/>
                  </a:lnTo>
                  <a:cubicBezTo>
                    <a:pt x="2586" y="1746"/>
                    <a:pt x="2526" y="1782"/>
                    <a:pt x="2326" y="1782"/>
                  </a:cubicBezTo>
                  <a:lnTo>
                    <a:pt x="1864" y="1782"/>
                  </a:lnTo>
                  <a:cubicBezTo>
                    <a:pt x="1782" y="1782"/>
                    <a:pt x="1754" y="1754"/>
                    <a:pt x="1754" y="1677"/>
                  </a:cubicBezTo>
                  <a:lnTo>
                    <a:pt x="1754" y="278"/>
                  </a:lnTo>
                  <a:cubicBezTo>
                    <a:pt x="1754" y="103"/>
                    <a:pt x="1794" y="79"/>
                    <a:pt x="1955" y="76"/>
                  </a:cubicBezTo>
                  <a:lnTo>
                    <a:pt x="1964" y="76"/>
                  </a:lnTo>
                  <a:lnTo>
                    <a:pt x="1964" y="0"/>
                  </a:lnTo>
                  <a:lnTo>
                    <a:pt x="1280" y="0"/>
                  </a:lnTo>
                  <a:lnTo>
                    <a:pt x="1280" y="76"/>
                  </a:lnTo>
                  <a:lnTo>
                    <a:pt x="1288" y="76"/>
                  </a:lnTo>
                  <a:cubicBezTo>
                    <a:pt x="1441" y="82"/>
                    <a:pt x="1490" y="135"/>
                    <a:pt x="1490" y="296"/>
                  </a:cubicBezTo>
                  <a:lnTo>
                    <a:pt x="1490" y="1651"/>
                  </a:lnTo>
                  <a:cubicBezTo>
                    <a:pt x="1490" y="1798"/>
                    <a:pt x="1448" y="1843"/>
                    <a:pt x="1312" y="1843"/>
                  </a:cubicBezTo>
                  <a:lnTo>
                    <a:pt x="1280" y="1843"/>
                  </a:lnTo>
                  <a:lnTo>
                    <a:pt x="1280" y="1920"/>
                  </a:lnTo>
                  <a:lnTo>
                    <a:pt x="2683" y="1920"/>
                  </a:lnTo>
                  <a:lnTo>
                    <a:pt x="2684" y="1912"/>
                  </a:lnTo>
                  <a:close/>
                  <a:moveTo>
                    <a:pt x="3112" y="683"/>
                  </a:moveTo>
                  <a:cubicBezTo>
                    <a:pt x="3188" y="540"/>
                    <a:pt x="3309" y="462"/>
                    <a:pt x="3451" y="462"/>
                  </a:cubicBezTo>
                  <a:cubicBezTo>
                    <a:pt x="3459" y="462"/>
                    <a:pt x="3467" y="462"/>
                    <a:pt x="3475" y="463"/>
                  </a:cubicBezTo>
                  <a:cubicBezTo>
                    <a:pt x="3703" y="476"/>
                    <a:pt x="3833" y="713"/>
                    <a:pt x="3844" y="940"/>
                  </a:cubicBezTo>
                  <a:lnTo>
                    <a:pt x="3844" y="945"/>
                  </a:lnTo>
                  <a:cubicBezTo>
                    <a:pt x="3844" y="950"/>
                    <a:pt x="3844" y="957"/>
                    <a:pt x="3845" y="966"/>
                  </a:cubicBezTo>
                  <a:lnTo>
                    <a:pt x="3023" y="966"/>
                  </a:lnTo>
                  <a:cubicBezTo>
                    <a:pt x="3037" y="862"/>
                    <a:pt x="3068" y="765"/>
                    <a:pt x="3112" y="683"/>
                  </a:cubicBezTo>
                  <a:moveTo>
                    <a:pt x="3432" y="1969"/>
                  </a:moveTo>
                  <a:cubicBezTo>
                    <a:pt x="3756" y="1969"/>
                    <a:pt x="4002" y="1723"/>
                    <a:pt x="4120" y="1576"/>
                  </a:cubicBezTo>
                  <a:lnTo>
                    <a:pt x="4125" y="1570"/>
                  </a:lnTo>
                  <a:lnTo>
                    <a:pt x="4120" y="1565"/>
                  </a:lnTo>
                  <a:lnTo>
                    <a:pt x="4077" y="1520"/>
                  </a:lnTo>
                  <a:lnTo>
                    <a:pt x="4071" y="1512"/>
                  </a:lnTo>
                  <a:lnTo>
                    <a:pt x="4064" y="1520"/>
                  </a:lnTo>
                  <a:cubicBezTo>
                    <a:pt x="3926" y="1681"/>
                    <a:pt x="3753" y="1770"/>
                    <a:pt x="3576" y="1770"/>
                  </a:cubicBezTo>
                  <a:cubicBezTo>
                    <a:pt x="3566" y="1770"/>
                    <a:pt x="3557" y="1770"/>
                    <a:pt x="3547" y="1769"/>
                  </a:cubicBezTo>
                  <a:cubicBezTo>
                    <a:pt x="3170" y="1748"/>
                    <a:pt x="3008" y="1410"/>
                    <a:pt x="3014" y="1081"/>
                  </a:cubicBezTo>
                  <a:lnTo>
                    <a:pt x="4134" y="1081"/>
                  </a:lnTo>
                  <a:lnTo>
                    <a:pt x="4134" y="1073"/>
                  </a:lnTo>
                  <a:lnTo>
                    <a:pt x="4134" y="1061"/>
                  </a:lnTo>
                  <a:cubicBezTo>
                    <a:pt x="4134" y="1049"/>
                    <a:pt x="4135" y="1036"/>
                    <a:pt x="4134" y="1024"/>
                  </a:cubicBezTo>
                  <a:lnTo>
                    <a:pt x="4133" y="1007"/>
                  </a:lnTo>
                  <a:cubicBezTo>
                    <a:pt x="4131" y="983"/>
                    <a:pt x="4130" y="961"/>
                    <a:pt x="4127" y="938"/>
                  </a:cubicBezTo>
                  <a:cubicBezTo>
                    <a:pt x="4104" y="771"/>
                    <a:pt x="4008" y="600"/>
                    <a:pt x="3876" y="493"/>
                  </a:cubicBezTo>
                  <a:cubicBezTo>
                    <a:pt x="3780" y="415"/>
                    <a:pt x="3629" y="366"/>
                    <a:pt x="3481" y="366"/>
                  </a:cubicBezTo>
                  <a:cubicBezTo>
                    <a:pt x="3007" y="366"/>
                    <a:pt x="2758" y="778"/>
                    <a:pt x="2758" y="1184"/>
                  </a:cubicBezTo>
                  <a:cubicBezTo>
                    <a:pt x="2758" y="1398"/>
                    <a:pt x="2827" y="1597"/>
                    <a:pt x="2953" y="1743"/>
                  </a:cubicBezTo>
                  <a:cubicBezTo>
                    <a:pt x="3078" y="1889"/>
                    <a:pt x="3248" y="1969"/>
                    <a:pt x="3432" y="1969"/>
                  </a:cubicBezTo>
                  <a:moveTo>
                    <a:pt x="4624" y="683"/>
                  </a:moveTo>
                  <a:cubicBezTo>
                    <a:pt x="4700" y="540"/>
                    <a:pt x="4820" y="462"/>
                    <a:pt x="4962" y="462"/>
                  </a:cubicBezTo>
                  <a:cubicBezTo>
                    <a:pt x="4970" y="462"/>
                    <a:pt x="4978" y="462"/>
                    <a:pt x="4986" y="463"/>
                  </a:cubicBezTo>
                  <a:cubicBezTo>
                    <a:pt x="5214" y="476"/>
                    <a:pt x="5344" y="713"/>
                    <a:pt x="5355" y="940"/>
                  </a:cubicBezTo>
                  <a:cubicBezTo>
                    <a:pt x="5355" y="942"/>
                    <a:pt x="5356" y="952"/>
                    <a:pt x="5356" y="965"/>
                  </a:cubicBezTo>
                  <a:lnTo>
                    <a:pt x="5356" y="966"/>
                  </a:lnTo>
                  <a:lnTo>
                    <a:pt x="4534" y="966"/>
                  </a:lnTo>
                  <a:cubicBezTo>
                    <a:pt x="4549" y="862"/>
                    <a:pt x="4580" y="764"/>
                    <a:pt x="4624" y="683"/>
                  </a:cubicBezTo>
                  <a:moveTo>
                    <a:pt x="4944" y="1969"/>
                  </a:moveTo>
                  <a:cubicBezTo>
                    <a:pt x="5268" y="1969"/>
                    <a:pt x="5514" y="1723"/>
                    <a:pt x="5631" y="1576"/>
                  </a:cubicBezTo>
                  <a:lnTo>
                    <a:pt x="5636" y="1570"/>
                  </a:lnTo>
                  <a:lnTo>
                    <a:pt x="5631" y="1565"/>
                  </a:lnTo>
                  <a:lnTo>
                    <a:pt x="5589" y="1519"/>
                  </a:lnTo>
                  <a:lnTo>
                    <a:pt x="5582" y="1512"/>
                  </a:lnTo>
                  <a:lnTo>
                    <a:pt x="5576" y="1520"/>
                  </a:lnTo>
                  <a:cubicBezTo>
                    <a:pt x="5438" y="1681"/>
                    <a:pt x="5264" y="1770"/>
                    <a:pt x="5087" y="1770"/>
                  </a:cubicBezTo>
                  <a:cubicBezTo>
                    <a:pt x="5078" y="1770"/>
                    <a:pt x="5068" y="1770"/>
                    <a:pt x="5058" y="1769"/>
                  </a:cubicBezTo>
                  <a:cubicBezTo>
                    <a:pt x="4681" y="1748"/>
                    <a:pt x="4519" y="1410"/>
                    <a:pt x="4525" y="1081"/>
                  </a:cubicBezTo>
                  <a:lnTo>
                    <a:pt x="5646" y="1081"/>
                  </a:lnTo>
                  <a:lnTo>
                    <a:pt x="5646" y="1073"/>
                  </a:lnTo>
                  <a:cubicBezTo>
                    <a:pt x="5646" y="1057"/>
                    <a:pt x="5646" y="1040"/>
                    <a:pt x="5645" y="1024"/>
                  </a:cubicBezTo>
                  <a:cubicBezTo>
                    <a:pt x="5643" y="994"/>
                    <a:pt x="5641" y="967"/>
                    <a:pt x="5638" y="938"/>
                  </a:cubicBezTo>
                  <a:cubicBezTo>
                    <a:pt x="5616" y="771"/>
                    <a:pt x="5520" y="600"/>
                    <a:pt x="5387" y="493"/>
                  </a:cubicBezTo>
                  <a:cubicBezTo>
                    <a:pt x="5292" y="415"/>
                    <a:pt x="5140" y="366"/>
                    <a:pt x="4992" y="366"/>
                  </a:cubicBezTo>
                  <a:cubicBezTo>
                    <a:pt x="4518" y="366"/>
                    <a:pt x="4270" y="778"/>
                    <a:pt x="4270" y="1184"/>
                  </a:cubicBezTo>
                  <a:cubicBezTo>
                    <a:pt x="4270" y="1398"/>
                    <a:pt x="4339" y="1597"/>
                    <a:pt x="4464" y="1743"/>
                  </a:cubicBezTo>
                  <a:cubicBezTo>
                    <a:pt x="4589" y="1889"/>
                    <a:pt x="4760" y="1969"/>
                    <a:pt x="4944" y="1969"/>
                  </a:cubicBezTo>
                  <a:moveTo>
                    <a:pt x="3876" y="3955"/>
                  </a:moveTo>
                  <a:cubicBezTo>
                    <a:pt x="3827" y="3906"/>
                    <a:pt x="3745" y="3821"/>
                    <a:pt x="3641" y="3713"/>
                  </a:cubicBezTo>
                  <a:cubicBezTo>
                    <a:pt x="3532" y="3600"/>
                    <a:pt x="3395" y="3458"/>
                    <a:pt x="3237" y="3295"/>
                  </a:cubicBezTo>
                  <a:cubicBezTo>
                    <a:pt x="3114" y="3169"/>
                    <a:pt x="3031" y="3123"/>
                    <a:pt x="2979" y="3108"/>
                  </a:cubicBezTo>
                  <a:cubicBezTo>
                    <a:pt x="3162" y="2971"/>
                    <a:pt x="3379" y="2710"/>
                    <a:pt x="3525" y="2535"/>
                  </a:cubicBezTo>
                  <a:cubicBezTo>
                    <a:pt x="3577" y="2472"/>
                    <a:pt x="3619" y="2422"/>
                    <a:pt x="3643" y="2397"/>
                  </a:cubicBezTo>
                  <a:cubicBezTo>
                    <a:pt x="3723" y="2316"/>
                    <a:pt x="3802" y="2285"/>
                    <a:pt x="3959" y="2276"/>
                  </a:cubicBezTo>
                  <a:lnTo>
                    <a:pt x="3968" y="2275"/>
                  </a:lnTo>
                  <a:lnTo>
                    <a:pt x="3968" y="2199"/>
                  </a:lnTo>
                  <a:lnTo>
                    <a:pt x="3294" y="2199"/>
                  </a:lnTo>
                  <a:lnTo>
                    <a:pt x="3294" y="2274"/>
                  </a:lnTo>
                  <a:lnTo>
                    <a:pt x="3302" y="2275"/>
                  </a:lnTo>
                  <a:cubicBezTo>
                    <a:pt x="3429" y="2280"/>
                    <a:pt x="3452" y="2307"/>
                    <a:pt x="3452" y="2360"/>
                  </a:cubicBezTo>
                  <a:cubicBezTo>
                    <a:pt x="3452" y="2454"/>
                    <a:pt x="3167" y="2736"/>
                    <a:pt x="2938" y="2962"/>
                  </a:cubicBezTo>
                  <a:lnTo>
                    <a:pt x="2935" y="2965"/>
                  </a:lnTo>
                  <a:cubicBezTo>
                    <a:pt x="2837" y="3062"/>
                    <a:pt x="2747" y="3120"/>
                    <a:pt x="2653" y="3145"/>
                  </a:cubicBezTo>
                  <a:lnTo>
                    <a:pt x="2653" y="2507"/>
                  </a:lnTo>
                  <a:cubicBezTo>
                    <a:pt x="2653" y="2337"/>
                    <a:pt x="2702" y="2281"/>
                    <a:pt x="2855" y="2275"/>
                  </a:cubicBezTo>
                  <a:lnTo>
                    <a:pt x="2864" y="2274"/>
                  </a:lnTo>
                  <a:lnTo>
                    <a:pt x="2864" y="2199"/>
                  </a:lnTo>
                  <a:lnTo>
                    <a:pt x="2178" y="2199"/>
                  </a:lnTo>
                  <a:lnTo>
                    <a:pt x="2178" y="2274"/>
                  </a:lnTo>
                  <a:lnTo>
                    <a:pt x="2186" y="2274"/>
                  </a:lnTo>
                  <a:cubicBezTo>
                    <a:pt x="2318" y="2279"/>
                    <a:pt x="2390" y="2314"/>
                    <a:pt x="2390" y="2485"/>
                  </a:cubicBezTo>
                  <a:lnTo>
                    <a:pt x="2390" y="3827"/>
                  </a:lnTo>
                  <a:cubicBezTo>
                    <a:pt x="2390" y="3961"/>
                    <a:pt x="2357" y="4034"/>
                    <a:pt x="2186" y="4041"/>
                  </a:cubicBezTo>
                  <a:lnTo>
                    <a:pt x="2178" y="4041"/>
                  </a:lnTo>
                  <a:lnTo>
                    <a:pt x="2178" y="4116"/>
                  </a:lnTo>
                  <a:lnTo>
                    <a:pt x="2864" y="4116"/>
                  </a:lnTo>
                  <a:lnTo>
                    <a:pt x="2864" y="4041"/>
                  </a:lnTo>
                  <a:lnTo>
                    <a:pt x="2855" y="4041"/>
                  </a:lnTo>
                  <a:cubicBezTo>
                    <a:pt x="2700" y="4035"/>
                    <a:pt x="2653" y="3977"/>
                    <a:pt x="2653" y="3796"/>
                  </a:cubicBezTo>
                  <a:lnTo>
                    <a:pt x="2653" y="3231"/>
                  </a:lnTo>
                  <a:cubicBezTo>
                    <a:pt x="2656" y="3231"/>
                    <a:pt x="2658" y="3231"/>
                    <a:pt x="2661" y="3231"/>
                  </a:cubicBezTo>
                  <a:cubicBezTo>
                    <a:pt x="2762" y="3231"/>
                    <a:pt x="2865" y="3276"/>
                    <a:pt x="3088" y="3506"/>
                  </a:cubicBezTo>
                  <a:cubicBezTo>
                    <a:pt x="3172" y="3592"/>
                    <a:pt x="3242" y="3663"/>
                    <a:pt x="3299" y="3721"/>
                  </a:cubicBezTo>
                  <a:cubicBezTo>
                    <a:pt x="3438" y="3860"/>
                    <a:pt x="3508" y="3931"/>
                    <a:pt x="3508" y="3964"/>
                  </a:cubicBezTo>
                  <a:cubicBezTo>
                    <a:pt x="3508" y="3996"/>
                    <a:pt x="3493" y="4029"/>
                    <a:pt x="3377" y="4038"/>
                  </a:cubicBezTo>
                  <a:lnTo>
                    <a:pt x="3369" y="4039"/>
                  </a:lnTo>
                  <a:lnTo>
                    <a:pt x="3369" y="4116"/>
                  </a:lnTo>
                  <a:lnTo>
                    <a:pt x="4132" y="4116"/>
                  </a:lnTo>
                  <a:lnTo>
                    <a:pt x="4132" y="4040"/>
                  </a:lnTo>
                  <a:lnTo>
                    <a:pt x="4123" y="4040"/>
                  </a:lnTo>
                  <a:cubicBezTo>
                    <a:pt x="3978" y="4032"/>
                    <a:pt x="3919" y="4001"/>
                    <a:pt x="3876" y="3955"/>
                  </a:cubicBezTo>
                </a:path>
              </a:pathLst>
            </a:custGeom>
            <a:gradFill>
              <a:gsLst>
                <a:gs pos="0">
                  <a:srgbClr val="FFB700"/>
                </a:gs>
                <a:gs pos="90000">
                  <a:srgbClr val="FF4D1B"/>
                </a:gs>
              </a:gsLst>
              <a:lin ang="2700000" scaled="1"/>
            </a:gradFill>
            <a:ln>
              <a:noFill/>
            </a:ln>
            <a:effectLst>
              <a:outerShdw dist="127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1013">
                <a:solidFill>
                  <a:srgbClr val="FFFFFF"/>
                </a:solidFill>
                <a:latin typeface="맑은 고딕" panose="020B0503020000020004" pitchFamily="50" charset="-127"/>
                <a:ea typeface="맑은 고딕" panose="020B0503020000020004" pitchFamily="50" charset="-127"/>
              </a:endParaRPr>
            </a:p>
          </p:txBody>
        </p:sp>
        <p:sp>
          <p:nvSpPr>
            <p:cNvPr id="10" name="Freeform 21"/>
            <p:cNvSpPr>
              <a:spLocks noChangeAspect="1" noEditPoints="1"/>
            </p:cNvSpPr>
            <p:nvPr/>
          </p:nvSpPr>
          <p:spPr bwMode="auto">
            <a:xfrm>
              <a:off x="5974823" y="5905999"/>
              <a:ext cx="589354" cy="432000"/>
            </a:xfrm>
            <a:custGeom>
              <a:avLst/>
              <a:gdLst>
                <a:gd name="T0" fmla="*/ 1907 w 5667"/>
                <a:gd name="T1" fmla="*/ 3240 h 4155"/>
                <a:gd name="T2" fmla="*/ 727 w 5667"/>
                <a:gd name="T3" fmla="*/ 1437 h 4155"/>
                <a:gd name="T4" fmla="*/ 607 w 5667"/>
                <a:gd name="T5" fmla="*/ 3238 h 4155"/>
                <a:gd name="T6" fmla="*/ 1646 w 5667"/>
                <a:gd name="T7" fmla="*/ 3074 h 4155"/>
                <a:gd name="T8" fmla="*/ 1428 w 5667"/>
                <a:gd name="T9" fmla="*/ 2646 h 4155"/>
                <a:gd name="T10" fmla="*/ 1917 w 5667"/>
                <a:gd name="T11" fmla="*/ 2274 h 4155"/>
                <a:gd name="T12" fmla="*/ 1289 w 5667"/>
                <a:gd name="T13" fmla="*/ 2275 h 4155"/>
                <a:gd name="T14" fmla="*/ 1456 w 5667"/>
                <a:gd name="T15" fmla="*/ 2415 h 4155"/>
                <a:gd name="T16" fmla="*/ 1132 w 5667"/>
                <a:gd name="T17" fmla="*/ 2608 h 4155"/>
                <a:gd name="T18" fmla="*/ 733 w 5667"/>
                <a:gd name="T19" fmla="*/ 1520 h 4155"/>
                <a:gd name="T20" fmla="*/ 1114 w 5667"/>
                <a:gd name="T21" fmla="*/ 1919 h 4155"/>
                <a:gd name="T22" fmla="*/ 1039 w 5667"/>
                <a:gd name="T23" fmla="*/ 1468 h 4155"/>
                <a:gd name="T24" fmla="*/ 979 w 5667"/>
                <a:gd name="T25" fmla="*/ 1489 h 4155"/>
                <a:gd name="T26" fmla="*/ 350 w 5667"/>
                <a:gd name="T27" fmla="*/ 2092 h 4155"/>
                <a:gd name="T28" fmla="*/ 607 w 5667"/>
                <a:gd name="T29" fmla="*/ 3247 h 4155"/>
                <a:gd name="T30" fmla="*/ 1072 w 5667"/>
                <a:gd name="T31" fmla="*/ 2997 h 4155"/>
                <a:gd name="T32" fmla="*/ 894 w 5667"/>
                <a:gd name="T33" fmla="*/ 3075 h 4155"/>
                <a:gd name="T34" fmla="*/ 493 w 5667"/>
                <a:gd name="T35" fmla="*/ 2304 h 4155"/>
                <a:gd name="T36" fmla="*/ 1062 w 5667"/>
                <a:gd name="T37" fmla="*/ 2876 h 4155"/>
                <a:gd name="T38" fmla="*/ 1907 w 5667"/>
                <a:gd name="T39" fmla="*/ 3248 h 4155"/>
                <a:gd name="T40" fmla="*/ 2055 w 5667"/>
                <a:gd name="T41" fmla="*/ 3160 h 4155"/>
                <a:gd name="T42" fmla="*/ 4279 w 5667"/>
                <a:gd name="T43" fmla="*/ 3195 h 4155"/>
                <a:gd name="T44" fmla="*/ 4897 w 5667"/>
                <a:gd name="T45" fmla="*/ 4043 h 4155"/>
                <a:gd name="T46" fmla="*/ 4251 w 5667"/>
                <a:gd name="T47" fmla="*/ 3917 h 4155"/>
                <a:gd name="T48" fmla="*/ 2684 w 5667"/>
                <a:gd name="T49" fmla="*/ 1912 h 4155"/>
                <a:gd name="T50" fmla="*/ 2662 w 5667"/>
                <a:gd name="T51" fmla="*/ 1480 h 4155"/>
                <a:gd name="T52" fmla="*/ 1754 w 5667"/>
                <a:gd name="T53" fmla="*/ 278 h 4155"/>
                <a:gd name="T54" fmla="*/ 1280 w 5667"/>
                <a:gd name="T55" fmla="*/ 0 h 4155"/>
                <a:gd name="T56" fmla="*/ 1490 w 5667"/>
                <a:gd name="T57" fmla="*/ 1651 h 4155"/>
                <a:gd name="T58" fmla="*/ 2683 w 5667"/>
                <a:gd name="T59" fmla="*/ 1920 h 4155"/>
                <a:gd name="T60" fmla="*/ 3475 w 5667"/>
                <a:gd name="T61" fmla="*/ 463 h 4155"/>
                <a:gd name="T62" fmla="*/ 3023 w 5667"/>
                <a:gd name="T63" fmla="*/ 966 h 4155"/>
                <a:gd name="T64" fmla="*/ 4125 w 5667"/>
                <a:gd name="T65" fmla="*/ 1570 h 4155"/>
                <a:gd name="T66" fmla="*/ 4064 w 5667"/>
                <a:gd name="T67" fmla="*/ 1520 h 4155"/>
                <a:gd name="T68" fmla="*/ 4134 w 5667"/>
                <a:gd name="T69" fmla="*/ 1081 h 4155"/>
                <a:gd name="T70" fmla="*/ 4133 w 5667"/>
                <a:gd name="T71" fmla="*/ 1007 h 4155"/>
                <a:gd name="T72" fmla="*/ 2758 w 5667"/>
                <a:gd name="T73" fmla="*/ 1184 h 4155"/>
                <a:gd name="T74" fmla="*/ 4962 w 5667"/>
                <a:gd name="T75" fmla="*/ 462 h 4155"/>
                <a:gd name="T76" fmla="*/ 5356 w 5667"/>
                <a:gd name="T77" fmla="*/ 966 h 4155"/>
                <a:gd name="T78" fmla="*/ 5631 w 5667"/>
                <a:gd name="T79" fmla="*/ 1576 h 4155"/>
                <a:gd name="T80" fmla="*/ 5582 w 5667"/>
                <a:gd name="T81" fmla="*/ 1512 h 4155"/>
                <a:gd name="T82" fmla="*/ 4525 w 5667"/>
                <a:gd name="T83" fmla="*/ 1081 h 4155"/>
                <a:gd name="T84" fmla="*/ 5638 w 5667"/>
                <a:gd name="T85" fmla="*/ 938 h 4155"/>
                <a:gd name="T86" fmla="*/ 4464 w 5667"/>
                <a:gd name="T87" fmla="*/ 1743 h 4155"/>
                <a:gd name="T88" fmla="*/ 3237 w 5667"/>
                <a:gd name="T89" fmla="*/ 3295 h 4155"/>
                <a:gd name="T90" fmla="*/ 3959 w 5667"/>
                <a:gd name="T91" fmla="*/ 2276 h 4155"/>
                <a:gd name="T92" fmla="*/ 3294 w 5667"/>
                <a:gd name="T93" fmla="*/ 2274 h 4155"/>
                <a:gd name="T94" fmla="*/ 2935 w 5667"/>
                <a:gd name="T95" fmla="*/ 2965 h 4155"/>
                <a:gd name="T96" fmla="*/ 2864 w 5667"/>
                <a:gd name="T97" fmla="*/ 2274 h 4155"/>
                <a:gd name="T98" fmla="*/ 2186 w 5667"/>
                <a:gd name="T99" fmla="*/ 2274 h 4155"/>
                <a:gd name="T100" fmla="*/ 2178 w 5667"/>
                <a:gd name="T101" fmla="*/ 4041 h 4155"/>
                <a:gd name="T102" fmla="*/ 2855 w 5667"/>
                <a:gd name="T103" fmla="*/ 4041 h 4155"/>
                <a:gd name="T104" fmla="*/ 3088 w 5667"/>
                <a:gd name="T105" fmla="*/ 3506 h 4155"/>
                <a:gd name="T106" fmla="*/ 3369 w 5667"/>
                <a:gd name="T107" fmla="*/ 4039 h 4155"/>
                <a:gd name="T108" fmla="*/ 4123 w 5667"/>
                <a:gd name="T109" fmla="*/ 4040 h 4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67" h="4155">
                  <a:moveTo>
                    <a:pt x="1907" y="3240"/>
                  </a:moveTo>
                  <a:cubicBezTo>
                    <a:pt x="1905" y="3240"/>
                    <a:pt x="1903" y="3240"/>
                    <a:pt x="1901" y="3240"/>
                  </a:cubicBezTo>
                  <a:cubicBezTo>
                    <a:pt x="1903" y="3240"/>
                    <a:pt x="1905" y="3240"/>
                    <a:pt x="1907" y="3240"/>
                  </a:cubicBezTo>
                  <a:cubicBezTo>
                    <a:pt x="1907" y="3240"/>
                    <a:pt x="1907" y="3240"/>
                    <a:pt x="1907" y="3240"/>
                  </a:cubicBezTo>
                  <a:close/>
                  <a:moveTo>
                    <a:pt x="727" y="1437"/>
                  </a:moveTo>
                  <a:cubicBezTo>
                    <a:pt x="728" y="1437"/>
                    <a:pt x="730" y="1437"/>
                    <a:pt x="731" y="1437"/>
                  </a:cubicBezTo>
                  <a:cubicBezTo>
                    <a:pt x="726" y="1437"/>
                    <a:pt x="721" y="1437"/>
                    <a:pt x="716" y="1437"/>
                  </a:cubicBezTo>
                  <a:cubicBezTo>
                    <a:pt x="720" y="1437"/>
                    <a:pt x="723" y="1437"/>
                    <a:pt x="727" y="1437"/>
                  </a:cubicBezTo>
                  <a:close/>
                  <a:moveTo>
                    <a:pt x="607" y="3238"/>
                  </a:moveTo>
                  <a:cubicBezTo>
                    <a:pt x="603" y="3238"/>
                    <a:pt x="598" y="3238"/>
                    <a:pt x="594" y="3238"/>
                  </a:cubicBezTo>
                  <a:cubicBezTo>
                    <a:pt x="601" y="3238"/>
                    <a:pt x="608" y="3238"/>
                    <a:pt x="616" y="3238"/>
                  </a:cubicBezTo>
                  <a:cubicBezTo>
                    <a:pt x="613" y="3238"/>
                    <a:pt x="610" y="3238"/>
                    <a:pt x="607" y="3238"/>
                  </a:cubicBezTo>
                  <a:close/>
                  <a:moveTo>
                    <a:pt x="1987" y="3164"/>
                  </a:moveTo>
                  <a:cubicBezTo>
                    <a:pt x="1943" y="3164"/>
                    <a:pt x="1876" y="3160"/>
                    <a:pt x="1809" y="3143"/>
                  </a:cubicBezTo>
                  <a:cubicBezTo>
                    <a:pt x="1773" y="3135"/>
                    <a:pt x="1736" y="3121"/>
                    <a:pt x="1699" y="3103"/>
                  </a:cubicBezTo>
                  <a:cubicBezTo>
                    <a:pt x="1681" y="3094"/>
                    <a:pt x="1664" y="3085"/>
                    <a:pt x="1646" y="3074"/>
                  </a:cubicBezTo>
                  <a:cubicBezTo>
                    <a:pt x="1570" y="3029"/>
                    <a:pt x="1492" y="2966"/>
                    <a:pt x="1409" y="2881"/>
                  </a:cubicBezTo>
                  <a:cubicBezTo>
                    <a:pt x="1409" y="2881"/>
                    <a:pt x="1375" y="2847"/>
                    <a:pt x="1320" y="2794"/>
                  </a:cubicBezTo>
                  <a:cubicBezTo>
                    <a:pt x="1332" y="2778"/>
                    <a:pt x="1343" y="2762"/>
                    <a:pt x="1355" y="2746"/>
                  </a:cubicBezTo>
                  <a:cubicBezTo>
                    <a:pt x="1380" y="2712"/>
                    <a:pt x="1405" y="2678"/>
                    <a:pt x="1428" y="2646"/>
                  </a:cubicBezTo>
                  <a:cubicBezTo>
                    <a:pt x="1447" y="2620"/>
                    <a:pt x="1464" y="2593"/>
                    <a:pt x="1481" y="2567"/>
                  </a:cubicBezTo>
                  <a:cubicBezTo>
                    <a:pt x="1535" y="2485"/>
                    <a:pt x="1586" y="2407"/>
                    <a:pt x="1665" y="2346"/>
                  </a:cubicBezTo>
                  <a:cubicBezTo>
                    <a:pt x="1758" y="2274"/>
                    <a:pt x="1842" y="2274"/>
                    <a:pt x="1904" y="2274"/>
                  </a:cubicBezTo>
                  <a:lnTo>
                    <a:pt x="1917" y="2274"/>
                  </a:lnTo>
                  <a:lnTo>
                    <a:pt x="1917" y="2199"/>
                  </a:lnTo>
                  <a:lnTo>
                    <a:pt x="1281" y="2199"/>
                  </a:lnTo>
                  <a:lnTo>
                    <a:pt x="1281" y="2275"/>
                  </a:lnTo>
                  <a:lnTo>
                    <a:pt x="1289" y="2275"/>
                  </a:lnTo>
                  <a:lnTo>
                    <a:pt x="1358" y="2280"/>
                  </a:lnTo>
                  <a:cubicBezTo>
                    <a:pt x="1401" y="2287"/>
                    <a:pt x="1443" y="2296"/>
                    <a:pt x="1459" y="2315"/>
                  </a:cubicBezTo>
                  <a:cubicBezTo>
                    <a:pt x="1477" y="2340"/>
                    <a:pt x="1467" y="2378"/>
                    <a:pt x="1457" y="2411"/>
                  </a:cubicBezTo>
                  <a:lnTo>
                    <a:pt x="1456" y="2415"/>
                  </a:lnTo>
                  <a:cubicBezTo>
                    <a:pt x="1449" y="2443"/>
                    <a:pt x="1434" y="2466"/>
                    <a:pt x="1419" y="2491"/>
                  </a:cubicBezTo>
                  <a:lnTo>
                    <a:pt x="1413" y="2501"/>
                  </a:lnTo>
                  <a:cubicBezTo>
                    <a:pt x="1384" y="2549"/>
                    <a:pt x="1331" y="2626"/>
                    <a:pt x="1254" y="2728"/>
                  </a:cubicBezTo>
                  <a:lnTo>
                    <a:pt x="1132" y="2608"/>
                  </a:lnTo>
                  <a:cubicBezTo>
                    <a:pt x="960" y="2438"/>
                    <a:pt x="747" y="2226"/>
                    <a:pt x="651" y="2131"/>
                  </a:cubicBezTo>
                  <a:cubicBezTo>
                    <a:pt x="509" y="1988"/>
                    <a:pt x="419" y="1771"/>
                    <a:pt x="541" y="1607"/>
                  </a:cubicBezTo>
                  <a:cubicBezTo>
                    <a:pt x="582" y="1552"/>
                    <a:pt x="650" y="1519"/>
                    <a:pt x="723" y="1519"/>
                  </a:cubicBezTo>
                  <a:cubicBezTo>
                    <a:pt x="727" y="1519"/>
                    <a:pt x="730" y="1519"/>
                    <a:pt x="733" y="1520"/>
                  </a:cubicBezTo>
                  <a:cubicBezTo>
                    <a:pt x="905" y="1526"/>
                    <a:pt x="1017" y="1700"/>
                    <a:pt x="1036" y="1860"/>
                  </a:cubicBezTo>
                  <a:cubicBezTo>
                    <a:pt x="1038" y="1873"/>
                    <a:pt x="1038" y="1895"/>
                    <a:pt x="1038" y="1910"/>
                  </a:cubicBezTo>
                  <a:lnTo>
                    <a:pt x="1038" y="1919"/>
                  </a:lnTo>
                  <a:lnTo>
                    <a:pt x="1114" y="1919"/>
                  </a:lnTo>
                  <a:lnTo>
                    <a:pt x="1114" y="1458"/>
                  </a:lnTo>
                  <a:lnTo>
                    <a:pt x="1039" y="1458"/>
                  </a:lnTo>
                  <a:lnTo>
                    <a:pt x="1039" y="1467"/>
                  </a:lnTo>
                  <a:lnTo>
                    <a:pt x="1039" y="1468"/>
                  </a:lnTo>
                  <a:cubicBezTo>
                    <a:pt x="1039" y="1469"/>
                    <a:pt x="1039" y="1471"/>
                    <a:pt x="1039" y="1472"/>
                  </a:cubicBezTo>
                  <a:cubicBezTo>
                    <a:pt x="1039" y="1497"/>
                    <a:pt x="1031" y="1511"/>
                    <a:pt x="1027" y="1511"/>
                  </a:cubicBezTo>
                  <a:cubicBezTo>
                    <a:pt x="1019" y="1511"/>
                    <a:pt x="1007" y="1504"/>
                    <a:pt x="996" y="1498"/>
                  </a:cubicBezTo>
                  <a:cubicBezTo>
                    <a:pt x="991" y="1495"/>
                    <a:pt x="985" y="1491"/>
                    <a:pt x="979" y="1489"/>
                  </a:cubicBezTo>
                  <a:cubicBezTo>
                    <a:pt x="917" y="1458"/>
                    <a:pt x="859" y="1440"/>
                    <a:pt x="796" y="1433"/>
                  </a:cubicBezTo>
                  <a:cubicBezTo>
                    <a:pt x="773" y="1430"/>
                    <a:pt x="749" y="1428"/>
                    <a:pt x="727" y="1428"/>
                  </a:cubicBezTo>
                  <a:cubicBezTo>
                    <a:pt x="583" y="1428"/>
                    <a:pt x="462" y="1486"/>
                    <a:pt x="386" y="1590"/>
                  </a:cubicBezTo>
                  <a:cubicBezTo>
                    <a:pt x="291" y="1721"/>
                    <a:pt x="277" y="1914"/>
                    <a:pt x="350" y="2092"/>
                  </a:cubicBezTo>
                  <a:cubicBezTo>
                    <a:pt x="370" y="2141"/>
                    <a:pt x="398" y="2188"/>
                    <a:pt x="438" y="2240"/>
                  </a:cubicBezTo>
                  <a:cubicBezTo>
                    <a:pt x="197" y="2376"/>
                    <a:pt x="0" y="2650"/>
                    <a:pt x="129" y="2937"/>
                  </a:cubicBezTo>
                  <a:cubicBezTo>
                    <a:pt x="214" y="3125"/>
                    <a:pt x="387" y="3241"/>
                    <a:pt x="594" y="3247"/>
                  </a:cubicBezTo>
                  <a:cubicBezTo>
                    <a:pt x="598" y="3247"/>
                    <a:pt x="603" y="3247"/>
                    <a:pt x="607" y="3247"/>
                  </a:cubicBezTo>
                  <a:cubicBezTo>
                    <a:pt x="771" y="3247"/>
                    <a:pt x="951" y="3169"/>
                    <a:pt x="1100" y="3034"/>
                  </a:cubicBezTo>
                  <a:lnTo>
                    <a:pt x="1107" y="3027"/>
                  </a:lnTo>
                  <a:lnTo>
                    <a:pt x="1100" y="3020"/>
                  </a:lnTo>
                  <a:cubicBezTo>
                    <a:pt x="1085" y="3008"/>
                    <a:pt x="1081" y="3005"/>
                    <a:pt x="1072" y="2997"/>
                  </a:cubicBezTo>
                  <a:lnTo>
                    <a:pt x="1059" y="2986"/>
                  </a:lnTo>
                  <a:lnTo>
                    <a:pt x="1054" y="2981"/>
                  </a:lnTo>
                  <a:lnTo>
                    <a:pt x="1048" y="2985"/>
                  </a:lnTo>
                  <a:cubicBezTo>
                    <a:pt x="1004" y="3019"/>
                    <a:pt x="941" y="3062"/>
                    <a:pt x="894" y="3075"/>
                  </a:cubicBezTo>
                  <a:cubicBezTo>
                    <a:pt x="863" y="3083"/>
                    <a:pt x="831" y="3087"/>
                    <a:pt x="799" y="3087"/>
                  </a:cubicBezTo>
                  <a:cubicBezTo>
                    <a:pt x="637" y="3087"/>
                    <a:pt x="469" y="2987"/>
                    <a:pt x="381" y="2837"/>
                  </a:cubicBezTo>
                  <a:cubicBezTo>
                    <a:pt x="306" y="2710"/>
                    <a:pt x="303" y="2573"/>
                    <a:pt x="370" y="2451"/>
                  </a:cubicBezTo>
                  <a:cubicBezTo>
                    <a:pt x="411" y="2377"/>
                    <a:pt x="447" y="2340"/>
                    <a:pt x="493" y="2304"/>
                  </a:cubicBezTo>
                  <a:cubicBezTo>
                    <a:pt x="515" y="2328"/>
                    <a:pt x="538" y="2351"/>
                    <a:pt x="560" y="2373"/>
                  </a:cubicBezTo>
                  <a:lnTo>
                    <a:pt x="973" y="2787"/>
                  </a:lnTo>
                  <a:lnTo>
                    <a:pt x="997" y="2811"/>
                  </a:lnTo>
                  <a:cubicBezTo>
                    <a:pt x="1021" y="2835"/>
                    <a:pt x="1042" y="2857"/>
                    <a:pt x="1062" y="2876"/>
                  </a:cubicBezTo>
                  <a:cubicBezTo>
                    <a:pt x="1073" y="2888"/>
                    <a:pt x="1085" y="2900"/>
                    <a:pt x="1098" y="2911"/>
                  </a:cubicBezTo>
                  <a:lnTo>
                    <a:pt x="1126" y="2939"/>
                  </a:lnTo>
                  <a:cubicBezTo>
                    <a:pt x="1429" y="3230"/>
                    <a:pt x="1789" y="3243"/>
                    <a:pt x="1792" y="3243"/>
                  </a:cubicBezTo>
                  <a:cubicBezTo>
                    <a:pt x="1792" y="3243"/>
                    <a:pt x="1844" y="3248"/>
                    <a:pt x="1907" y="3248"/>
                  </a:cubicBezTo>
                  <a:cubicBezTo>
                    <a:pt x="1970" y="3248"/>
                    <a:pt x="2021" y="3243"/>
                    <a:pt x="2060" y="3232"/>
                  </a:cubicBezTo>
                  <a:lnTo>
                    <a:pt x="2066" y="3230"/>
                  </a:lnTo>
                  <a:lnTo>
                    <a:pt x="2066" y="3158"/>
                  </a:lnTo>
                  <a:lnTo>
                    <a:pt x="2055" y="3160"/>
                  </a:lnTo>
                  <a:cubicBezTo>
                    <a:pt x="2051" y="3161"/>
                    <a:pt x="2026" y="3164"/>
                    <a:pt x="1987" y="3164"/>
                  </a:cubicBezTo>
                  <a:close/>
                  <a:moveTo>
                    <a:pt x="4897" y="4043"/>
                  </a:moveTo>
                  <a:cubicBezTo>
                    <a:pt x="4731" y="4043"/>
                    <a:pt x="4576" y="3955"/>
                    <a:pt x="4460" y="3797"/>
                  </a:cubicBezTo>
                  <a:cubicBezTo>
                    <a:pt x="4343" y="3637"/>
                    <a:pt x="4279" y="3423"/>
                    <a:pt x="4279" y="3195"/>
                  </a:cubicBezTo>
                  <a:cubicBezTo>
                    <a:pt x="4279" y="2877"/>
                    <a:pt x="4510" y="2609"/>
                    <a:pt x="4784" y="2609"/>
                  </a:cubicBezTo>
                  <a:cubicBezTo>
                    <a:pt x="4945" y="2609"/>
                    <a:pt x="5098" y="2693"/>
                    <a:pt x="5215" y="2846"/>
                  </a:cubicBezTo>
                  <a:cubicBezTo>
                    <a:pt x="5332" y="3001"/>
                    <a:pt x="5397" y="3204"/>
                    <a:pt x="5397" y="3420"/>
                  </a:cubicBezTo>
                  <a:cubicBezTo>
                    <a:pt x="5397" y="3804"/>
                    <a:pt x="5138" y="4043"/>
                    <a:pt x="4897" y="4043"/>
                  </a:cubicBezTo>
                  <a:moveTo>
                    <a:pt x="4840" y="2496"/>
                  </a:moveTo>
                  <a:cubicBezTo>
                    <a:pt x="4631" y="2496"/>
                    <a:pt x="4425" y="2572"/>
                    <a:pt x="4275" y="2706"/>
                  </a:cubicBezTo>
                  <a:cubicBezTo>
                    <a:pt x="4153" y="2813"/>
                    <a:pt x="4009" y="3008"/>
                    <a:pt x="4009" y="3329"/>
                  </a:cubicBezTo>
                  <a:cubicBezTo>
                    <a:pt x="4009" y="3555"/>
                    <a:pt x="4095" y="3764"/>
                    <a:pt x="4251" y="3917"/>
                  </a:cubicBezTo>
                  <a:cubicBezTo>
                    <a:pt x="4408" y="4070"/>
                    <a:pt x="4621" y="4155"/>
                    <a:pt x="4851" y="4155"/>
                  </a:cubicBezTo>
                  <a:cubicBezTo>
                    <a:pt x="5309" y="4155"/>
                    <a:pt x="5667" y="3788"/>
                    <a:pt x="5667" y="3321"/>
                  </a:cubicBezTo>
                  <a:cubicBezTo>
                    <a:pt x="5667" y="2851"/>
                    <a:pt x="5311" y="2496"/>
                    <a:pt x="4840" y="2496"/>
                  </a:cubicBezTo>
                  <a:moveTo>
                    <a:pt x="2684" y="1912"/>
                  </a:moveTo>
                  <a:lnTo>
                    <a:pt x="2732" y="1483"/>
                  </a:lnTo>
                  <a:lnTo>
                    <a:pt x="2733" y="1473"/>
                  </a:lnTo>
                  <a:lnTo>
                    <a:pt x="2664" y="1473"/>
                  </a:lnTo>
                  <a:lnTo>
                    <a:pt x="2662" y="1480"/>
                  </a:lnTo>
                  <a:cubicBezTo>
                    <a:pt x="2586" y="1746"/>
                    <a:pt x="2526" y="1782"/>
                    <a:pt x="2326" y="1782"/>
                  </a:cubicBezTo>
                  <a:lnTo>
                    <a:pt x="1864" y="1782"/>
                  </a:lnTo>
                  <a:cubicBezTo>
                    <a:pt x="1782" y="1782"/>
                    <a:pt x="1754" y="1754"/>
                    <a:pt x="1754" y="1677"/>
                  </a:cubicBezTo>
                  <a:lnTo>
                    <a:pt x="1754" y="278"/>
                  </a:lnTo>
                  <a:cubicBezTo>
                    <a:pt x="1754" y="103"/>
                    <a:pt x="1794" y="79"/>
                    <a:pt x="1955" y="76"/>
                  </a:cubicBezTo>
                  <a:lnTo>
                    <a:pt x="1964" y="76"/>
                  </a:lnTo>
                  <a:lnTo>
                    <a:pt x="1964" y="0"/>
                  </a:lnTo>
                  <a:lnTo>
                    <a:pt x="1280" y="0"/>
                  </a:lnTo>
                  <a:lnTo>
                    <a:pt x="1280" y="76"/>
                  </a:lnTo>
                  <a:lnTo>
                    <a:pt x="1288" y="76"/>
                  </a:lnTo>
                  <a:cubicBezTo>
                    <a:pt x="1441" y="82"/>
                    <a:pt x="1490" y="135"/>
                    <a:pt x="1490" y="296"/>
                  </a:cubicBezTo>
                  <a:lnTo>
                    <a:pt x="1490" y="1651"/>
                  </a:lnTo>
                  <a:cubicBezTo>
                    <a:pt x="1490" y="1798"/>
                    <a:pt x="1448" y="1843"/>
                    <a:pt x="1312" y="1843"/>
                  </a:cubicBezTo>
                  <a:lnTo>
                    <a:pt x="1280" y="1843"/>
                  </a:lnTo>
                  <a:lnTo>
                    <a:pt x="1280" y="1920"/>
                  </a:lnTo>
                  <a:lnTo>
                    <a:pt x="2683" y="1920"/>
                  </a:lnTo>
                  <a:lnTo>
                    <a:pt x="2684" y="1912"/>
                  </a:lnTo>
                  <a:close/>
                  <a:moveTo>
                    <a:pt x="3112" y="683"/>
                  </a:moveTo>
                  <a:cubicBezTo>
                    <a:pt x="3188" y="540"/>
                    <a:pt x="3309" y="462"/>
                    <a:pt x="3451" y="462"/>
                  </a:cubicBezTo>
                  <a:cubicBezTo>
                    <a:pt x="3459" y="462"/>
                    <a:pt x="3467" y="462"/>
                    <a:pt x="3475" y="463"/>
                  </a:cubicBezTo>
                  <a:cubicBezTo>
                    <a:pt x="3703" y="476"/>
                    <a:pt x="3833" y="713"/>
                    <a:pt x="3844" y="940"/>
                  </a:cubicBezTo>
                  <a:lnTo>
                    <a:pt x="3844" y="945"/>
                  </a:lnTo>
                  <a:cubicBezTo>
                    <a:pt x="3844" y="950"/>
                    <a:pt x="3844" y="957"/>
                    <a:pt x="3845" y="966"/>
                  </a:cubicBezTo>
                  <a:lnTo>
                    <a:pt x="3023" y="966"/>
                  </a:lnTo>
                  <a:cubicBezTo>
                    <a:pt x="3037" y="862"/>
                    <a:pt x="3068" y="765"/>
                    <a:pt x="3112" y="683"/>
                  </a:cubicBezTo>
                  <a:moveTo>
                    <a:pt x="3432" y="1969"/>
                  </a:moveTo>
                  <a:cubicBezTo>
                    <a:pt x="3756" y="1969"/>
                    <a:pt x="4002" y="1723"/>
                    <a:pt x="4120" y="1576"/>
                  </a:cubicBezTo>
                  <a:lnTo>
                    <a:pt x="4125" y="1570"/>
                  </a:lnTo>
                  <a:lnTo>
                    <a:pt x="4120" y="1565"/>
                  </a:lnTo>
                  <a:lnTo>
                    <a:pt x="4077" y="1520"/>
                  </a:lnTo>
                  <a:lnTo>
                    <a:pt x="4071" y="1512"/>
                  </a:lnTo>
                  <a:lnTo>
                    <a:pt x="4064" y="1520"/>
                  </a:lnTo>
                  <a:cubicBezTo>
                    <a:pt x="3926" y="1681"/>
                    <a:pt x="3753" y="1770"/>
                    <a:pt x="3576" y="1770"/>
                  </a:cubicBezTo>
                  <a:cubicBezTo>
                    <a:pt x="3566" y="1770"/>
                    <a:pt x="3557" y="1770"/>
                    <a:pt x="3547" y="1769"/>
                  </a:cubicBezTo>
                  <a:cubicBezTo>
                    <a:pt x="3170" y="1748"/>
                    <a:pt x="3008" y="1410"/>
                    <a:pt x="3014" y="1081"/>
                  </a:cubicBezTo>
                  <a:lnTo>
                    <a:pt x="4134" y="1081"/>
                  </a:lnTo>
                  <a:lnTo>
                    <a:pt x="4134" y="1073"/>
                  </a:lnTo>
                  <a:lnTo>
                    <a:pt x="4134" y="1061"/>
                  </a:lnTo>
                  <a:cubicBezTo>
                    <a:pt x="4134" y="1049"/>
                    <a:pt x="4135" y="1036"/>
                    <a:pt x="4134" y="1024"/>
                  </a:cubicBezTo>
                  <a:lnTo>
                    <a:pt x="4133" y="1007"/>
                  </a:lnTo>
                  <a:cubicBezTo>
                    <a:pt x="4131" y="983"/>
                    <a:pt x="4130" y="961"/>
                    <a:pt x="4127" y="938"/>
                  </a:cubicBezTo>
                  <a:cubicBezTo>
                    <a:pt x="4104" y="771"/>
                    <a:pt x="4008" y="600"/>
                    <a:pt x="3876" y="493"/>
                  </a:cubicBezTo>
                  <a:cubicBezTo>
                    <a:pt x="3780" y="415"/>
                    <a:pt x="3629" y="366"/>
                    <a:pt x="3481" y="366"/>
                  </a:cubicBezTo>
                  <a:cubicBezTo>
                    <a:pt x="3007" y="366"/>
                    <a:pt x="2758" y="778"/>
                    <a:pt x="2758" y="1184"/>
                  </a:cubicBezTo>
                  <a:cubicBezTo>
                    <a:pt x="2758" y="1398"/>
                    <a:pt x="2827" y="1597"/>
                    <a:pt x="2953" y="1743"/>
                  </a:cubicBezTo>
                  <a:cubicBezTo>
                    <a:pt x="3078" y="1889"/>
                    <a:pt x="3248" y="1969"/>
                    <a:pt x="3432" y="1969"/>
                  </a:cubicBezTo>
                  <a:moveTo>
                    <a:pt x="4624" y="683"/>
                  </a:moveTo>
                  <a:cubicBezTo>
                    <a:pt x="4700" y="540"/>
                    <a:pt x="4820" y="462"/>
                    <a:pt x="4962" y="462"/>
                  </a:cubicBezTo>
                  <a:cubicBezTo>
                    <a:pt x="4970" y="462"/>
                    <a:pt x="4978" y="462"/>
                    <a:pt x="4986" y="463"/>
                  </a:cubicBezTo>
                  <a:cubicBezTo>
                    <a:pt x="5214" y="476"/>
                    <a:pt x="5344" y="713"/>
                    <a:pt x="5355" y="940"/>
                  </a:cubicBezTo>
                  <a:cubicBezTo>
                    <a:pt x="5355" y="942"/>
                    <a:pt x="5356" y="952"/>
                    <a:pt x="5356" y="965"/>
                  </a:cubicBezTo>
                  <a:lnTo>
                    <a:pt x="5356" y="966"/>
                  </a:lnTo>
                  <a:lnTo>
                    <a:pt x="4534" y="966"/>
                  </a:lnTo>
                  <a:cubicBezTo>
                    <a:pt x="4549" y="862"/>
                    <a:pt x="4580" y="764"/>
                    <a:pt x="4624" y="683"/>
                  </a:cubicBezTo>
                  <a:moveTo>
                    <a:pt x="4944" y="1969"/>
                  </a:moveTo>
                  <a:cubicBezTo>
                    <a:pt x="5268" y="1969"/>
                    <a:pt x="5514" y="1723"/>
                    <a:pt x="5631" y="1576"/>
                  </a:cubicBezTo>
                  <a:lnTo>
                    <a:pt x="5636" y="1570"/>
                  </a:lnTo>
                  <a:lnTo>
                    <a:pt x="5631" y="1565"/>
                  </a:lnTo>
                  <a:lnTo>
                    <a:pt x="5589" y="1519"/>
                  </a:lnTo>
                  <a:lnTo>
                    <a:pt x="5582" y="1512"/>
                  </a:lnTo>
                  <a:lnTo>
                    <a:pt x="5576" y="1520"/>
                  </a:lnTo>
                  <a:cubicBezTo>
                    <a:pt x="5438" y="1681"/>
                    <a:pt x="5264" y="1770"/>
                    <a:pt x="5087" y="1770"/>
                  </a:cubicBezTo>
                  <a:cubicBezTo>
                    <a:pt x="5078" y="1770"/>
                    <a:pt x="5068" y="1770"/>
                    <a:pt x="5058" y="1769"/>
                  </a:cubicBezTo>
                  <a:cubicBezTo>
                    <a:pt x="4681" y="1748"/>
                    <a:pt x="4519" y="1410"/>
                    <a:pt x="4525" y="1081"/>
                  </a:cubicBezTo>
                  <a:lnTo>
                    <a:pt x="5646" y="1081"/>
                  </a:lnTo>
                  <a:lnTo>
                    <a:pt x="5646" y="1073"/>
                  </a:lnTo>
                  <a:cubicBezTo>
                    <a:pt x="5646" y="1057"/>
                    <a:pt x="5646" y="1040"/>
                    <a:pt x="5645" y="1024"/>
                  </a:cubicBezTo>
                  <a:cubicBezTo>
                    <a:pt x="5643" y="994"/>
                    <a:pt x="5641" y="967"/>
                    <a:pt x="5638" y="938"/>
                  </a:cubicBezTo>
                  <a:cubicBezTo>
                    <a:pt x="5616" y="771"/>
                    <a:pt x="5520" y="600"/>
                    <a:pt x="5387" y="493"/>
                  </a:cubicBezTo>
                  <a:cubicBezTo>
                    <a:pt x="5292" y="415"/>
                    <a:pt x="5140" y="366"/>
                    <a:pt x="4992" y="366"/>
                  </a:cubicBezTo>
                  <a:cubicBezTo>
                    <a:pt x="4518" y="366"/>
                    <a:pt x="4270" y="778"/>
                    <a:pt x="4270" y="1184"/>
                  </a:cubicBezTo>
                  <a:cubicBezTo>
                    <a:pt x="4270" y="1398"/>
                    <a:pt x="4339" y="1597"/>
                    <a:pt x="4464" y="1743"/>
                  </a:cubicBezTo>
                  <a:cubicBezTo>
                    <a:pt x="4589" y="1889"/>
                    <a:pt x="4760" y="1969"/>
                    <a:pt x="4944" y="1969"/>
                  </a:cubicBezTo>
                  <a:moveTo>
                    <a:pt x="3876" y="3955"/>
                  </a:moveTo>
                  <a:cubicBezTo>
                    <a:pt x="3827" y="3906"/>
                    <a:pt x="3745" y="3821"/>
                    <a:pt x="3641" y="3713"/>
                  </a:cubicBezTo>
                  <a:cubicBezTo>
                    <a:pt x="3532" y="3600"/>
                    <a:pt x="3395" y="3458"/>
                    <a:pt x="3237" y="3295"/>
                  </a:cubicBezTo>
                  <a:cubicBezTo>
                    <a:pt x="3114" y="3169"/>
                    <a:pt x="3031" y="3123"/>
                    <a:pt x="2979" y="3108"/>
                  </a:cubicBezTo>
                  <a:cubicBezTo>
                    <a:pt x="3162" y="2971"/>
                    <a:pt x="3379" y="2710"/>
                    <a:pt x="3525" y="2535"/>
                  </a:cubicBezTo>
                  <a:cubicBezTo>
                    <a:pt x="3577" y="2472"/>
                    <a:pt x="3619" y="2422"/>
                    <a:pt x="3643" y="2397"/>
                  </a:cubicBezTo>
                  <a:cubicBezTo>
                    <a:pt x="3723" y="2316"/>
                    <a:pt x="3802" y="2285"/>
                    <a:pt x="3959" y="2276"/>
                  </a:cubicBezTo>
                  <a:lnTo>
                    <a:pt x="3968" y="2275"/>
                  </a:lnTo>
                  <a:lnTo>
                    <a:pt x="3968" y="2199"/>
                  </a:lnTo>
                  <a:lnTo>
                    <a:pt x="3294" y="2199"/>
                  </a:lnTo>
                  <a:lnTo>
                    <a:pt x="3294" y="2274"/>
                  </a:lnTo>
                  <a:lnTo>
                    <a:pt x="3302" y="2275"/>
                  </a:lnTo>
                  <a:cubicBezTo>
                    <a:pt x="3429" y="2280"/>
                    <a:pt x="3452" y="2307"/>
                    <a:pt x="3452" y="2360"/>
                  </a:cubicBezTo>
                  <a:cubicBezTo>
                    <a:pt x="3452" y="2454"/>
                    <a:pt x="3167" y="2736"/>
                    <a:pt x="2938" y="2962"/>
                  </a:cubicBezTo>
                  <a:lnTo>
                    <a:pt x="2935" y="2965"/>
                  </a:lnTo>
                  <a:cubicBezTo>
                    <a:pt x="2837" y="3062"/>
                    <a:pt x="2747" y="3120"/>
                    <a:pt x="2653" y="3145"/>
                  </a:cubicBezTo>
                  <a:lnTo>
                    <a:pt x="2653" y="2507"/>
                  </a:lnTo>
                  <a:cubicBezTo>
                    <a:pt x="2653" y="2337"/>
                    <a:pt x="2702" y="2281"/>
                    <a:pt x="2855" y="2275"/>
                  </a:cubicBezTo>
                  <a:lnTo>
                    <a:pt x="2864" y="2274"/>
                  </a:lnTo>
                  <a:lnTo>
                    <a:pt x="2864" y="2199"/>
                  </a:lnTo>
                  <a:lnTo>
                    <a:pt x="2178" y="2199"/>
                  </a:lnTo>
                  <a:lnTo>
                    <a:pt x="2178" y="2274"/>
                  </a:lnTo>
                  <a:lnTo>
                    <a:pt x="2186" y="2274"/>
                  </a:lnTo>
                  <a:cubicBezTo>
                    <a:pt x="2318" y="2279"/>
                    <a:pt x="2390" y="2314"/>
                    <a:pt x="2390" y="2485"/>
                  </a:cubicBezTo>
                  <a:lnTo>
                    <a:pt x="2390" y="3827"/>
                  </a:lnTo>
                  <a:cubicBezTo>
                    <a:pt x="2390" y="3961"/>
                    <a:pt x="2357" y="4034"/>
                    <a:pt x="2186" y="4041"/>
                  </a:cubicBezTo>
                  <a:lnTo>
                    <a:pt x="2178" y="4041"/>
                  </a:lnTo>
                  <a:lnTo>
                    <a:pt x="2178" y="4116"/>
                  </a:lnTo>
                  <a:lnTo>
                    <a:pt x="2864" y="4116"/>
                  </a:lnTo>
                  <a:lnTo>
                    <a:pt x="2864" y="4041"/>
                  </a:lnTo>
                  <a:lnTo>
                    <a:pt x="2855" y="4041"/>
                  </a:lnTo>
                  <a:cubicBezTo>
                    <a:pt x="2700" y="4035"/>
                    <a:pt x="2653" y="3977"/>
                    <a:pt x="2653" y="3796"/>
                  </a:cubicBezTo>
                  <a:lnTo>
                    <a:pt x="2653" y="3231"/>
                  </a:lnTo>
                  <a:cubicBezTo>
                    <a:pt x="2656" y="3231"/>
                    <a:pt x="2658" y="3231"/>
                    <a:pt x="2661" y="3231"/>
                  </a:cubicBezTo>
                  <a:cubicBezTo>
                    <a:pt x="2762" y="3231"/>
                    <a:pt x="2865" y="3276"/>
                    <a:pt x="3088" y="3506"/>
                  </a:cubicBezTo>
                  <a:cubicBezTo>
                    <a:pt x="3172" y="3592"/>
                    <a:pt x="3242" y="3663"/>
                    <a:pt x="3299" y="3721"/>
                  </a:cubicBezTo>
                  <a:cubicBezTo>
                    <a:pt x="3438" y="3860"/>
                    <a:pt x="3508" y="3931"/>
                    <a:pt x="3508" y="3964"/>
                  </a:cubicBezTo>
                  <a:cubicBezTo>
                    <a:pt x="3508" y="3996"/>
                    <a:pt x="3493" y="4029"/>
                    <a:pt x="3377" y="4038"/>
                  </a:cubicBezTo>
                  <a:lnTo>
                    <a:pt x="3369" y="4039"/>
                  </a:lnTo>
                  <a:lnTo>
                    <a:pt x="3369" y="4116"/>
                  </a:lnTo>
                  <a:lnTo>
                    <a:pt x="4132" y="4116"/>
                  </a:lnTo>
                  <a:lnTo>
                    <a:pt x="4132" y="4040"/>
                  </a:lnTo>
                  <a:lnTo>
                    <a:pt x="4123" y="4040"/>
                  </a:lnTo>
                  <a:cubicBezTo>
                    <a:pt x="3978" y="4032"/>
                    <a:pt x="3919" y="4001"/>
                    <a:pt x="3876" y="3955"/>
                  </a:cubicBezTo>
                </a:path>
              </a:pathLst>
            </a:custGeom>
            <a:gradFill>
              <a:gsLst>
                <a:gs pos="0">
                  <a:srgbClr val="FFB700"/>
                </a:gs>
                <a:gs pos="90000">
                  <a:srgbClr val="FF4D1B"/>
                </a:gs>
              </a:gsLst>
              <a:lin ang="2700000" scaled="1"/>
            </a:gradFill>
            <a:ln>
              <a:noFill/>
            </a:ln>
            <a:effectLst>
              <a:innerShdw dist="12700" dir="135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1013">
                <a:solidFill>
                  <a:srgbClr val="FFFFFF"/>
                </a:solidFill>
                <a:latin typeface="맑은 고딕" panose="020B0503020000020004" pitchFamily="50" charset="-127"/>
                <a:ea typeface="맑은 고딕" panose="020B0503020000020004" pitchFamily="50" charset="-127"/>
              </a:endParaRPr>
            </a:p>
          </p:txBody>
        </p:sp>
      </p:grpSp>
      <p:sp>
        <p:nvSpPr>
          <p:cNvPr id="14" name="모서리가 둥근 직사각형 13"/>
          <p:cNvSpPr/>
          <p:nvPr userDrawn="1"/>
        </p:nvSpPr>
        <p:spPr>
          <a:xfrm>
            <a:off x="999263" y="1504407"/>
            <a:ext cx="3882501" cy="3693111"/>
          </a:xfrm>
          <a:prstGeom prst="roundRect">
            <a:avLst/>
          </a:prstGeom>
          <a:solidFill>
            <a:srgbClr val="EBECF0"/>
          </a:solidFill>
          <a:ln w="12700" cap="flat" cmpd="sng" algn="ctr">
            <a:noFill/>
            <a:prstDash val="solid"/>
            <a:miter lim="800000"/>
          </a:ln>
          <a:effectLst>
            <a:outerShdw blurRad="114300" dist="114300" dir="13500000" algn="br" rotWithShape="0">
              <a:srgbClr val="FFFFFF">
                <a:alpha val="56000"/>
              </a:srgbClr>
            </a:outerShdw>
          </a:effectLst>
        </p:spPr>
        <p:txBody>
          <a:bodyPr rtlCol="0" anchor="ctr"/>
          <a:lstStyle/>
          <a:p>
            <a:pPr algn="ctr" defTabSz="914400"/>
            <a:endParaRPr lang="ko-KR" altLang="en-US" sz="1800" kern="0">
              <a:solidFill>
                <a:prstClr val="white"/>
              </a:solidFill>
              <a:latin typeface="맑은 고딕" panose="020B0503020000020004" pitchFamily="50" charset="-127"/>
              <a:ea typeface="맑은 고딕" panose="020B0503020000020004" pitchFamily="50" charset="-127"/>
            </a:endParaRPr>
          </a:p>
        </p:txBody>
      </p:sp>
      <p:sp>
        <p:nvSpPr>
          <p:cNvPr id="15" name="모서리가 둥근 직사각형 14"/>
          <p:cNvSpPr/>
          <p:nvPr userDrawn="1"/>
        </p:nvSpPr>
        <p:spPr>
          <a:xfrm>
            <a:off x="1016692" y="1531294"/>
            <a:ext cx="3840000" cy="3780000"/>
          </a:xfrm>
          <a:prstGeom prst="roundRect">
            <a:avLst/>
          </a:prstGeom>
          <a:solidFill>
            <a:srgbClr val="EBECF0"/>
          </a:solidFill>
          <a:ln w="12700" cap="flat" cmpd="sng" algn="ctr">
            <a:noFill/>
            <a:prstDash val="solid"/>
            <a:miter lim="800000"/>
          </a:ln>
          <a:effectLst>
            <a:outerShdw blurRad="177800" dist="114300" dir="2700000" algn="tl" rotWithShape="0">
              <a:srgbClr val="ACB0C0">
                <a:alpha val="42000"/>
              </a:srgbClr>
            </a:outerShdw>
          </a:effectLst>
        </p:spPr>
        <p:txBody>
          <a:bodyPr rtlCol="0" anchor="ctr"/>
          <a:lstStyle/>
          <a:p>
            <a:pPr algn="ctr" defTabSz="914400"/>
            <a:endParaRPr lang="ko-KR" altLang="en-US" sz="1800" kern="0">
              <a:solidFill>
                <a:prstClr val="white"/>
              </a:solidFill>
              <a:latin typeface="맑은 고딕" panose="020B0503020000020004" pitchFamily="50" charset="-127"/>
              <a:ea typeface="맑은 고딕" panose="020B0503020000020004" pitchFamily="50" charset="-127"/>
            </a:endParaRPr>
          </a:p>
        </p:txBody>
      </p:sp>
      <p:sp>
        <p:nvSpPr>
          <p:cNvPr id="5" name="그림 개체 틀 4"/>
          <p:cNvSpPr>
            <a:spLocks noGrp="1"/>
          </p:cNvSpPr>
          <p:nvPr>
            <p:ph type="pic" sz="quarter" idx="13" hasCustomPrompt="1"/>
          </p:nvPr>
        </p:nvSpPr>
        <p:spPr>
          <a:xfrm>
            <a:off x="1136692" y="1621294"/>
            <a:ext cx="3600000" cy="3600000"/>
          </a:xfrm>
          <a:prstGeom prst="roundRect">
            <a:avLst>
              <a:gd name="adj" fmla="val 15806"/>
            </a:avLst>
          </a:prstGeom>
          <a:gradFill flip="none" rotWithShape="1">
            <a:gsLst>
              <a:gs pos="0">
                <a:schemeClr val="bg1"/>
              </a:gs>
              <a:gs pos="80000">
                <a:srgbClr val="EBECF0"/>
              </a:gs>
            </a:gsLst>
            <a:lin ang="16200000" scaled="1"/>
            <a:tileRect/>
          </a:gradFill>
        </p:spPr>
        <p:txBody>
          <a:bodyPr vert="horz" lIns="91440" tIns="45720" rIns="91440" bIns="45720" rtlCol="0">
            <a:normAutofit/>
          </a:bodyPr>
          <a:lstStyle>
            <a:lvl1pPr>
              <a:defRPr lang="ko-KR" altLang="en-US" sz="1000" spc="-150" dirty="0">
                <a:latin typeface="맑은 고딕" panose="020B0503020000020004" pitchFamily="50" charset="-127"/>
                <a:ea typeface="맑은 고딕" panose="020B0503020000020004" pitchFamily="50" charset="-127"/>
              </a:defRPr>
            </a:lvl1pPr>
          </a:lstStyle>
          <a:p>
            <a:pPr marL="0" lvl="0" indent="0">
              <a:lnSpc>
                <a:spcPct val="100000"/>
              </a:lnSpc>
              <a:spcBef>
                <a:spcPts val="0"/>
              </a:spcBef>
              <a:buNone/>
            </a:pPr>
            <a:r>
              <a:rPr lang="ko-KR" altLang="en-US" dirty="0"/>
              <a:t>아이콘을 클릭 해서 사진을 넣어주세요</a:t>
            </a:r>
          </a:p>
        </p:txBody>
      </p:sp>
      <p:sp>
        <p:nvSpPr>
          <p:cNvPr id="11" name="TextBox 10"/>
          <p:cNvSpPr txBox="1"/>
          <p:nvPr userDrawn="1"/>
        </p:nvSpPr>
        <p:spPr>
          <a:xfrm>
            <a:off x="177800" y="6740753"/>
            <a:ext cx="1303242" cy="107722"/>
          </a:xfrm>
          <a:prstGeom prst="rect">
            <a:avLst/>
          </a:prstGeom>
          <a:noFill/>
        </p:spPr>
        <p:txBody>
          <a:bodyPr wrap="none" lIns="0" tIns="0" rIns="0" bIns="0" rtlCol="0">
            <a:spAutoFit/>
          </a:bodyPr>
          <a:lstStyle/>
          <a:p>
            <a:r>
              <a:rPr lang="en-US" altLang="ko-KR" sz="700" i="1" dirty="0">
                <a:solidFill>
                  <a:schemeClr val="bg2">
                    <a:lumMod val="50000"/>
                  </a:schemeClr>
                </a:solidFill>
                <a:latin typeface="Arial" panose="020B0604020202020204" pitchFamily="34" charset="0"/>
                <a:cs typeface="Arial" panose="020B0604020202020204" pitchFamily="34" charset="0"/>
              </a:rPr>
              <a:t>CONFIDENTIAL &amp; PRIVILEGED</a:t>
            </a:r>
            <a:endParaRPr lang="ko-KR" altLang="en-US" sz="700" i="1" dirty="0">
              <a:solidFill>
                <a:schemeClr val="bg2">
                  <a:lumMod val="50000"/>
                </a:schemeClr>
              </a:solidFill>
              <a:latin typeface="Arial" panose="020B0604020202020204" pitchFamily="34" charset="0"/>
              <a:cs typeface="Arial" panose="020B0604020202020204" pitchFamily="34" charset="0"/>
            </a:endParaRPr>
          </a:p>
        </p:txBody>
      </p:sp>
      <p:sp>
        <p:nvSpPr>
          <p:cNvPr id="13" name="슬라이드 번호 개체 틀 1"/>
          <p:cNvSpPr txBox="1">
            <a:spLocks/>
          </p:cNvSpPr>
          <p:nvPr userDrawn="1"/>
        </p:nvSpPr>
        <p:spPr>
          <a:xfrm>
            <a:off x="11548533" y="6560972"/>
            <a:ext cx="643467" cy="28750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3252FE43-74DF-4B1B-855A-1EB0017CF65B}" type="slidenum">
              <a:rPr lang="ko-KR" altLang="en-US" sz="1000" smtClean="0">
                <a:solidFill>
                  <a:srgbClr val="3F3F3F">
                    <a:lumMod val="65000"/>
                    <a:lumOff val="35000"/>
                  </a:srgbClr>
                </a:solidFill>
                <a:latin typeface="맑은 고딕" panose="020B0503020000020004" pitchFamily="50" charset="-127"/>
                <a:ea typeface="맑은 고딕" panose="020B0503020000020004" pitchFamily="50" charset="-127"/>
              </a:rPr>
              <a:pPr algn="r">
                <a:defRPr/>
              </a:pPr>
              <a:t>‹#›</a:t>
            </a:fld>
            <a:endParaRPr lang="ko-KR" altLang="en-US" sz="1000" dirty="0">
              <a:solidFill>
                <a:srgbClr val="3F3F3F">
                  <a:lumMod val="65000"/>
                  <a:lumOff val="35000"/>
                </a:srgbClr>
              </a:solidFill>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33045043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p14="http://schemas.microsoft.com/office/powerpoint/2010/main"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D2E0E5-7FAE-45F0-B863-3B249E39F96D}" type="datetime1">
              <a:rPr lang="ko-KR" altLang="en-US" smtClean="0"/>
              <a:pPr/>
              <a:t>2025-09-15</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3252FE43-74DF-4B1B-855A-1EB0017CF65B}" type="slidenum">
              <a:rPr lang="ko-KR" altLang="en-US" smtClean="0"/>
              <a:pPr/>
              <a:t>‹#›</a:t>
            </a:fld>
            <a:endParaRPr lang="ko-KR" altLang="en-US"/>
          </a:p>
        </p:txBody>
      </p:sp>
    </p:spTree>
    <p:extLst>
      <p:ext uri="{BB962C8B-B14F-4D97-AF65-F5344CB8AC3E}">
        <p14:creationId xmlns:p14="http://schemas.microsoft.com/office/powerpoint/2010/main" val="989176354"/>
      </p:ext>
    </p:extLst>
  </p:cSld>
  <p:clrMapOvr>
    <a:masterClrMapping/>
  </p:clrMapOvr>
  <p:hf hdr="0" ftr="0" dt="0"/>
</p:sldLayout>
</file>

<file path=ppt/slideLayouts/slideLayout41.xml><?xml version="1.0" encoding="utf-8"?>
<p:sldLayout xmlns:p14="http://schemas.microsoft.com/office/powerpoint/2010/main"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D2E0E5-7FAE-45F0-B863-3B249E39F96D}" type="datetime1">
              <a:rPr lang="ko-KR" altLang="en-US" smtClean="0"/>
              <a:pPr/>
              <a:t>2025-09-15</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3252FE43-74DF-4B1B-855A-1EB0017CF65B}" type="slidenum">
              <a:rPr lang="ko-KR" altLang="en-US" smtClean="0"/>
              <a:pPr/>
              <a:t>‹#›</a:t>
            </a:fld>
            <a:endParaRPr lang="ko-KR" altLang="en-US"/>
          </a:p>
        </p:txBody>
      </p:sp>
    </p:spTree>
    <p:extLst>
      <p:ext uri="{BB962C8B-B14F-4D97-AF65-F5344CB8AC3E}">
        <p14:creationId xmlns:p14="http://schemas.microsoft.com/office/powerpoint/2010/main" val="1864332515"/>
      </p:ext>
    </p:extLst>
  </p:cSld>
  <p:clrMapOvr>
    <a:masterClrMapping/>
  </p:clrMapOvr>
  <p:hf hdr="0" ftr="0" dt="0"/>
</p:sldLayout>
</file>

<file path=ppt/slideLayouts/slideLayout42.xml><?xml version="1.0" encoding="utf-8"?>
<p:sldLayout xmlns:p14="http://schemas.microsoft.com/office/powerpoint/2010/main"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D2E0E5-7FAE-45F0-B863-3B249E39F96D}" type="datetime1">
              <a:rPr lang="ko-KR" altLang="en-US" smtClean="0"/>
              <a:pPr/>
              <a:t>2025-09-15</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3252FE43-74DF-4B1B-855A-1EB0017CF65B}" type="slidenum">
              <a:rPr lang="ko-KR" altLang="en-US" smtClean="0"/>
              <a:pPr/>
              <a:t>‹#›</a:t>
            </a:fld>
            <a:endParaRPr lang="ko-KR" altLang="en-US"/>
          </a:p>
        </p:txBody>
      </p:sp>
    </p:spTree>
    <p:extLst>
      <p:ext uri="{BB962C8B-B14F-4D97-AF65-F5344CB8AC3E}">
        <p14:creationId xmlns:p14="http://schemas.microsoft.com/office/powerpoint/2010/main" val="1282880083"/>
      </p:ext>
    </p:extLst>
  </p:cSld>
  <p:clrMapOvr>
    <a:masterClrMapping/>
  </p:clrMapOvr>
  <p:hf hdr="0" ftr="0" dt="0"/>
</p:sldLayout>
</file>

<file path=ppt/slideLayouts/slideLayout43.xml><?xml version="1.0" encoding="utf-8"?>
<p:sldLayout xmlns:p14="http://schemas.microsoft.com/office/powerpoint/2010/main" xmlns:a="http://schemas.openxmlformats.org/drawingml/2006/main" xmlns:r="http://schemas.openxmlformats.org/officeDocument/2006/relationships" xmlns:p="http://schemas.openxmlformats.org/presentationml/2006/main" userDrawn="1">
  <p:cSld name="내용슬라이드">
    <p:bg>
      <p:bgRef idx="1001">
        <a:schemeClr val="bg2"/>
      </p:bgRef>
    </p:bg>
    <p:spTree>
      <p:nvGrpSpPr>
        <p:cNvPr id="1" name=""/>
        <p:cNvGrpSpPr/>
        <p:nvPr/>
      </p:nvGrpSpPr>
      <p:grpSpPr>
        <a:xfrm>
          <a:off x="0" y="0"/>
          <a:ext cx="0" cy="0"/>
          <a:chOff x="0" y="0"/>
          <a:chExt cx="0" cy="0"/>
        </a:xfrm>
      </p:grpSpPr>
      <p:grpSp>
        <p:nvGrpSpPr>
          <p:cNvPr id="11" name="그룹 10"/>
          <p:cNvGrpSpPr/>
          <p:nvPr userDrawn="1"/>
        </p:nvGrpSpPr>
        <p:grpSpPr>
          <a:xfrm>
            <a:off x="11494714" y="231403"/>
            <a:ext cx="464857" cy="426771"/>
            <a:chOff x="5974823" y="5905999"/>
            <a:chExt cx="589354" cy="432000"/>
          </a:xfrm>
        </p:grpSpPr>
        <p:sp>
          <p:nvSpPr>
            <p:cNvPr id="12" name="Freeform 21"/>
            <p:cNvSpPr>
              <a:spLocks noChangeAspect="1" noEditPoints="1"/>
            </p:cNvSpPr>
            <p:nvPr/>
          </p:nvSpPr>
          <p:spPr bwMode="auto">
            <a:xfrm>
              <a:off x="5974823" y="5905999"/>
              <a:ext cx="589354" cy="432000"/>
            </a:xfrm>
            <a:custGeom>
              <a:avLst/>
              <a:gdLst>
                <a:gd name="T0" fmla="*/ 1907 w 5667"/>
                <a:gd name="T1" fmla="*/ 3240 h 4155"/>
                <a:gd name="T2" fmla="*/ 727 w 5667"/>
                <a:gd name="T3" fmla="*/ 1437 h 4155"/>
                <a:gd name="T4" fmla="*/ 607 w 5667"/>
                <a:gd name="T5" fmla="*/ 3238 h 4155"/>
                <a:gd name="T6" fmla="*/ 1646 w 5667"/>
                <a:gd name="T7" fmla="*/ 3074 h 4155"/>
                <a:gd name="T8" fmla="*/ 1428 w 5667"/>
                <a:gd name="T9" fmla="*/ 2646 h 4155"/>
                <a:gd name="T10" fmla="*/ 1917 w 5667"/>
                <a:gd name="T11" fmla="*/ 2274 h 4155"/>
                <a:gd name="T12" fmla="*/ 1289 w 5667"/>
                <a:gd name="T13" fmla="*/ 2275 h 4155"/>
                <a:gd name="T14" fmla="*/ 1456 w 5667"/>
                <a:gd name="T15" fmla="*/ 2415 h 4155"/>
                <a:gd name="T16" fmla="*/ 1132 w 5667"/>
                <a:gd name="T17" fmla="*/ 2608 h 4155"/>
                <a:gd name="T18" fmla="*/ 733 w 5667"/>
                <a:gd name="T19" fmla="*/ 1520 h 4155"/>
                <a:gd name="T20" fmla="*/ 1114 w 5667"/>
                <a:gd name="T21" fmla="*/ 1919 h 4155"/>
                <a:gd name="T22" fmla="*/ 1039 w 5667"/>
                <a:gd name="T23" fmla="*/ 1468 h 4155"/>
                <a:gd name="T24" fmla="*/ 979 w 5667"/>
                <a:gd name="T25" fmla="*/ 1489 h 4155"/>
                <a:gd name="T26" fmla="*/ 350 w 5667"/>
                <a:gd name="T27" fmla="*/ 2092 h 4155"/>
                <a:gd name="T28" fmla="*/ 607 w 5667"/>
                <a:gd name="T29" fmla="*/ 3247 h 4155"/>
                <a:gd name="T30" fmla="*/ 1072 w 5667"/>
                <a:gd name="T31" fmla="*/ 2997 h 4155"/>
                <a:gd name="T32" fmla="*/ 894 w 5667"/>
                <a:gd name="T33" fmla="*/ 3075 h 4155"/>
                <a:gd name="T34" fmla="*/ 493 w 5667"/>
                <a:gd name="T35" fmla="*/ 2304 h 4155"/>
                <a:gd name="T36" fmla="*/ 1062 w 5667"/>
                <a:gd name="T37" fmla="*/ 2876 h 4155"/>
                <a:gd name="T38" fmla="*/ 1907 w 5667"/>
                <a:gd name="T39" fmla="*/ 3248 h 4155"/>
                <a:gd name="T40" fmla="*/ 2055 w 5667"/>
                <a:gd name="T41" fmla="*/ 3160 h 4155"/>
                <a:gd name="T42" fmla="*/ 4279 w 5667"/>
                <a:gd name="T43" fmla="*/ 3195 h 4155"/>
                <a:gd name="T44" fmla="*/ 4897 w 5667"/>
                <a:gd name="T45" fmla="*/ 4043 h 4155"/>
                <a:gd name="T46" fmla="*/ 4251 w 5667"/>
                <a:gd name="T47" fmla="*/ 3917 h 4155"/>
                <a:gd name="T48" fmla="*/ 2684 w 5667"/>
                <a:gd name="T49" fmla="*/ 1912 h 4155"/>
                <a:gd name="T50" fmla="*/ 2662 w 5667"/>
                <a:gd name="T51" fmla="*/ 1480 h 4155"/>
                <a:gd name="T52" fmla="*/ 1754 w 5667"/>
                <a:gd name="T53" fmla="*/ 278 h 4155"/>
                <a:gd name="T54" fmla="*/ 1280 w 5667"/>
                <a:gd name="T55" fmla="*/ 0 h 4155"/>
                <a:gd name="T56" fmla="*/ 1490 w 5667"/>
                <a:gd name="T57" fmla="*/ 1651 h 4155"/>
                <a:gd name="T58" fmla="*/ 2683 w 5667"/>
                <a:gd name="T59" fmla="*/ 1920 h 4155"/>
                <a:gd name="T60" fmla="*/ 3475 w 5667"/>
                <a:gd name="T61" fmla="*/ 463 h 4155"/>
                <a:gd name="T62" fmla="*/ 3023 w 5667"/>
                <a:gd name="T63" fmla="*/ 966 h 4155"/>
                <a:gd name="T64" fmla="*/ 4125 w 5667"/>
                <a:gd name="T65" fmla="*/ 1570 h 4155"/>
                <a:gd name="T66" fmla="*/ 4064 w 5667"/>
                <a:gd name="T67" fmla="*/ 1520 h 4155"/>
                <a:gd name="T68" fmla="*/ 4134 w 5667"/>
                <a:gd name="T69" fmla="*/ 1081 h 4155"/>
                <a:gd name="T70" fmla="*/ 4133 w 5667"/>
                <a:gd name="T71" fmla="*/ 1007 h 4155"/>
                <a:gd name="T72" fmla="*/ 2758 w 5667"/>
                <a:gd name="T73" fmla="*/ 1184 h 4155"/>
                <a:gd name="T74" fmla="*/ 4962 w 5667"/>
                <a:gd name="T75" fmla="*/ 462 h 4155"/>
                <a:gd name="T76" fmla="*/ 5356 w 5667"/>
                <a:gd name="T77" fmla="*/ 966 h 4155"/>
                <a:gd name="T78" fmla="*/ 5631 w 5667"/>
                <a:gd name="T79" fmla="*/ 1576 h 4155"/>
                <a:gd name="T80" fmla="*/ 5582 w 5667"/>
                <a:gd name="T81" fmla="*/ 1512 h 4155"/>
                <a:gd name="T82" fmla="*/ 4525 w 5667"/>
                <a:gd name="T83" fmla="*/ 1081 h 4155"/>
                <a:gd name="T84" fmla="*/ 5638 w 5667"/>
                <a:gd name="T85" fmla="*/ 938 h 4155"/>
                <a:gd name="T86" fmla="*/ 4464 w 5667"/>
                <a:gd name="T87" fmla="*/ 1743 h 4155"/>
                <a:gd name="T88" fmla="*/ 3237 w 5667"/>
                <a:gd name="T89" fmla="*/ 3295 h 4155"/>
                <a:gd name="T90" fmla="*/ 3959 w 5667"/>
                <a:gd name="T91" fmla="*/ 2276 h 4155"/>
                <a:gd name="T92" fmla="*/ 3294 w 5667"/>
                <a:gd name="T93" fmla="*/ 2274 h 4155"/>
                <a:gd name="T94" fmla="*/ 2935 w 5667"/>
                <a:gd name="T95" fmla="*/ 2965 h 4155"/>
                <a:gd name="T96" fmla="*/ 2864 w 5667"/>
                <a:gd name="T97" fmla="*/ 2274 h 4155"/>
                <a:gd name="T98" fmla="*/ 2186 w 5667"/>
                <a:gd name="T99" fmla="*/ 2274 h 4155"/>
                <a:gd name="T100" fmla="*/ 2178 w 5667"/>
                <a:gd name="T101" fmla="*/ 4041 h 4155"/>
                <a:gd name="T102" fmla="*/ 2855 w 5667"/>
                <a:gd name="T103" fmla="*/ 4041 h 4155"/>
                <a:gd name="T104" fmla="*/ 3088 w 5667"/>
                <a:gd name="T105" fmla="*/ 3506 h 4155"/>
                <a:gd name="T106" fmla="*/ 3369 w 5667"/>
                <a:gd name="T107" fmla="*/ 4039 h 4155"/>
                <a:gd name="T108" fmla="*/ 4123 w 5667"/>
                <a:gd name="T109" fmla="*/ 4040 h 4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67" h="4155">
                  <a:moveTo>
                    <a:pt x="1907" y="3240"/>
                  </a:moveTo>
                  <a:cubicBezTo>
                    <a:pt x="1905" y="3240"/>
                    <a:pt x="1903" y="3240"/>
                    <a:pt x="1901" y="3240"/>
                  </a:cubicBezTo>
                  <a:cubicBezTo>
                    <a:pt x="1903" y="3240"/>
                    <a:pt x="1905" y="3240"/>
                    <a:pt x="1907" y="3240"/>
                  </a:cubicBezTo>
                  <a:cubicBezTo>
                    <a:pt x="1907" y="3240"/>
                    <a:pt x="1907" y="3240"/>
                    <a:pt x="1907" y="3240"/>
                  </a:cubicBezTo>
                  <a:close/>
                  <a:moveTo>
                    <a:pt x="727" y="1437"/>
                  </a:moveTo>
                  <a:cubicBezTo>
                    <a:pt x="728" y="1437"/>
                    <a:pt x="730" y="1437"/>
                    <a:pt x="731" y="1437"/>
                  </a:cubicBezTo>
                  <a:cubicBezTo>
                    <a:pt x="726" y="1437"/>
                    <a:pt x="721" y="1437"/>
                    <a:pt x="716" y="1437"/>
                  </a:cubicBezTo>
                  <a:cubicBezTo>
                    <a:pt x="720" y="1437"/>
                    <a:pt x="723" y="1437"/>
                    <a:pt x="727" y="1437"/>
                  </a:cubicBezTo>
                  <a:close/>
                  <a:moveTo>
                    <a:pt x="607" y="3238"/>
                  </a:moveTo>
                  <a:cubicBezTo>
                    <a:pt x="603" y="3238"/>
                    <a:pt x="598" y="3238"/>
                    <a:pt x="594" y="3238"/>
                  </a:cubicBezTo>
                  <a:cubicBezTo>
                    <a:pt x="601" y="3238"/>
                    <a:pt x="608" y="3238"/>
                    <a:pt x="616" y="3238"/>
                  </a:cubicBezTo>
                  <a:cubicBezTo>
                    <a:pt x="613" y="3238"/>
                    <a:pt x="610" y="3238"/>
                    <a:pt x="607" y="3238"/>
                  </a:cubicBezTo>
                  <a:close/>
                  <a:moveTo>
                    <a:pt x="1987" y="3164"/>
                  </a:moveTo>
                  <a:cubicBezTo>
                    <a:pt x="1943" y="3164"/>
                    <a:pt x="1876" y="3160"/>
                    <a:pt x="1809" y="3143"/>
                  </a:cubicBezTo>
                  <a:cubicBezTo>
                    <a:pt x="1773" y="3135"/>
                    <a:pt x="1736" y="3121"/>
                    <a:pt x="1699" y="3103"/>
                  </a:cubicBezTo>
                  <a:cubicBezTo>
                    <a:pt x="1681" y="3094"/>
                    <a:pt x="1664" y="3085"/>
                    <a:pt x="1646" y="3074"/>
                  </a:cubicBezTo>
                  <a:cubicBezTo>
                    <a:pt x="1570" y="3029"/>
                    <a:pt x="1492" y="2966"/>
                    <a:pt x="1409" y="2881"/>
                  </a:cubicBezTo>
                  <a:cubicBezTo>
                    <a:pt x="1409" y="2881"/>
                    <a:pt x="1375" y="2847"/>
                    <a:pt x="1320" y="2794"/>
                  </a:cubicBezTo>
                  <a:cubicBezTo>
                    <a:pt x="1332" y="2778"/>
                    <a:pt x="1343" y="2762"/>
                    <a:pt x="1355" y="2746"/>
                  </a:cubicBezTo>
                  <a:cubicBezTo>
                    <a:pt x="1380" y="2712"/>
                    <a:pt x="1405" y="2678"/>
                    <a:pt x="1428" y="2646"/>
                  </a:cubicBezTo>
                  <a:cubicBezTo>
                    <a:pt x="1447" y="2620"/>
                    <a:pt x="1464" y="2593"/>
                    <a:pt x="1481" y="2567"/>
                  </a:cubicBezTo>
                  <a:cubicBezTo>
                    <a:pt x="1535" y="2485"/>
                    <a:pt x="1586" y="2407"/>
                    <a:pt x="1665" y="2346"/>
                  </a:cubicBezTo>
                  <a:cubicBezTo>
                    <a:pt x="1758" y="2274"/>
                    <a:pt x="1842" y="2274"/>
                    <a:pt x="1904" y="2274"/>
                  </a:cubicBezTo>
                  <a:lnTo>
                    <a:pt x="1917" y="2274"/>
                  </a:lnTo>
                  <a:lnTo>
                    <a:pt x="1917" y="2199"/>
                  </a:lnTo>
                  <a:lnTo>
                    <a:pt x="1281" y="2199"/>
                  </a:lnTo>
                  <a:lnTo>
                    <a:pt x="1281" y="2275"/>
                  </a:lnTo>
                  <a:lnTo>
                    <a:pt x="1289" y="2275"/>
                  </a:lnTo>
                  <a:lnTo>
                    <a:pt x="1358" y="2280"/>
                  </a:lnTo>
                  <a:cubicBezTo>
                    <a:pt x="1401" y="2287"/>
                    <a:pt x="1443" y="2296"/>
                    <a:pt x="1459" y="2315"/>
                  </a:cubicBezTo>
                  <a:cubicBezTo>
                    <a:pt x="1477" y="2340"/>
                    <a:pt x="1467" y="2378"/>
                    <a:pt x="1457" y="2411"/>
                  </a:cubicBezTo>
                  <a:lnTo>
                    <a:pt x="1456" y="2415"/>
                  </a:lnTo>
                  <a:cubicBezTo>
                    <a:pt x="1449" y="2443"/>
                    <a:pt x="1434" y="2466"/>
                    <a:pt x="1419" y="2491"/>
                  </a:cubicBezTo>
                  <a:lnTo>
                    <a:pt x="1413" y="2501"/>
                  </a:lnTo>
                  <a:cubicBezTo>
                    <a:pt x="1384" y="2549"/>
                    <a:pt x="1331" y="2626"/>
                    <a:pt x="1254" y="2728"/>
                  </a:cubicBezTo>
                  <a:lnTo>
                    <a:pt x="1132" y="2608"/>
                  </a:lnTo>
                  <a:cubicBezTo>
                    <a:pt x="960" y="2438"/>
                    <a:pt x="747" y="2226"/>
                    <a:pt x="651" y="2131"/>
                  </a:cubicBezTo>
                  <a:cubicBezTo>
                    <a:pt x="509" y="1988"/>
                    <a:pt x="419" y="1771"/>
                    <a:pt x="541" y="1607"/>
                  </a:cubicBezTo>
                  <a:cubicBezTo>
                    <a:pt x="582" y="1552"/>
                    <a:pt x="650" y="1519"/>
                    <a:pt x="723" y="1519"/>
                  </a:cubicBezTo>
                  <a:cubicBezTo>
                    <a:pt x="727" y="1519"/>
                    <a:pt x="730" y="1519"/>
                    <a:pt x="733" y="1520"/>
                  </a:cubicBezTo>
                  <a:cubicBezTo>
                    <a:pt x="905" y="1526"/>
                    <a:pt x="1017" y="1700"/>
                    <a:pt x="1036" y="1860"/>
                  </a:cubicBezTo>
                  <a:cubicBezTo>
                    <a:pt x="1038" y="1873"/>
                    <a:pt x="1038" y="1895"/>
                    <a:pt x="1038" y="1910"/>
                  </a:cubicBezTo>
                  <a:lnTo>
                    <a:pt x="1038" y="1919"/>
                  </a:lnTo>
                  <a:lnTo>
                    <a:pt x="1114" y="1919"/>
                  </a:lnTo>
                  <a:lnTo>
                    <a:pt x="1114" y="1458"/>
                  </a:lnTo>
                  <a:lnTo>
                    <a:pt x="1039" y="1458"/>
                  </a:lnTo>
                  <a:lnTo>
                    <a:pt x="1039" y="1467"/>
                  </a:lnTo>
                  <a:lnTo>
                    <a:pt x="1039" y="1468"/>
                  </a:lnTo>
                  <a:cubicBezTo>
                    <a:pt x="1039" y="1469"/>
                    <a:pt x="1039" y="1471"/>
                    <a:pt x="1039" y="1472"/>
                  </a:cubicBezTo>
                  <a:cubicBezTo>
                    <a:pt x="1039" y="1497"/>
                    <a:pt x="1031" y="1511"/>
                    <a:pt x="1027" y="1511"/>
                  </a:cubicBezTo>
                  <a:cubicBezTo>
                    <a:pt x="1019" y="1511"/>
                    <a:pt x="1007" y="1504"/>
                    <a:pt x="996" y="1498"/>
                  </a:cubicBezTo>
                  <a:cubicBezTo>
                    <a:pt x="991" y="1495"/>
                    <a:pt x="985" y="1491"/>
                    <a:pt x="979" y="1489"/>
                  </a:cubicBezTo>
                  <a:cubicBezTo>
                    <a:pt x="917" y="1458"/>
                    <a:pt x="859" y="1440"/>
                    <a:pt x="796" y="1433"/>
                  </a:cubicBezTo>
                  <a:cubicBezTo>
                    <a:pt x="773" y="1430"/>
                    <a:pt x="749" y="1428"/>
                    <a:pt x="727" y="1428"/>
                  </a:cubicBezTo>
                  <a:cubicBezTo>
                    <a:pt x="583" y="1428"/>
                    <a:pt x="462" y="1486"/>
                    <a:pt x="386" y="1590"/>
                  </a:cubicBezTo>
                  <a:cubicBezTo>
                    <a:pt x="291" y="1721"/>
                    <a:pt x="277" y="1914"/>
                    <a:pt x="350" y="2092"/>
                  </a:cubicBezTo>
                  <a:cubicBezTo>
                    <a:pt x="370" y="2141"/>
                    <a:pt x="398" y="2188"/>
                    <a:pt x="438" y="2240"/>
                  </a:cubicBezTo>
                  <a:cubicBezTo>
                    <a:pt x="197" y="2376"/>
                    <a:pt x="0" y="2650"/>
                    <a:pt x="129" y="2937"/>
                  </a:cubicBezTo>
                  <a:cubicBezTo>
                    <a:pt x="214" y="3125"/>
                    <a:pt x="387" y="3241"/>
                    <a:pt x="594" y="3247"/>
                  </a:cubicBezTo>
                  <a:cubicBezTo>
                    <a:pt x="598" y="3247"/>
                    <a:pt x="603" y="3247"/>
                    <a:pt x="607" y="3247"/>
                  </a:cubicBezTo>
                  <a:cubicBezTo>
                    <a:pt x="771" y="3247"/>
                    <a:pt x="951" y="3169"/>
                    <a:pt x="1100" y="3034"/>
                  </a:cubicBezTo>
                  <a:lnTo>
                    <a:pt x="1107" y="3027"/>
                  </a:lnTo>
                  <a:lnTo>
                    <a:pt x="1100" y="3020"/>
                  </a:lnTo>
                  <a:cubicBezTo>
                    <a:pt x="1085" y="3008"/>
                    <a:pt x="1081" y="3005"/>
                    <a:pt x="1072" y="2997"/>
                  </a:cubicBezTo>
                  <a:lnTo>
                    <a:pt x="1059" y="2986"/>
                  </a:lnTo>
                  <a:lnTo>
                    <a:pt x="1054" y="2981"/>
                  </a:lnTo>
                  <a:lnTo>
                    <a:pt x="1048" y="2985"/>
                  </a:lnTo>
                  <a:cubicBezTo>
                    <a:pt x="1004" y="3019"/>
                    <a:pt x="941" y="3062"/>
                    <a:pt x="894" y="3075"/>
                  </a:cubicBezTo>
                  <a:cubicBezTo>
                    <a:pt x="863" y="3083"/>
                    <a:pt x="831" y="3087"/>
                    <a:pt x="799" y="3087"/>
                  </a:cubicBezTo>
                  <a:cubicBezTo>
                    <a:pt x="637" y="3087"/>
                    <a:pt x="469" y="2987"/>
                    <a:pt x="381" y="2837"/>
                  </a:cubicBezTo>
                  <a:cubicBezTo>
                    <a:pt x="306" y="2710"/>
                    <a:pt x="303" y="2573"/>
                    <a:pt x="370" y="2451"/>
                  </a:cubicBezTo>
                  <a:cubicBezTo>
                    <a:pt x="411" y="2377"/>
                    <a:pt x="447" y="2340"/>
                    <a:pt x="493" y="2304"/>
                  </a:cubicBezTo>
                  <a:cubicBezTo>
                    <a:pt x="515" y="2328"/>
                    <a:pt x="538" y="2351"/>
                    <a:pt x="560" y="2373"/>
                  </a:cubicBezTo>
                  <a:lnTo>
                    <a:pt x="973" y="2787"/>
                  </a:lnTo>
                  <a:lnTo>
                    <a:pt x="997" y="2811"/>
                  </a:lnTo>
                  <a:cubicBezTo>
                    <a:pt x="1021" y="2835"/>
                    <a:pt x="1042" y="2857"/>
                    <a:pt x="1062" y="2876"/>
                  </a:cubicBezTo>
                  <a:cubicBezTo>
                    <a:pt x="1073" y="2888"/>
                    <a:pt x="1085" y="2900"/>
                    <a:pt x="1098" y="2911"/>
                  </a:cubicBezTo>
                  <a:lnTo>
                    <a:pt x="1126" y="2939"/>
                  </a:lnTo>
                  <a:cubicBezTo>
                    <a:pt x="1429" y="3230"/>
                    <a:pt x="1789" y="3243"/>
                    <a:pt x="1792" y="3243"/>
                  </a:cubicBezTo>
                  <a:cubicBezTo>
                    <a:pt x="1792" y="3243"/>
                    <a:pt x="1844" y="3248"/>
                    <a:pt x="1907" y="3248"/>
                  </a:cubicBezTo>
                  <a:cubicBezTo>
                    <a:pt x="1970" y="3248"/>
                    <a:pt x="2021" y="3243"/>
                    <a:pt x="2060" y="3232"/>
                  </a:cubicBezTo>
                  <a:lnTo>
                    <a:pt x="2066" y="3230"/>
                  </a:lnTo>
                  <a:lnTo>
                    <a:pt x="2066" y="3158"/>
                  </a:lnTo>
                  <a:lnTo>
                    <a:pt x="2055" y="3160"/>
                  </a:lnTo>
                  <a:cubicBezTo>
                    <a:pt x="2051" y="3161"/>
                    <a:pt x="2026" y="3164"/>
                    <a:pt x="1987" y="3164"/>
                  </a:cubicBezTo>
                  <a:close/>
                  <a:moveTo>
                    <a:pt x="4897" y="4043"/>
                  </a:moveTo>
                  <a:cubicBezTo>
                    <a:pt x="4731" y="4043"/>
                    <a:pt x="4576" y="3955"/>
                    <a:pt x="4460" y="3797"/>
                  </a:cubicBezTo>
                  <a:cubicBezTo>
                    <a:pt x="4343" y="3637"/>
                    <a:pt x="4279" y="3423"/>
                    <a:pt x="4279" y="3195"/>
                  </a:cubicBezTo>
                  <a:cubicBezTo>
                    <a:pt x="4279" y="2877"/>
                    <a:pt x="4510" y="2609"/>
                    <a:pt x="4784" y="2609"/>
                  </a:cubicBezTo>
                  <a:cubicBezTo>
                    <a:pt x="4945" y="2609"/>
                    <a:pt x="5098" y="2693"/>
                    <a:pt x="5215" y="2846"/>
                  </a:cubicBezTo>
                  <a:cubicBezTo>
                    <a:pt x="5332" y="3001"/>
                    <a:pt x="5397" y="3204"/>
                    <a:pt x="5397" y="3420"/>
                  </a:cubicBezTo>
                  <a:cubicBezTo>
                    <a:pt x="5397" y="3804"/>
                    <a:pt x="5138" y="4043"/>
                    <a:pt x="4897" y="4043"/>
                  </a:cubicBezTo>
                  <a:moveTo>
                    <a:pt x="4840" y="2496"/>
                  </a:moveTo>
                  <a:cubicBezTo>
                    <a:pt x="4631" y="2496"/>
                    <a:pt x="4425" y="2572"/>
                    <a:pt x="4275" y="2706"/>
                  </a:cubicBezTo>
                  <a:cubicBezTo>
                    <a:pt x="4153" y="2813"/>
                    <a:pt x="4009" y="3008"/>
                    <a:pt x="4009" y="3329"/>
                  </a:cubicBezTo>
                  <a:cubicBezTo>
                    <a:pt x="4009" y="3555"/>
                    <a:pt x="4095" y="3764"/>
                    <a:pt x="4251" y="3917"/>
                  </a:cubicBezTo>
                  <a:cubicBezTo>
                    <a:pt x="4408" y="4070"/>
                    <a:pt x="4621" y="4155"/>
                    <a:pt x="4851" y="4155"/>
                  </a:cubicBezTo>
                  <a:cubicBezTo>
                    <a:pt x="5309" y="4155"/>
                    <a:pt x="5667" y="3788"/>
                    <a:pt x="5667" y="3321"/>
                  </a:cubicBezTo>
                  <a:cubicBezTo>
                    <a:pt x="5667" y="2851"/>
                    <a:pt x="5311" y="2496"/>
                    <a:pt x="4840" y="2496"/>
                  </a:cubicBezTo>
                  <a:moveTo>
                    <a:pt x="2684" y="1912"/>
                  </a:moveTo>
                  <a:lnTo>
                    <a:pt x="2732" y="1483"/>
                  </a:lnTo>
                  <a:lnTo>
                    <a:pt x="2733" y="1473"/>
                  </a:lnTo>
                  <a:lnTo>
                    <a:pt x="2664" y="1473"/>
                  </a:lnTo>
                  <a:lnTo>
                    <a:pt x="2662" y="1480"/>
                  </a:lnTo>
                  <a:cubicBezTo>
                    <a:pt x="2586" y="1746"/>
                    <a:pt x="2526" y="1782"/>
                    <a:pt x="2326" y="1782"/>
                  </a:cubicBezTo>
                  <a:lnTo>
                    <a:pt x="1864" y="1782"/>
                  </a:lnTo>
                  <a:cubicBezTo>
                    <a:pt x="1782" y="1782"/>
                    <a:pt x="1754" y="1754"/>
                    <a:pt x="1754" y="1677"/>
                  </a:cubicBezTo>
                  <a:lnTo>
                    <a:pt x="1754" y="278"/>
                  </a:lnTo>
                  <a:cubicBezTo>
                    <a:pt x="1754" y="103"/>
                    <a:pt x="1794" y="79"/>
                    <a:pt x="1955" y="76"/>
                  </a:cubicBezTo>
                  <a:lnTo>
                    <a:pt x="1964" y="76"/>
                  </a:lnTo>
                  <a:lnTo>
                    <a:pt x="1964" y="0"/>
                  </a:lnTo>
                  <a:lnTo>
                    <a:pt x="1280" y="0"/>
                  </a:lnTo>
                  <a:lnTo>
                    <a:pt x="1280" y="76"/>
                  </a:lnTo>
                  <a:lnTo>
                    <a:pt x="1288" y="76"/>
                  </a:lnTo>
                  <a:cubicBezTo>
                    <a:pt x="1441" y="82"/>
                    <a:pt x="1490" y="135"/>
                    <a:pt x="1490" y="296"/>
                  </a:cubicBezTo>
                  <a:lnTo>
                    <a:pt x="1490" y="1651"/>
                  </a:lnTo>
                  <a:cubicBezTo>
                    <a:pt x="1490" y="1798"/>
                    <a:pt x="1448" y="1843"/>
                    <a:pt x="1312" y="1843"/>
                  </a:cubicBezTo>
                  <a:lnTo>
                    <a:pt x="1280" y="1843"/>
                  </a:lnTo>
                  <a:lnTo>
                    <a:pt x="1280" y="1920"/>
                  </a:lnTo>
                  <a:lnTo>
                    <a:pt x="2683" y="1920"/>
                  </a:lnTo>
                  <a:lnTo>
                    <a:pt x="2684" y="1912"/>
                  </a:lnTo>
                  <a:close/>
                  <a:moveTo>
                    <a:pt x="3112" y="683"/>
                  </a:moveTo>
                  <a:cubicBezTo>
                    <a:pt x="3188" y="540"/>
                    <a:pt x="3309" y="462"/>
                    <a:pt x="3451" y="462"/>
                  </a:cubicBezTo>
                  <a:cubicBezTo>
                    <a:pt x="3459" y="462"/>
                    <a:pt x="3467" y="462"/>
                    <a:pt x="3475" y="463"/>
                  </a:cubicBezTo>
                  <a:cubicBezTo>
                    <a:pt x="3703" y="476"/>
                    <a:pt x="3833" y="713"/>
                    <a:pt x="3844" y="940"/>
                  </a:cubicBezTo>
                  <a:lnTo>
                    <a:pt x="3844" y="945"/>
                  </a:lnTo>
                  <a:cubicBezTo>
                    <a:pt x="3844" y="950"/>
                    <a:pt x="3844" y="957"/>
                    <a:pt x="3845" y="966"/>
                  </a:cubicBezTo>
                  <a:lnTo>
                    <a:pt x="3023" y="966"/>
                  </a:lnTo>
                  <a:cubicBezTo>
                    <a:pt x="3037" y="862"/>
                    <a:pt x="3068" y="765"/>
                    <a:pt x="3112" y="683"/>
                  </a:cubicBezTo>
                  <a:moveTo>
                    <a:pt x="3432" y="1969"/>
                  </a:moveTo>
                  <a:cubicBezTo>
                    <a:pt x="3756" y="1969"/>
                    <a:pt x="4002" y="1723"/>
                    <a:pt x="4120" y="1576"/>
                  </a:cubicBezTo>
                  <a:lnTo>
                    <a:pt x="4125" y="1570"/>
                  </a:lnTo>
                  <a:lnTo>
                    <a:pt x="4120" y="1565"/>
                  </a:lnTo>
                  <a:lnTo>
                    <a:pt x="4077" y="1520"/>
                  </a:lnTo>
                  <a:lnTo>
                    <a:pt x="4071" y="1512"/>
                  </a:lnTo>
                  <a:lnTo>
                    <a:pt x="4064" y="1520"/>
                  </a:lnTo>
                  <a:cubicBezTo>
                    <a:pt x="3926" y="1681"/>
                    <a:pt x="3753" y="1770"/>
                    <a:pt x="3576" y="1770"/>
                  </a:cubicBezTo>
                  <a:cubicBezTo>
                    <a:pt x="3566" y="1770"/>
                    <a:pt x="3557" y="1770"/>
                    <a:pt x="3547" y="1769"/>
                  </a:cubicBezTo>
                  <a:cubicBezTo>
                    <a:pt x="3170" y="1748"/>
                    <a:pt x="3008" y="1410"/>
                    <a:pt x="3014" y="1081"/>
                  </a:cubicBezTo>
                  <a:lnTo>
                    <a:pt x="4134" y="1081"/>
                  </a:lnTo>
                  <a:lnTo>
                    <a:pt x="4134" y="1073"/>
                  </a:lnTo>
                  <a:lnTo>
                    <a:pt x="4134" y="1061"/>
                  </a:lnTo>
                  <a:cubicBezTo>
                    <a:pt x="4134" y="1049"/>
                    <a:pt x="4135" y="1036"/>
                    <a:pt x="4134" y="1024"/>
                  </a:cubicBezTo>
                  <a:lnTo>
                    <a:pt x="4133" y="1007"/>
                  </a:lnTo>
                  <a:cubicBezTo>
                    <a:pt x="4131" y="983"/>
                    <a:pt x="4130" y="961"/>
                    <a:pt x="4127" y="938"/>
                  </a:cubicBezTo>
                  <a:cubicBezTo>
                    <a:pt x="4104" y="771"/>
                    <a:pt x="4008" y="600"/>
                    <a:pt x="3876" y="493"/>
                  </a:cubicBezTo>
                  <a:cubicBezTo>
                    <a:pt x="3780" y="415"/>
                    <a:pt x="3629" y="366"/>
                    <a:pt x="3481" y="366"/>
                  </a:cubicBezTo>
                  <a:cubicBezTo>
                    <a:pt x="3007" y="366"/>
                    <a:pt x="2758" y="778"/>
                    <a:pt x="2758" y="1184"/>
                  </a:cubicBezTo>
                  <a:cubicBezTo>
                    <a:pt x="2758" y="1398"/>
                    <a:pt x="2827" y="1597"/>
                    <a:pt x="2953" y="1743"/>
                  </a:cubicBezTo>
                  <a:cubicBezTo>
                    <a:pt x="3078" y="1889"/>
                    <a:pt x="3248" y="1969"/>
                    <a:pt x="3432" y="1969"/>
                  </a:cubicBezTo>
                  <a:moveTo>
                    <a:pt x="4624" y="683"/>
                  </a:moveTo>
                  <a:cubicBezTo>
                    <a:pt x="4700" y="540"/>
                    <a:pt x="4820" y="462"/>
                    <a:pt x="4962" y="462"/>
                  </a:cubicBezTo>
                  <a:cubicBezTo>
                    <a:pt x="4970" y="462"/>
                    <a:pt x="4978" y="462"/>
                    <a:pt x="4986" y="463"/>
                  </a:cubicBezTo>
                  <a:cubicBezTo>
                    <a:pt x="5214" y="476"/>
                    <a:pt x="5344" y="713"/>
                    <a:pt x="5355" y="940"/>
                  </a:cubicBezTo>
                  <a:cubicBezTo>
                    <a:pt x="5355" y="942"/>
                    <a:pt x="5356" y="952"/>
                    <a:pt x="5356" y="965"/>
                  </a:cubicBezTo>
                  <a:lnTo>
                    <a:pt x="5356" y="966"/>
                  </a:lnTo>
                  <a:lnTo>
                    <a:pt x="4534" y="966"/>
                  </a:lnTo>
                  <a:cubicBezTo>
                    <a:pt x="4549" y="862"/>
                    <a:pt x="4580" y="764"/>
                    <a:pt x="4624" y="683"/>
                  </a:cubicBezTo>
                  <a:moveTo>
                    <a:pt x="4944" y="1969"/>
                  </a:moveTo>
                  <a:cubicBezTo>
                    <a:pt x="5268" y="1969"/>
                    <a:pt x="5514" y="1723"/>
                    <a:pt x="5631" y="1576"/>
                  </a:cubicBezTo>
                  <a:lnTo>
                    <a:pt x="5636" y="1570"/>
                  </a:lnTo>
                  <a:lnTo>
                    <a:pt x="5631" y="1565"/>
                  </a:lnTo>
                  <a:lnTo>
                    <a:pt x="5589" y="1519"/>
                  </a:lnTo>
                  <a:lnTo>
                    <a:pt x="5582" y="1512"/>
                  </a:lnTo>
                  <a:lnTo>
                    <a:pt x="5576" y="1520"/>
                  </a:lnTo>
                  <a:cubicBezTo>
                    <a:pt x="5438" y="1681"/>
                    <a:pt x="5264" y="1770"/>
                    <a:pt x="5087" y="1770"/>
                  </a:cubicBezTo>
                  <a:cubicBezTo>
                    <a:pt x="5078" y="1770"/>
                    <a:pt x="5068" y="1770"/>
                    <a:pt x="5058" y="1769"/>
                  </a:cubicBezTo>
                  <a:cubicBezTo>
                    <a:pt x="4681" y="1748"/>
                    <a:pt x="4519" y="1410"/>
                    <a:pt x="4525" y="1081"/>
                  </a:cubicBezTo>
                  <a:lnTo>
                    <a:pt x="5646" y="1081"/>
                  </a:lnTo>
                  <a:lnTo>
                    <a:pt x="5646" y="1073"/>
                  </a:lnTo>
                  <a:cubicBezTo>
                    <a:pt x="5646" y="1057"/>
                    <a:pt x="5646" y="1040"/>
                    <a:pt x="5645" y="1024"/>
                  </a:cubicBezTo>
                  <a:cubicBezTo>
                    <a:pt x="5643" y="994"/>
                    <a:pt x="5641" y="967"/>
                    <a:pt x="5638" y="938"/>
                  </a:cubicBezTo>
                  <a:cubicBezTo>
                    <a:pt x="5616" y="771"/>
                    <a:pt x="5520" y="600"/>
                    <a:pt x="5387" y="493"/>
                  </a:cubicBezTo>
                  <a:cubicBezTo>
                    <a:pt x="5292" y="415"/>
                    <a:pt x="5140" y="366"/>
                    <a:pt x="4992" y="366"/>
                  </a:cubicBezTo>
                  <a:cubicBezTo>
                    <a:pt x="4518" y="366"/>
                    <a:pt x="4270" y="778"/>
                    <a:pt x="4270" y="1184"/>
                  </a:cubicBezTo>
                  <a:cubicBezTo>
                    <a:pt x="4270" y="1398"/>
                    <a:pt x="4339" y="1597"/>
                    <a:pt x="4464" y="1743"/>
                  </a:cubicBezTo>
                  <a:cubicBezTo>
                    <a:pt x="4589" y="1889"/>
                    <a:pt x="4760" y="1969"/>
                    <a:pt x="4944" y="1969"/>
                  </a:cubicBezTo>
                  <a:moveTo>
                    <a:pt x="3876" y="3955"/>
                  </a:moveTo>
                  <a:cubicBezTo>
                    <a:pt x="3827" y="3906"/>
                    <a:pt x="3745" y="3821"/>
                    <a:pt x="3641" y="3713"/>
                  </a:cubicBezTo>
                  <a:cubicBezTo>
                    <a:pt x="3532" y="3600"/>
                    <a:pt x="3395" y="3458"/>
                    <a:pt x="3237" y="3295"/>
                  </a:cubicBezTo>
                  <a:cubicBezTo>
                    <a:pt x="3114" y="3169"/>
                    <a:pt x="3031" y="3123"/>
                    <a:pt x="2979" y="3108"/>
                  </a:cubicBezTo>
                  <a:cubicBezTo>
                    <a:pt x="3162" y="2971"/>
                    <a:pt x="3379" y="2710"/>
                    <a:pt x="3525" y="2535"/>
                  </a:cubicBezTo>
                  <a:cubicBezTo>
                    <a:pt x="3577" y="2472"/>
                    <a:pt x="3619" y="2422"/>
                    <a:pt x="3643" y="2397"/>
                  </a:cubicBezTo>
                  <a:cubicBezTo>
                    <a:pt x="3723" y="2316"/>
                    <a:pt x="3802" y="2285"/>
                    <a:pt x="3959" y="2276"/>
                  </a:cubicBezTo>
                  <a:lnTo>
                    <a:pt x="3968" y="2275"/>
                  </a:lnTo>
                  <a:lnTo>
                    <a:pt x="3968" y="2199"/>
                  </a:lnTo>
                  <a:lnTo>
                    <a:pt x="3294" y="2199"/>
                  </a:lnTo>
                  <a:lnTo>
                    <a:pt x="3294" y="2274"/>
                  </a:lnTo>
                  <a:lnTo>
                    <a:pt x="3302" y="2275"/>
                  </a:lnTo>
                  <a:cubicBezTo>
                    <a:pt x="3429" y="2280"/>
                    <a:pt x="3452" y="2307"/>
                    <a:pt x="3452" y="2360"/>
                  </a:cubicBezTo>
                  <a:cubicBezTo>
                    <a:pt x="3452" y="2454"/>
                    <a:pt x="3167" y="2736"/>
                    <a:pt x="2938" y="2962"/>
                  </a:cubicBezTo>
                  <a:lnTo>
                    <a:pt x="2935" y="2965"/>
                  </a:lnTo>
                  <a:cubicBezTo>
                    <a:pt x="2837" y="3062"/>
                    <a:pt x="2747" y="3120"/>
                    <a:pt x="2653" y="3145"/>
                  </a:cubicBezTo>
                  <a:lnTo>
                    <a:pt x="2653" y="2507"/>
                  </a:lnTo>
                  <a:cubicBezTo>
                    <a:pt x="2653" y="2337"/>
                    <a:pt x="2702" y="2281"/>
                    <a:pt x="2855" y="2275"/>
                  </a:cubicBezTo>
                  <a:lnTo>
                    <a:pt x="2864" y="2274"/>
                  </a:lnTo>
                  <a:lnTo>
                    <a:pt x="2864" y="2199"/>
                  </a:lnTo>
                  <a:lnTo>
                    <a:pt x="2178" y="2199"/>
                  </a:lnTo>
                  <a:lnTo>
                    <a:pt x="2178" y="2274"/>
                  </a:lnTo>
                  <a:lnTo>
                    <a:pt x="2186" y="2274"/>
                  </a:lnTo>
                  <a:cubicBezTo>
                    <a:pt x="2318" y="2279"/>
                    <a:pt x="2390" y="2314"/>
                    <a:pt x="2390" y="2485"/>
                  </a:cubicBezTo>
                  <a:lnTo>
                    <a:pt x="2390" y="3827"/>
                  </a:lnTo>
                  <a:cubicBezTo>
                    <a:pt x="2390" y="3961"/>
                    <a:pt x="2357" y="4034"/>
                    <a:pt x="2186" y="4041"/>
                  </a:cubicBezTo>
                  <a:lnTo>
                    <a:pt x="2178" y="4041"/>
                  </a:lnTo>
                  <a:lnTo>
                    <a:pt x="2178" y="4116"/>
                  </a:lnTo>
                  <a:lnTo>
                    <a:pt x="2864" y="4116"/>
                  </a:lnTo>
                  <a:lnTo>
                    <a:pt x="2864" y="4041"/>
                  </a:lnTo>
                  <a:lnTo>
                    <a:pt x="2855" y="4041"/>
                  </a:lnTo>
                  <a:cubicBezTo>
                    <a:pt x="2700" y="4035"/>
                    <a:pt x="2653" y="3977"/>
                    <a:pt x="2653" y="3796"/>
                  </a:cubicBezTo>
                  <a:lnTo>
                    <a:pt x="2653" y="3231"/>
                  </a:lnTo>
                  <a:cubicBezTo>
                    <a:pt x="2656" y="3231"/>
                    <a:pt x="2658" y="3231"/>
                    <a:pt x="2661" y="3231"/>
                  </a:cubicBezTo>
                  <a:cubicBezTo>
                    <a:pt x="2762" y="3231"/>
                    <a:pt x="2865" y="3276"/>
                    <a:pt x="3088" y="3506"/>
                  </a:cubicBezTo>
                  <a:cubicBezTo>
                    <a:pt x="3172" y="3592"/>
                    <a:pt x="3242" y="3663"/>
                    <a:pt x="3299" y="3721"/>
                  </a:cubicBezTo>
                  <a:cubicBezTo>
                    <a:pt x="3438" y="3860"/>
                    <a:pt x="3508" y="3931"/>
                    <a:pt x="3508" y="3964"/>
                  </a:cubicBezTo>
                  <a:cubicBezTo>
                    <a:pt x="3508" y="3996"/>
                    <a:pt x="3493" y="4029"/>
                    <a:pt x="3377" y="4038"/>
                  </a:cubicBezTo>
                  <a:lnTo>
                    <a:pt x="3369" y="4039"/>
                  </a:lnTo>
                  <a:lnTo>
                    <a:pt x="3369" y="4116"/>
                  </a:lnTo>
                  <a:lnTo>
                    <a:pt x="4132" y="4116"/>
                  </a:lnTo>
                  <a:lnTo>
                    <a:pt x="4132" y="4040"/>
                  </a:lnTo>
                  <a:lnTo>
                    <a:pt x="4123" y="4040"/>
                  </a:lnTo>
                  <a:cubicBezTo>
                    <a:pt x="3978" y="4032"/>
                    <a:pt x="3919" y="4001"/>
                    <a:pt x="3876" y="3955"/>
                  </a:cubicBezTo>
                </a:path>
              </a:pathLst>
            </a:custGeom>
            <a:gradFill>
              <a:gsLst>
                <a:gs pos="0">
                  <a:srgbClr val="FFB700"/>
                </a:gs>
                <a:gs pos="90000">
                  <a:srgbClr val="FF4D1B"/>
                </a:gs>
              </a:gsLst>
              <a:lin ang="2700000" scaled="1"/>
            </a:gradFill>
            <a:ln>
              <a:noFill/>
            </a:ln>
            <a:effectLst>
              <a:outerShdw dist="127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1013">
                <a:solidFill>
                  <a:srgbClr val="FFFFFF"/>
                </a:solidFill>
                <a:latin typeface="맑은 고딕" panose="020B0503020000020004" pitchFamily="50" charset="-127"/>
                <a:ea typeface="맑은 고딕" panose="020B0503020000020004" pitchFamily="50" charset="-127"/>
              </a:endParaRPr>
            </a:p>
          </p:txBody>
        </p:sp>
        <p:sp>
          <p:nvSpPr>
            <p:cNvPr id="13" name="Freeform 21"/>
            <p:cNvSpPr>
              <a:spLocks noChangeAspect="1" noEditPoints="1"/>
            </p:cNvSpPr>
            <p:nvPr/>
          </p:nvSpPr>
          <p:spPr bwMode="auto">
            <a:xfrm>
              <a:off x="5974823" y="5905999"/>
              <a:ext cx="589354" cy="432000"/>
            </a:xfrm>
            <a:custGeom>
              <a:avLst/>
              <a:gdLst>
                <a:gd name="T0" fmla="*/ 1907 w 5667"/>
                <a:gd name="T1" fmla="*/ 3240 h 4155"/>
                <a:gd name="T2" fmla="*/ 727 w 5667"/>
                <a:gd name="T3" fmla="*/ 1437 h 4155"/>
                <a:gd name="T4" fmla="*/ 607 w 5667"/>
                <a:gd name="T5" fmla="*/ 3238 h 4155"/>
                <a:gd name="T6" fmla="*/ 1646 w 5667"/>
                <a:gd name="T7" fmla="*/ 3074 h 4155"/>
                <a:gd name="T8" fmla="*/ 1428 w 5667"/>
                <a:gd name="T9" fmla="*/ 2646 h 4155"/>
                <a:gd name="T10" fmla="*/ 1917 w 5667"/>
                <a:gd name="T11" fmla="*/ 2274 h 4155"/>
                <a:gd name="T12" fmla="*/ 1289 w 5667"/>
                <a:gd name="T13" fmla="*/ 2275 h 4155"/>
                <a:gd name="T14" fmla="*/ 1456 w 5667"/>
                <a:gd name="T15" fmla="*/ 2415 h 4155"/>
                <a:gd name="T16" fmla="*/ 1132 w 5667"/>
                <a:gd name="T17" fmla="*/ 2608 h 4155"/>
                <a:gd name="T18" fmla="*/ 733 w 5667"/>
                <a:gd name="T19" fmla="*/ 1520 h 4155"/>
                <a:gd name="T20" fmla="*/ 1114 w 5667"/>
                <a:gd name="T21" fmla="*/ 1919 h 4155"/>
                <a:gd name="T22" fmla="*/ 1039 w 5667"/>
                <a:gd name="T23" fmla="*/ 1468 h 4155"/>
                <a:gd name="T24" fmla="*/ 979 w 5667"/>
                <a:gd name="T25" fmla="*/ 1489 h 4155"/>
                <a:gd name="T26" fmla="*/ 350 w 5667"/>
                <a:gd name="T27" fmla="*/ 2092 h 4155"/>
                <a:gd name="T28" fmla="*/ 607 w 5667"/>
                <a:gd name="T29" fmla="*/ 3247 h 4155"/>
                <a:gd name="T30" fmla="*/ 1072 w 5667"/>
                <a:gd name="T31" fmla="*/ 2997 h 4155"/>
                <a:gd name="T32" fmla="*/ 894 w 5667"/>
                <a:gd name="T33" fmla="*/ 3075 h 4155"/>
                <a:gd name="T34" fmla="*/ 493 w 5667"/>
                <a:gd name="T35" fmla="*/ 2304 h 4155"/>
                <a:gd name="T36" fmla="*/ 1062 w 5667"/>
                <a:gd name="T37" fmla="*/ 2876 h 4155"/>
                <a:gd name="T38" fmla="*/ 1907 w 5667"/>
                <a:gd name="T39" fmla="*/ 3248 h 4155"/>
                <a:gd name="T40" fmla="*/ 2055 w 5667"/>
                <a:gd name="T41" fmla="*/ 3160 h 4155"/>
                <a:gd name="T42" fmla="*/ 4279 w 5667"/>
                <a:gd name="T43" fmla="*/ 3195 h 4155"/>
                <a:gd name="T44" fmla="*/ 4897 w 5667"/>
                <a:gd name="T45" fmla="*/ 4043 h 4155"/>
                <a:gd name="T46" fmla="*/ 4251 w 5667"/>
                <a:gd name="T47" fmla="*/ 3917 h 4155"/>
                <a:gd name="T48" fmla="*/ 2684 w 5667"/>
                <a:gd name="T49" fmla="*/ 1912 h 4155"/>
                <a:gd name="T50" fmla="*/ 2662 w 5667"/>
                <a:gd name="T51" fmla="*/ 1480 h 4155"/>
                <a:gd name="T52" fmla="*/ 1754 w 5667"/>
                <a:gd name="T53" fmla="*/ 278 h 4155"/>
                <a:gd name="T54" fmla="*/ 1280 w 5667"/>
                <a:gd name="T55" fmla="*/ 0 h 4155"/>
                <a:gd name="T56" fmla="*/ 1490 w 5667"/>
                <a:gd name="T57" fmla="*/ 1651 h 4155"/>
                <a:gd name="T58" fmla="*/ 2683 w 5667"/>
                <a:gd name="T59" fmla="*/ 1920 h 4155"/>
                <a:gd name="T60" fmla="*/ 3475 w 5667"/>
                <a:gd name="T61" fmla="*/ 463 h 4155"/>
                <a:gd name="T62" fmla="*/ 3023 w 5667"/>
                <a:gd name="T63" fmla="*/ 966 h 4155"/>
                <a:gd name="T64" fmla="*/ 4125 w 5667"/>
                <a:gd name="T65" fmla="*/ 1570 h 4155"/>
                <a:gd name="T66" fmla="*/ 4064 w 5667"/>
                <a:gd name="T67" fmla="*/ 1520 h 4155"/>
                <a:gd name="T68" fmla="*/ 4134 w 5667"/>
                <a:gd name="T69" fmla="*/ 1081 h 4155"/>
                <a:gd name="T70" fmla="*/ 4133 w 5667"/>
                <a:gd name="T71" fmla="*/ 1007 h 4155"/>
                <a:gd name="T72" fmla="*/ 2758 w 5667"/>
                <a:gd name="T73" fmla="*/ 1184 h 4155"/>
                <a:gd name="T74" fmla="*/ 4962 w 5667"/>
                <a:gd name="T75" fmla="*/ 462 h 4155"/>
                <a:gd name="T76" fmla="*/ 5356 w 5667"/>
                <a:gd name="T77" fmla="*/ 966 h 4155"/>
                <a:gd name="T78" fmla="*/ 5631 w 5667"/>
                <a:gd name="T79" fmla="*/ 1576 h 4155"/>
                <a:gd name="T80" fmla="*/ 5582 w 5667"/>
                <a:gd name="T81" fmla="*/ 1512 h 4155"/>
                <a:gd name="T82" fmla="*/ 4525 w 5667"/>
                <a:gd name="T83" fmla="*/ 1081 h 4155"/>
                <a:gd name="T84" fmla="*/ 5638 w 5667"/>
                <a:gd name="T85" fmla="*/ 938 h 4155"/>
                <a:gd name="T86" fmla="*/ 4464 w 5667"/>
                <a:gd name="T87" fmla="*/ 1743 h 4155"/>
                <a:gd name="T88" fmla="*/ 3237 w 5667"/>
                <a:gd name="T89" fmla="*/ 3295 h 4155"/>
                <a:gd name="T90" fmla="*/ 3959 w 5667"/>
                <a:gd name="T91" fmla="*/ 2276 h 4155"/>
                <a:gd name="T92" fmla="*/ 3294 w 5667"/>
                <a:gd name="T93" fmla="*/ 2274 h 4155"/>
                <a:gd name="T94" fmla="*/ 2935 w 5667"/>
                <a:gd name="T95" fmla="*/ 2965 h 4155"/>
                <a:gd name="T96" fmla="*/ 2864 w 5667"/>
                <a:gd name="T97" fmla="*/ 2274 h 4155"/>
                <a:gd name="T98" fmla="*/ 2186 w 5667"/>
                <a:gd name="T99" fmla="*/ 2274 h 4155"/>
                <a:gd name="T100" fmla="*/ 2178 w 5667"/>
                <a:gd name="T101" fmla="*/ 4041 h 4155"/>
                <a:gd name="T102" fmla="*/ 2855 w 5667"/>
                <a:gd name="T103" fmla="*/ 4041 h 4155"/>
                <a:gd name="T104" fmla="*/ 3088 w 5667"/>
                <a:gd name="T105" fmla="*/ 3506 h 4155"/>
                <a:gd name="T106" fmla="*/ 3369 w 5667"/>
                <a:gd name="T107" fmla="*/ 4039 h 4155"/>
                <a:gd name="T108" fmla="*/ 4123 w 5667"/>
                <a:gd name="T109" fmla="*/ 4040 h 4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67" h="4155">
                  <a:moveTo>
                    <a:pt x="1907" y="3240"/>
                  </a:moveTo>
                  <a:cubicBezTo>
                    <a:pt x="1905" y="3240"/>
                    <a:pt x="1903" y="3240"/>
                    <a:pt x="1901" y="3240"/>
                  </a:cubicBezTo>
                  <a:cubicBezTo>
                    <a:pt x="1903" y="3240"/>
                    <a:pt x="1905" y="3240"/>
                    <a:pt x="1907" y="3240"/>
                  </a:cubicBezTo>
                  <a:cubicBezTo>
                    <a:pt x="1907" y="3240"/>
                    <a:pt x="1907" y="3240"/>
                    <a:pt x="1907" y="3240"/>
                  </a:cubicBezTo>
                  <a:close/>
                  <a:moveTo>
                    <a:pt x="727" y="1437"/>
                  </a:moveTo>
                  <a:cubicBezTo>
                    <a:pt x="728" y="1437"/>
                    <a:pt x="730" y="1437"/>
                    <a:pt x="731" y="1437"/>
                  </a:cubicBezTo>
                  <a:cubicBezTo>
                    <a:pt x="726" y="1437"/>
                    <a:pt x="721" y="1437"/>
                    <a:pt x="716" y="1437"/>
                  </a:cubicBezTo>
                  <a:cubicBezTo>
                    <a:pt x="720" y="1437"/>
                    <a:pt x="723" y="1437"/>
                    <a:pt x="727" y="1437"/>
                  </a:cubicBezTo>
                  <a:close/>
                  <a:moveTo>
                    <a:pt x="607" y="3238"/>
                  </a:moveTo>
                  <a:cubicBezTo>
                    <a:pt x="603" y="3238"/>
                    <a:pt x="598" y="3238"/>
                    <a:pt x="594" y="3238"/>
                  </a:cubicBezTo>
                  <a:cubicBezTo>
                    <a:pt x="601" y="3238"/>
                    <a:pt x="608" y="3238"/>
                    <a:pt x="616" y="3238"/>
                  </a:cubicBezTo>
                  <a:cubicBezTo>
                    <a:pt x="613" y="3238"/>
                    <a:pt x="610" y="3238"/>
                    <a:pt x="607" y="3238"/>
                  </a:cubicBezTo>
                  <a:close/>
                  <a:moveTo>
                    <a:pt x="1987" y="3164"/>
                  </a:moveTo>
                  <a:cubicBezTo>
                    <a:pt x="1943" y="3164"/>
                    <a:pt x="1876" y="3160"/>
                    <a:pt x="1809" y="3143"/>
                  </a:cubicBezTo>
                  <a:cubicBezTo>
                    <a:pt x="1773" y="3135"/>
                    <a:pt x="1736" y="3121"/>
                    <a:pt x="1699" y="3103"/>
                  </a:cubicBezTo>
                  <a:cubicBezTo>
                    <a:pt x="1681" y="3094"/>
                    <a:pt x="1664" y="3085"/>
                    <a:pt x="1646" y="3074"/>
                  </a:cubicBezTo>
                  <a:cubicBezTo>
                    <a:pt x="1570" y="3029"/>
                    <a:pt x="1492" y="2966"/>
                    <a:pt x="1409" y="2881"/>
                  </a:cubicBezTo>
                  <a:cubicBezTo>
                    <a:pt x="1409" y="2881"/>
                    <a:pt x="1375" y="2847"/>
                    <a:pt x="1320" y="2794"/>
                  </a:cubicBezTo>
                  <a:cubicBezTo>
                    <a:pt x="1332" y="2778"/>
                    <a:pt x="1343" y="2762"/>
                    <a:pt x="1355" y="2746"/>
                  </a:cubicBezTo>
                  <a:cubicBezTo>
                    <a:pt x="1380" y="2712"/>
                    <a:pt x="1405" y="2678"/>
                    <a:pt x="1428" y="2646"/>
                  </a:cubicBezTo>
                  <a:cubicBezTo>
                    <a:pt x="1447" y="2620"/>
                    <a:pt x="1464" y="2593"/>
                    <a:pt x="1481" y="2567"/>
                  </a:cubicBezTo>
                  <a:cubicBezTo>
                    <a:pt x="1535" y="2485"/>
                    <a:pt x="1586" y="2407"/>
                    <a:pt x="1665" y="2346"/>
                  </a:cubicBezTo>
                  <a:cubicBezTo>
                    <a:pt x="1758" y="2274"/>
                    <a:pt x="1842" y="2274"/>
                    <a:pt x="1904" y="2274"/>
                  </a:cubicBezTo>
                  <a:lnTo>
                    <a:pt x="1917" y="2274"/>
                  </a:lnTo>
                  <a:lnTo>
                    <a:pt x="1917" y="2199"/>
                  </a:lnTo>
                  <a:lnTo>
                    <a:pt x="1281" y="2199"/>
                  </a:lnTo>
                  <a:lnTo>
                    <a:pt x="1281" y="2275"/>
                  </a:lnTo>
                  <a:lnTo>
                    <a:pt x="1289" y="2275"/>
                  </a:lnTo>
                  <a:lnTo>
                    <a:pt x="1358" y="2280"/>
                  </a:lnTo>
                  <a:cubicBezTo>
                    <a:pt x="1401" y="2287"/>
                    <a:pt x="1443" y="2296"/>
                    <a:pt x="1459" y="2315"/>
                  </a:cubicBezTo>
                  <a:cubicBezTo>
                    <a:pt x="1477" y="2340"/>
                    <a:pt x="1467" y="2378"/>
                    <a:pt x="1457" y="2411"/>
                  </a:cubicBezTo>
                  <a:lnTo>
                    <a:pt x="1456" y="2415"/>
                  </a:lnTo>
                  <a:cubicBezTo>
                    <a:pt x="1449" y="2443"/>
                    <a:pt x="1434" y="2466"/>
                    <a:pt x="1419" y="2491"/>
                  </a:cubicBezTo>
                  <a:lnTo>
                    <a:pt x="1413" y="2501"/>
                  </a:lnTo>
                  <a:cubicBezTo>
                    <a:pt x="1384" y="2549"/>
                    <a:pt x="1331" y="2626"/>
                    <a:pt x="1254" y="2728"/>
                  </a:cubicBezTo>
                  <a:lnTo>
                    <a:pt x="1132" y="2608"/>
                  </a:lnTo>
                  <a:cubicBezTo>
                    <a:pt x="960" y="2438"/>
                    <a:pt x="747" y="2226"/>
                    <a:pt x="651" y="2131"/>
                  </a:cubicBezTo>
                  <a:cubicBezTo>
                    <a:pt x="509" y="1988"/>
                    <a:pt x="419" y="1771"/>
                    <a:pt x="541" y="1607"/>
                  </a:cubicBezTo>
                  <a:cubicBezTo>
                    <a:pt x="582" y="1552"/>
                    <a:pt x="650" y="1519"/>
                    <a:pt x="723" y="1519"/>
                  </a:cubicBezTo>
                  <a:cubicBezTo>
                    <a:pt x="727" y="1519"/>
                    <a:pt x="730" y="1519"/>
                    <a:pt x="733" y="1520"/>
                  </a:cubicBezTo>
                  <a:cubicBezTo>
                    <a:pt x="905" y="1526"/>
                    <a:pt x="1017" y="1700"/>
                    <a:pt x="1036" y="1860"/>
                  </a:cubicBezTo>
                  <a:cubicBezTo>
                    <a:pt x="1038" y="1873"/>
                    <a:pt x="1038" y="1895"/>
                    <a:pt x="1038" y="1910"/>
                  </a:cubicBezTo>
                  <a:lnTo>
                    <a:pt x="1038" y="1919"/>
                  </a:lnTo>
                  <a:lnTo>
                    <a:pt x="1114" y="1919"/>
                  </a:lnTo>
                  <a:lnTo>
                    <a:pt x="1114" y="1458"/>
                  </a:lnTo>
                  <a:lnTo>
                    <a:pt x="1039" y="1458"/>
                  </a:lnTo>
                  <a:lnTo>
                    <a:pt x="1039" y="1467"/>
                  </a:lnTo>
                  <a:lnTo>
                    <a:pt x="1039" y="1468"/>
                  </a:lnTo>
                  <a:cubicBezTo>
                    <a:pt x="1039" y="1469"/>
                    <a:pt x="1039" y="1471"/>
                    <a:pt x="1039" y="1472"/>
                  </a:cubicBezTo>
                  <a:cubicBezTo>
                    <a:pt x="1039" y="1497"/>
                    <a:pt x="1031" y="1511"/>
                    <a:pt x="1027" y="1511"/>
                  </a:cubicBezTo>
                  <a:cubicBezTo>
                    <a:pt x="1019" y="1511"/>
                    <a:pt x="1007" y="1504"/>
                    <a:pt x="996" y="1498"/>
                  </a:cubicBezTo>
                  <a:cubicBezTo>
                    <a:pt x="991" y="1495"/>
                    <a:pt x="985" y="1491"/>
                    <a:pt x="979" y="1489"/>
                  </a:cubicBezTo>
                  <a:cubicBezTo>
                    <a:pt x="917" y="1458"/>
                    <a:pt x="859" y="1440"/>
                    <a:pt x="796" y="1433"/>
                  </a:cubicBezTo>
                  <a:cubicBezTo>
                    <a:pt x="773" y="1430"/>
                    <a:pt x="749" y="1428"/>
                    <a:pt x="727" y="1428"/>
                  </a:cubicBezTo>
                  <a:cubicBezTo>
                    <a:pt x="583" y="1428"/>
                    <a:pt x="462" y="1486"/>
                    <a:pt x="386" y="1590"/>
                  </a:cubicBezTo>
                  <a:cubicBezTo>
                    <a:pt x="291" y="1721"/>
                    <a:pt x="277" y="1914"/>
                    <a:pt x="350" y="2092"/>
                  </a:cubicBezTo>
                  <a:cubicBezTo>
                    <a:pt x="370" y="2141"/>
                    <a:pt x="398" y="2188"/>
                    <a:pt x="438" y="2240"/>
                  </a:cubicBezTo>
                  <a:cubicBezTo>
                    <a:pt x="197" y="2376"/>
                    <a:pt x="0" y="2650"/>
                    <a:pt x="129" y="2937"/>
                  </a:cubicBezTo>
                  <a:cubicBezTo>
                    <a:pt x="214" y="3125"/>
                    <a:pt x="387" y="3241"/>
                    <a:pt x="594" y="3247"/>
                  </a:cubicBezTo>
                  <a:cubicBezTo>
                    <a:pt x="598" y="3247"/>
                    <a:pt x="603" y="3247"/>
                    <a:pt x="607" y="3247"/>
                  </a:cubicBezTo>
                  <a:cubicBezTo>
                    <a:pt x="771" y="3247"/>
                    <a:pt x="951" y="3169"/>
                    <a:pt x="1100" y="3034"/>
                  </a:cubicBezTo>
                  <a:lnTo>
                    <a:pt x="1107" y="3027"/>
                  </a:lnTo>
                  <a:lnTo>
                    <a:pt x="1100" y="3020"/>
                  </a:lnTo>
                  <a:cubicBezTo>
                    <a:pt x="1085" y="3008"/>
                    <a:pt x="1081" y="3005"/>
                    <a:pt x="1072" y="2997"/>
                  </a:cubicBezTo>
                  <a:lnTo>
                    <a:pt x="1059" y="2986"/>
                  </a:lnTo>
                  <a:lnTo>
                    <a:pt x="1054" y="2981"/>
                  </a:lnTo>
                  <a:lnTo>
                    <a:pt x="1048" y="2985"/>
                  </a:lnTo>
                  <a:cubicBezTo>
                    <a:pt x="1004" y="3019"/>
                    <a:pt x="941" y="3062"/>
                    <a:pt x="894" y="3075"/>
                  </a:cubicBezTo>
                  <a:cubicBezTo>
                    <a:pt x="863" y="3083"/>
                    <a:pt x="831" y="3087"/>
                    <a:pt x="799" y="3087"/>
                  </a:cubicBezTo>
                  <a:cubicBezTo>
                    <a:pt x="637" y="3087"/>
                    <a:pt x="469" y="2987"/>
                    <a:pt x="381" y="2837"/>
                  </a:cubicBezTo>
                  <a:cubicBezTo>
                    <a:pt x="306" y="2710"/>
                    <a:pt x="303" y="2573"/>
                    <a:pt x="370" y="2451"/>
                  </a:cubicBezTo>
                  <a:cubicBezTo>
                    <a:pt x="411" y="2377"/>
                    <a:pt x="447" y="2340"/>
                    <a:pt x="493" y="2304"/>
                  </a:cubicBezTo>
                  <a:cubicBezTo>
                    <a:pt x="515" y="2328"/>
                    <a:pt x="538" y="2351"/>
                    <a:pt x="560" y="2373"/>
                  </a:cubicBezTo>
                  <a:lnTo>
                    <a:pt x="973" y="2787"/>
                  </a:lnTo>
                  <a:lnTo>
                    <a:pt x="997" y="2811"/>
                  </a:lnTo>
                  <a:cubicBezTo>
                    <a:pt x="1021" y="2835"/>
                    <a:pt x="1042" y="2857"/>
                    <a:pt x="1062" y="2876"/>
                  </a:cubicBezTo>
                  <a:cubicBezTo>
                    <a:pt x="1073" y="2888"/>
                    <a:pt x="1085" y="2900"/>
                    <a:pt x="1098" y="2911"/>
                  </a:cubicBezTo>
                  <a:lnTo>
                    <a:pt x="1126" y="2939"/>
                  </a:lnTo>
                  <a:cubicBezTo>
                    <a:pt x="1429" y="3230"/>
                    <a:pt x="1789" y="3243"/>
                    <a:pt x="1792" y="3243"/>
                  </a:cubicBezTo>
                  <a:cubicBezTo>
                    <a:pt x="1792" y="3243"/>
                    <a:pt x="1844" y="3248"/>
                    <a:pt x="1907" y="3248"/>
                  </a:cubicBezTo>
                  <a:cubicBezTo>
                    <a:pt x="1970" y="3248"/>
                    <a:pt x="2021" y="3243"/>
                    <a:pt x="2060" y="3232"/>
                  </a:cubicBezTo>
                  <a:lnTo>
                    <a:pt x="2066" y="3230"/>
                  </a:lnTo>
                  <a:lnTo>
                    <a:pt x="2066" y="3158"/>
                  </a:lnTo>
                  <a:lnTo>
                    <a:pt x="2055" y="3160"/>
                  </a:lnTo>
                  <a:cubicBezTo>
                    <a:pt x="2051" y="3161"/>
                    <a:pt x="2026" y="3164"/>
                    <a:pt x="1987" y="3164"/>
                  </a:cubicBezTo>
                  <a:close/>
                  <a:moveTo>
                    <a:pt x="4897" y="4043"/>
                  </a:moveTo>
                  <a:cubicBezTo>
                    <a:pt x="4731" y="4043"/>
                    <a:pt x="4576" y="3955"/>
                    <a:pt x="4460" y="3797"/>
                  </a:cubicBezTo>
                  <a:cubicBezTo>
                    <a:pt x="4343" y="3637"/>
                    <a:pt x="4279" y="3423"/>
                    <a:pt x="4279" y="3195"/>
                  </a:cubicBezTo>
                  <a:cubicBezTo>
                    <a:pt x="4279" y="2877"/>
                    <a:pt x="4510" y="2609"/>
                    <a:pt x="4784" y="2609"/>
                  </a:cubicBezTo>
                  <a:cubicBezTo>
                    <a:pt x="4945" y="2609"/>
                    <a:pt x="5098" y="2693"/>
                    <a:pt x="5215" y="2846"/>
                  </a:cubicBezTo>
                  <a:cubicBezTo>
                    <a:pt x="5332" y="3001"/>
                    <a:pt x="5397" y="3204"/>
                    <a:pt x="5397" y="3420"/>
                  </a:cubicBezTo>
                  <a:cubicBezTo>
                    <a:pt x="5397" y="3804"/>
                    <a:pt x="5138" y="4043"/>
                    <a:pt x="4897" y="4043"/>
                  </a:cubicBezTo>
                  <a:moveTo>
                    <a:pt x="4840" y="2496"/>
                  </a:moveTo>
                  <a:cubicBezTo>
                    <a:pt x="4631" y="2496"/>
                    <a:pt x="4425" y="2572"/>
                    <a:pt x="4275" y="2706"/>
                  </a:cubicBezTo>
                  <a:cubicBezTo>
                    <a:pt x="4153" y="2813"/>
                    <a:pt x="4009" y="3008"/>
                    <a:pt x="4009" y="3329"/>
                  </a:cubicBezTo>
                  <a:cubicBezTo>
                    <a:pt x="4009" y="3555"/>
                    <a:pt x="4095" y="3764"/>
                    <a:pt x="4251" y="3917"/>
                  </a:cubicBezTo>
                  <a:cubicBezTo>
                    <a:pt x="4408" y="4070"/>
                    <a:pt x="4621" y="4155"/>
                    <a:pt x="4851" y="4155"/>
                  </a:cubicBezTo>
                  <a:cubicBezTo>
                    <a:pt x="5309" y="4155"/>
                    <a:pt x="5667" y="3788"/>
                    <a:pt x="5667" y="3321"/>
                  </a:cubicBezTo>
                  <a:cubicBezTo>
                    <a:pt x="5667" y="2851"/>
                    <a:pt x="5311" y="2496"/>
                    <a:pt x="4840" y="2496"/>
                  </a:cubicBezTo>
                  <a:moveTo>
                    <a:pt x="2684" y="1912"/>
                  </a:moveTo>
                  <a:lnTo>
                    <a:pt x="2732" y="1483"/>
                  </a:lnTo>
                  <a:lnTo>
                    <a:pt x="2733" y="1473"/>
                  </a:lnTo>
                  <a:lnTo>
                    <a:pt x="2664" y="1473"/>
                  </a:lnTo>
                  <a:lnTo>
                    <a:pt x="2662" y="1480"/>
                  </a:lnTo>
                  <a:cubicBezTo>
                    <a:pt x="2586" y="1746"/>
                    <a:pt x="2526" y="1782"/>
                    <a:pt x="2326" y="1782"/>
                  </a:cubicBezTo>
                  <a:lnTo>
                    <a:pt x="1864" y="1782"/>
                  </a:lnTo>
                  <a:cubicBezTo>
                    <a:pt x="1782" y="1782"/>
                    <a:pt x="1754" y="1754"/>
                    <a:pt x="1754" y="1677"/>
                  </a:cubicBezTo>
                  <a:lnTo>
                    <a:pt x="1754" y="278"/>
                  </a:lnTo>
                  <a:cubicBezTo>
                    <a:pt x="1754" y="103"/>
                    <a:pt x="1794" y="79"/>
                    <a:pt x="1955" y="76"/>
                  </a:cubicBezTo>
                  <a:lnTo>
                    <a:pt x="1964" y="76"/>
                  </a:lnTo>
                  <a:lnTo>
                    <a:pt x="1964" y="0"/>
                  </a:lnTo>
                  <a:lnTo>
                    <a:pt x="1280" y="0"/>
                  </a:lnTo>
                  <a:lnTo>
                    <a:pt x="1280" y="76"/>
                  </a:lnTo>
                  <a:lnTo>
                    <a:pt x="1288" y="76"/>
                  </a:lnTo>
                  <a:cubicBezTo>
                    <a:pt x="1441" y="82"/>
                    <a:pt x="1490" y="135"/>
                    <a:pt x="1490" y="296"/>
                  </a:cubicBezTo>
                  <a:lnTo>
                    <a:pt x="1490" y="1651"/>
                  </a:lnTo>
                  <a:cubicBezTo>
                    <a:pt x="1490" y="1798"/>
                    <a:pt x="1448" y="1843"/>
                    <a:pt x="1312" y="1843"/>
                  </a:cubicBezTo>
                  <a:lnTo>
                    <a:pt x="1280" y="1843"/>
                  </a:lnTo>
                  <a:lnTo>
                    <a:pt x="1280" y="1920"/>
                  </a:lnTo>
                  <a:lnTo>
                    <a:pt x="2683" y="1920"/>
                  </a:lnTo>
                  <a:lnTo>
                    <a:pt x="2684" y="1912"/>
                  </a:lnTo>
                  <a:close/>
                  <a:moveTo>
                    <a:pt x="3112" y="683"/>
                  </a:moveTo>
                  <a:cubicBezTo>
                    <a:pt x="3188" y="540"/>
                    <a:pt x="3309" y="462"/>
                    <a:pt x="3451" y="462"/>
                  </a:cubicBezTo>
                  <a:cubicBezTo>
                    <a:pt x="3459" y="462"/>
                    <a:pt x="3467" y="462"/>
                    <a:pt x="3475" y="463"/>
                  </a:cubicBezTo>
                  <a:cubicBezTo>
                    <a:pt x="3703" y="476"/>
                    <a:pt x="3833" y="713"/>
                    <a:pt x="3844" y="940"/>
                  </a:cubicBezTo>
                  <a:lnTo>
                    <a:pt x="3844" y="945"/>
                  </a:lnTo>
                  <a:cubicBezTo>
                    <a:pt x="3844" y="950"/>
                    <a:pt x="3844" y="957"/>
                    <a:pt x="3845" y="966"/>
                  </a:cubicBezTo>
                  <a:lnTo>
                    <a:pt x="3023" y="966"/>
                  </a:lnTo>
                  <a:cubicBezTo>
                    <a:pt x="3037" y="862"/>
                    <a:pt x="3068" y="765"/>
                    <a:pt x="3112" y="683"/>
                  </a:cubicBezTo>
                  <a:moveTo>
                    <a:pt x="3432" y="1969"/>
                  </a:moveTo>
                  <a:cubicBezTo>
                    <a:pt x="3756" y="1969"/>
                    <a:pt x="4002" y="1723"/>
                    <a:pt x="4120" y="1576"/>
                  </a:cubicBezTo>
                  <a:lnTo>
                    <a:pt x="4125" y="1570"/>
                  </a:lnTo>
                  <a:lnTo>
                    <a:pt x="4120" y="1565"/>
                  </a:lnTo>
                  <a:lnTo>
                    <a:pt x="4077" y="1520"/>
                  </a:lnTo>
                  <a:lnTo>
                    <a:pt x="4071" y="1512"/>
                  </a:lnTo>
                  <a:lnTo>
                    <a:pt x="4064" y="1520"/>
                  </a:lnTo>
                  <a:cubicBezTo>
                    <a:pt x="3926" y="1681"/>
                    <a:pt x="3753" y="1770"/>
                    <a:pt x="3576" y="1770"/>
                  </a:cubicBezTo>
                  <a:cubicBezTo>
                    <a:pt x="3566" y="1770"/>
                    <a:pt x="3557" y="1770"/>
                    <a:pt x="3547" y="1769"/>
                  </a:cubicBezTo>
                  <a:cubicBezTo>
                    <a:pt x="3170" y="1748"/>
                    <a:pt x="3008" y="1410"/>
                    <a:pt x="3014" y="1081"/>
                  </a:cubicBezTo>
                  <a:lnTo>
                    <a:pt x="4134" y="1081"/>
                  </a:lnTo>
                  <a:lnTo>
                    <a:pt x="4134" y="1073"/>
                  </a:lnTo>
                  <a:lnTo>
                    <a:pt x="4134" y="1061"/>
                  </a:lnTo>
                  <a:cubicBezTo>
                    <a:pt x="4134" y="1049"/>
                    <a:pt x="4135" y="1036"/>
                    <a:pt x="4134" y="1024"/>
                  </a:cubicBezTo>
                  <a:lnTo>
                    <a:pt x="4133" y="1007"/>
                  </a:lnTo>
                  <a:cubicBezTo>
                    <a:pt x="4131" y="983"/>
                    <a:pt x="4130" y="961"/>
                    <a:pt x="4127" y="938"/>
                  </a:cubicBezTo>
                  <a:cubicBezTo>
                    <a:pt x="4104" y="771"/>
                    <a:pt x="4008" y="600"/>
                    <a:pt x="3876" y="493"/>
                  </a:cubicBezTo>
                  <a:cubicBezTo>
                    <a:pt x="3780" y="415"/>
                    <a:pt x="3629" y="366"/>
                    <a:pt x="3481" y="366"/>
                  </a:cubicBezTo>
                  <a:cubicBezTo>
                    <a:pt x="3007" y="366"/>
                    <a:pt x="2758" y="778"/>
                    <a:pt x="2758" y="1184"/>
                  </a:cubicBezTo>
                  <a:cubicBezTo>
                    <a:pt x="2758" y="1398"/>
                    <a:pt x="2827" y="1597"/>
                    <a:pt x="2953" y="1743"/>
                  </a:cubicBezTo>
                  <a:cubicBezTo>
                    <a:pt x="3078" y="1889"/>
                    <a:pt x="3248" y="1969"/>
                    <a:pt x="3432" y="1969"/>
                  </a:cubicBezTo>
                  <a:moveTo>
                    <a:pt x="4624" y="683"/>
                  </a:moveTo>
                  <a:cubicBezTo>
                    <a:pt x="4700" y="540"/>
                    <a:pt x="4820" y="462"/>
                    <a:pt x="4962" y="462"/>
                  </a:cubicBezTo>
                  <a:cubicBezTo>
                    <a:pt x="4970" y="462"/>
                    <a:pt x="4978" y="462"/>
                    <a:pt x="4986" y="463"/>
                  </a:cubicBezTo>
                  <a:cubicBezTo>
                    <a:pt x="5214" y="476"/>
                    <a:pt x="5344" y="713"/>
                    <a:pt x="5355" y="940"/>
                  </a:cubicBezTo>
                  <a:cubicBezTo>
                    <a:pt x="5355" y="942"/>
                    <a:pt x="5356" y="952"/>
                    <a:pt x="5356" y="965"/>
                  </a:cubicBezTo>
                  <a:lnTo>
                    <a:pt x="5356" y="966"/>
                  </a:lnTo>
                  <a:lnTo>
                    <a:pt x="4534" y="966"/>
                  </a:lnTo>
                  <a:cubicBezTo>
                    <a:pt x="4549" y="862"/>
                    <a:pt x="4580" y="764"/>
                    <a:pt x="4624" y="683"/>
                  </a:cubicBezTo>
                  <a:moveTo>
                    <a:pt x="4944" y="1969"/>
                  </a:moveTo>
                  <a:cubicBezTo>
                    <a:pt x="5268" y="1969"/>
                    <a:pt x="5514" y="1723"/>
                    <a:pt x="5631" y="1576"/>
                  </a:cubicBezTo>
                  <a:lnTo>
                    <a:pt x="5636" y="1570"/>
                  </a:lnTo>
                  <a:lnTo>
                    <a:pt x="5631" y="1565"/>
                  </a:lnTo>
                  <a:lnTo>
                    <a:pt x="5589" y="1519"/>
                  </a:lnTo>
                  <a:lnTo>
                    <a:pt x="5582" y="1512"/>
                  </a:lnTo>
                  <a:lnTo>
                    <a:pt x="5576" y="1520"/>
                  </a:lnTo>
                  <a:cubicBezTo>
                    <a:pt x="5438" y="1681"/>
                    <a:pt x="5264" y="1770"/>
                    <a:pt x="5087" y="1770"/>
                  </a:cubicBezTo>
                  <a:cubicBezTo>
                    <a:pt x="5078" y="1770"/>
                    <a:pt x="5068" y="1770"/>
                    <a:pt x="5058" y="1769"/>
                  </a:cubicBezTo>
                  <a:cubicBezTo>
                    <a:pt x="4681" y="1748"/>
                    <a:pt x="4519" y="1410"/>
                    <a:pt x="4525" y="1081"/>
                  </a:cubicBezTo>
                  <a:lnTo>
                    <a:pt x="5646" y="1081"/>
                  </a:lnTo>
                  <a:lnTo>
                    <a:pt x="5646" y="1073"/>
                  </a:lnTo>
                  <a:cubicBezTo>
                    <a:pt x="5646" y="1057"/>
                    <a:pt x="5646" y="1040"/>
                    <a:pt x="5645" y="1024"/>
                  </a:cubicBezTo>
                  <a:cubicBezTo>
                    <a:pt x="5643" y="994"/>
                    <a:pt x="5641" y="967"/>
                    <a:pt x="5638" y="938"/>
                  </a:cubicBezTo>
                  <a:cubicBezTo>
                    <a:pt x="5616" y="771"/>
                    <a:pt x="5520" y="600"/>
                    <a:pt x="5387" y="493"/>
                  </a:cubicBezTo>
                  <a:cubicBezTo>
                    <a:pt x="5292" y="415"/>
                    <a:pt x="5140" y="366"/>
                    <a:pt x="4992" y="366"/>
                  </a:cubicBezTo>
                  <a:cubicBezTo>
                    <a:pt x="4518" y="366"/>
                    <a:pt x="4270" y="778"/>
                    <a:pt x="4270" y="1184"/>
                  </a:cubicBezTo>
                  <a:cubicBezTo>
                    <a:pt x="4270" y="1398"/>
                    <a:pt x="4339" y="1597"/>
                    <a:pt x="4464" y="1743"/>
                  </a:cubicBezTo>
                  <a:cubicBezTo>
                    <a:pt x="4589" y="1889"/>
                    <a:pt x="4760" y="1969"/>
                    <a:pt x="4944" y="1969"/>
                  </a:cubicBezTo>
                  <a:moveTo>
                    <a:pt x="3876" y="3955"/>
                  </a:moveTo>
                  <a:cubicBezTo>
                    <a:pt x="3827" y="3906"/>
                    <a:pt x="3745" y="3821"/>
                    <a:pt x="3641" y="3713"/>
                  </a:cubicBezTo>
                  <a:cubicBezTo>
                    <a:pt x="3532" y="3600"/>
                    <a:pt x="3395" y="3458"/>
                    <a:pt x="3237" y="3295"/>
                  </a:cubicBezTo>
                  <a:cubicBezTo>
                    <a:pt x="3114" y="3169"/>
                    <a:pt x="3031" y="3123"/>
                    <a:pt x="2979" y="3108"/>
                  </a:cubicBezTo>
                  <a:cubicBezTo>
                    <a:pt x="3162" y="2971"/>
                    <a:pt x="3379" y="2710"/>
                    <a:pt x="3525" y="2535"/>
                  </a:cubicBezTo>
                  <a:cubicBezTo>
                    <a:pt x="3577" y="2472"/>
                    <a:pt x="3619" y="2422"/>
                    <a:pt x="3643" y="2397"/>
                  </a:cubicBezTo>
                  <a:cubicBezTo>
                    <a:pt x="3723" y="2316"/>
                    <a:pt x="3802" y="2285"/>
                    <a:pt x="3959" y="2276"/>
                  </a:cubicBezTo>
                  <a:lnTo>
                    <a:pt x="3968" y="2275"/>
                  </a:lnTo>
                  <a:lnTo>
                    <a:pt x="3968" y="2199"/>
                  </a:lnTo>
                  <a:lnTo>
                    <a:pt x="3294" y="2199"/>
                  </a:lnTo>
                  <a:lnTo>
                    <a:pt x="3294" y="2274"/>
                  </a:lnTo>
                  <a:lnTo>
                    <a:pt x="3302" y="2275"/>
                  </a:lnTo>
                  <a:cubicBezTo>
                    <a:pt x="3429" y="2280"/>
                    <a:pt x="3452" y="2307"/>
                    <a:pt x="3452" y="2360"/>
                  </a:cubicBezTo>
                  <a:cubicBezTo>
                    <a:pt x="3452" y="2454"/>
                    <a:pt x="3167" y="2736"/>
                    <a:pt x="2938" y="2962"/>
                  </a:cubicBezTo>
                  <a:lnTo>
                    <a:pt x="2935" y="2965"/>
                  </a:lnTo>
                  <a:cubicBezTo>
                    <a:pt x="2837" y="3062"/>
                    <a:pt x="2747" y="3120"/>
                    <a:pt x="2653" y="3145"/>
                  </a:cubicBezTo>
                  <a:lnTo>
                    <a:pt x="2653" y="2507"/>
                  </a:lnTo>
                  <a:cubicBezTo>
                    <a:pt x="2653" y="2337"/>
                    <a:pt x="2702" y="2281"/>
                    <a:pt x="2855" y="2275"/>
                  </a:cubicBezTo>
                  <a:lnTo>
                    <a:pt x="2864" y="2274"/>
                  </a:lnTo>
                  <a:lnTo>
                    <a:pt x="2864" y="2199"/>
                  </a:lnTo>
                  <a:lnTo>
                    <a:pt x="2178" y="2199"/>
                  </a:lnTo>
                  <a:lnTo>
                    <a:pt x="2178" y="2274"/>
                  </a:lnTo>
                  <a:lnTo>
                    <a:pt x="2186" y="2274"/>
                  </a:lnTo>
                  <a:cubicBezTo>
                    <a:pt x="2318" y="2279"/>
                    <a:pt x="2390" y="2314"/>
                    <a:pt x="2390" y="2485"/>
                  </a:cubicBezTo>
                  <a:lnTo>
                    <a:pt x="2390" y="3827"/>
                  </a:lnTo>
                  <a:cubicBezTo>
                    <a:pt x="2390" y="3961"/>
                    <a:pt x="2357" y="4034"/>
                    <a:pt x="2186" y="4041"/>
                  </a:cubicBezTo>
                  <a:lnTo>
                    <a:pt x="2178" y="4041"/>
                  </a:lnTo>
                  <a:lnTo>
                    <a:pt x="2178" y="4116"/>
                  </a:lnTo>
                  <a:lnTo>
                    <a:pt x="2864" y="4116"/>
                  </a:lnTo>
                  <a:lnTo>
                    <a:pt x="2864" y="4041"/>
                  </a:lnTo>
                  <a:lnTo>
                    <a:pt x="2855" y="4041"/>
                  </a:lnTo>
                  <a:cubicBezTo>
                    <a:pt x="2700" y="4035"/>
                    <a:pt x="2653" y="3977"/>
                    <a:pt x="2653" y="3796"/>
                  </a:cubicBezTo>
                  <a:lnTo>
                    <a:pt x="2653" y="3231"/>
                  </a:lnTo>
                  <a:cubicBezTo>
                    <a:pt x="2656" y="3231"/>
                    <a:pt x="2658" y="3231"/>
                    <a:pt x="2661" y="3231"/>
                  </a:cubicBezTo>
                  <a:cubicBezTo>
                    <a:pt x="2762" y="3231"/>
                    <a:pt x="2865" y="3276"/>
                    <a:pt x="3088" y="3506"/>
                  </a:cubicBezTo>
                  <a:cubicBezTo>
                    <a:pt x="3172" y="3592"/>
                    <a:pt x="3242" y="3663"/>
                    <a:pt x="3299" y="3721"/>
                  </a:cubicBezTo>
                  <a:cubicBezTo>
                    <a:pt x="3438" y="3860"/>
                    <a:pt x="3508" y="3931"/>
                    <a:pt x="3508" y="3964"/>
                  </a:cubicBezTo>
                  <a:cubicBezTo>
                    <a:pt x="3508" y="3996"/>
                    <a:pt x="3493" y="4029"/>
                    <a:pt x="3377" y="4038"/>
                  </a:cubicBezTo>
                  <a:lnTo>
                    <a:pt x="3369" y="4039"/>
                  </a:lnTo>
                  <a:lnTo>
                    <a:pt x="3369" y="4116"/>
                  </a:lnTo>
                  <a:lnTo>
                    <a:pt x="4132" y="4116"/>
                  </a:lnTo>
                  <a:lnTo>
                    <a:pt x="4132" y="4040"/>
                  </a:lnTo>
                  <a:lnTo>
                    <a:pt x="4123" y="4040"/>
                  </a:lnTo>
                  <a:cubicBezTo>
                    <a:pt x="3978" y="4032"/>
                    <a:pt x="3919" y="4001"/>
                    <a:pt x="3876" y="3955"/>
                  </a:cubicBezTo>
                </a:path>
              </a:pathLst>
            </a:custGeom>
            <a:gradFill>
              <a:gsLst>
                <a:gs pos="0">
                  <a:srgbClr val="FFB700"/>
                </a:gs>
                <a:gs pos="90000">
                  <a:srgbClr val="FF4D1B"/>
                </a:gs>
              </a:gsLst>
              <a:lin ang="2700000" scaled="1"/>
            </a:gradFill>
            <a:ln>
              <a:noFill/>
            </a:ln>
            <a:effectLst>
              <a:innerShdw dist="12700" dir="135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1013">
                <a:solidFill>
                  <a:srgbClr val="FFFFFF"/>
                </a:solidFill>
                <a:latin typeface="맑은 고딕" panose="020B0503020000020004" pitchFamily="50" charset="-127"/>
                <a:ea typeface="맑은 고딕" panose="020B0503020000020004" pitchFamily="50" charset="-127"/>
              </a:endParaRPr>
            </a:p>
          </p:txBody>
        </p:sp>
      </p:grpSp>
      <p:sp>
        <p:nvSpPr>
          <p:cNvPr id="2" name="TextBox 1"/>
          <p:cNvSpPr txBox="1"/>
          <p:nvPr userDrawn="1"/>
        </p:nvSpPr>
        <p:spPr>
          <a:xfrm>
            <a:off x="177800" y="6740753"/>
            <a:ext cx="1303242" cy="107722"/>
          </a:xfrm>
          <a:prstGeom prst="rect">
            <a:avLst/>
          </a:prstGeom>
          <a:noFill/>
        </p:spPr>
        <p:txBody>
          <a:bodyPr wrap="none" lIns="0" tIns="0" rIns="0" bIns="0" rtlCol="0">
            <a:spAutoFit/>
          </a:bodyPr>
          <a:lstStyle/>
          <a:p>
            <a:r>
              <a:rPr lang="en-US" altLang="ko-KR" sz="700" i="1" dirty="0">
                <a:solidFill>
                  <a:schemeClr val="bg2">
                    <a:lumMod val="50000"/>
                  </a:schemeClr>
                </a:solidFill>
                <a:latin typeface="Arial" panose="020B0604020202020204" pitchFamily="34" charset="0"/>
                <a:cs typeface="Arial" panose="020B0604020202020204" pitchFamily="34" charset="0"/>
              </a:rPr>
              <a:t>CONFIDENTIAL &amp; PRIVILEGED</a:t>
            </a:r>
            <a:endParaRPr lang="ko-KR" altLang="en-US" sz="700" i="1" dirty="0">
              <a:solidFill>
                <a:schemeClr val="bg2">
                  <a:lumMod val="50000"/>
                </a:schemeClr>
              </a:solidFill>
              <a:latin typeface="Arial" panose="020B0604020202020204" pitchFamily="34" charset="0"/>
              <a:cs typeface="Arial" panose="020B0604020202020204" pitchFamily="34" charset="0"/>
            </a:endParaRPr>
          </a:p>
        </p:txBody>
      </p:sp>
      <p:sp>
        <p:nvSpPr>
          <p:cNvPr id="10" name="슬라이드 번호 개체 틀 1"/>
          <p:cNvSpPr txBox="1">
            <a:spLocks/>
          </p:cNvSpPr>
          <p:nvPr userDrawn="1"/>
        </p:nvSpPr>
        <p:spPr>
          <a:xfrm>
            <a:off x="11548533" y="6560972"/>
            <a:ext cx="643467" cy="28750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3252FE43-74DF-4B1B-855A-1EB0017CF65B}" type="slidenum">
              <a:rPr lang="ko-KR" altLang="en-US" sz="1000" smtClean="0">
                <a:solidFill>
                  <a:srgbClr val="3F3F3F">
                    <a:lumMod val="65000"/>
                    <a:lumOff val="35000"/>
                  </a:srgbClr>
                </a:solidFill>
                <a:latin typeface="맑은 고딕" panose="020B0503020000020004" pitchFamily="50" charset="-127"/>
                <a:ea typeface="맑은 고딕" panose="020B0503020000020004" pitchFamily="50" charset="-127"/>
              </a:rPr>
              <a:pPr algn="r">
                <a:defRPr/>
              </a:pPr>
              <a:t>‹#›</a:t>
            </a:fld>
            <a:endParaRPr lang="ko-KR" altLang="en-US" sz="1000" dirty="0">
              <a:solidFill>
                <a:srgbClr val="3F3F3F">
                  <a:lumMod val="65000"/>
                  <a:lumOff val="35000"/>
                </a:srgbClr>
              </a:solidFill>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335889854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3_내용슬라이드">
    <p:spTree>
      <p:nvGrpSpPr>
        <p:cNvPr id="1" name=""/>
        <p:cNvGrpSpPr/>
        <p:nvPr/>
      </p:nvGrpSpPr>
      <p:grpSpPr>
        <a:xfrm>
          <a:off x="0" y="0"/>
          <a:ext cx="0" cy="0"/>
          <a:chOff x="0" y="0"/>
          <a:chExt cx="0" cy="0"/>
        </a:xfrm>
      </p:grpSpPr>
      <p:grpSp>
        <p:nvGrpSpPr>
          <p:cNvPr id="8" name="그룹 7"/>
          <p:cNvGrpSpPr/>
          <p:nvPr userDrawn="1"/>
        </p:nvGrpSpPr>
        <p:grpSpPr>
          <a:xfrm>
            <a:off x="11083676" y="370671"/>
            <a:ext cx="614784" cy="337980"/>
            <a:chOff x="5974823" y="5905999"/>
            <a:chExt cx="589354" cy="432000"/>
          </a:xfrm>
        </p:grpSpPr>
        <p:sp>
          <p:nvSpPr>
            <p:cNvPr id="9" name="Freeform 21"/>
            <p:cNvSpPr>
              <a:spLocks noChangeAspect="1" noEditPoints="1"/>
            </p:cNvSpPr>
            <p:nvPr/>
          </p:nvSpPr>
          <p:spPr bwMode="auto">
            <a:xfrm>
              <a:off x="5974823" y="5905999"/>
              <a:ext cx="589354" cy="432000"/>
            </a:xfrm>
            <a:custGeom>
              <a:avLst/>
              <a:gdLst>
                <a:gd name="T0" fmla="*/ 1907 w 5667"/>
                <a:gd name="T1" fmla="*/ 3240 h 4155"/>
                <a:gd name="T2" fmla="*/ 727 w 5667"/>
                <a:gd name="T3" fmla="*/ 1437 h 4155"/>
                <a:gd name="T4" fmla="*/ 607 w 5667"/>
                <a:gd name="T5" fmla="*/ 3238 h 4155"/>
                <a:gd name="T6" fmla="*/ 1646 w 5667"/>
                <a:gd name="T7" fmla="*/ 3074 h 4155"/>
                <a:gd name="T8" fmla="*/ 1428 w 5667"/>
                <a:gd name="T9" fmla="*/ 2646 h 4155"/>
                <a:gd name="T10" fmla="*/ 1917 w 5667"/>
                <a:gd name="T11" fmla="*/ 2274 h 4155"/>
                <a:gd name="T12" fmla="*/ 1289 w 5667"/>
                <a:gd name="T13" fmla="*/ 2275 h 4155"/>
                <a:gd name="T14" fmla="*/ 1456 w 5667"/>
                <a:gd name="T15" fmla="*/ 2415 h 4155"/>
                <a:gd name="T16" fmla="*/ 1132 w 5667"/>
                <a:gd name="T17" fmla="*/ 2608 h 4155"/>
                <a:gd name="T18" fmla="*/ 733 w 5667"/>
                <a:gd name="T19" fmla="*/ 1520 h 4155"/>
                <a:gd name="T20" fmla="*/ 1114 w 5667"/>
                <a:gd name="T21" fmla="*/ 1919 h 4155"/>
                <a:gd name="T22" fmla="*/ 1039 w 5667"/>
                <a:gd name="T23" fmla="*/ 1468 h 4155"/>
                <a:gd name="T24" fmla="*/ 979 w 5667"/>
                <a:gd name="T25" fmla="*/ 1489 h 4155"/>
                <a:gd name="T26" fmla="*/ 350 w 5667"/>
                <a:gd name="T27" fmla="*/ 2092 h 4155"/>
                <a:gd name="T28" fmla="*/ 607 w 5667"/>
                <a:gd name="T29" fmla="*/ 3247 h 4155"/>
                <a:gd name="T30" fmla="*/ 1072 w 5667"/>
                <a:gd name="T31" fmla="*/ 2997 h 4155"/>
                <a:gd name="T32" fmla="*/ 894 w 5667"/>
                <a:gd name="T33" fmla="*/ 3075 h 4155"/>
                <a:gd name="T34" fmla="*/ 493 w 5667"/>
                <a:gd name="T35" fmla="*/ 2304 h 4155"/>
                <a:gd name="T36" fmla="*/ 1062 w 5667"/>
                <a:gd name="T37" fmla="*/ 2876 h 4155"/>
                <a:gd name="T38" fmla="*/ 1907 w 5667"/>
                <a:gd name="T39" fmla="*/ 3248 h 4155"/>
                <a:gd name="T40" fmla="*/ 2055 w 5667"/>
                <a:gd name="T41" fmla="*/ 3160 h 4155"/>
                <a:gd name="T42" fmla="*/ 4279 w 5667"/>
                <a:gd name="T43" fmla="*/ 3195 h 4155"/>
                <a:gd name="T44" fmla="*/ 4897 w 5667"/>
                <a:gd name="T45" fmla="*/ 4043 h 4155"/>
                <a:gd name="T46" fmla="*/ 4251 w 5667"/>
                <a:gd name="T47" fmla="*/ 3917 h 4155"/>
                <a:gd name="T48" fmla="*/ 2684 w 5667"/>
                <a:gd name="T49" fmla="*/ 1912 h 4155"/>
                <a:gd name="T50" fmla="*/ 2662 w 5667"/>
                <a:gd name="T51" fmla="*/ 1480 h 4155"/>
                <a:gd name="T52" fmla="*/ 1754 w 5667"/>
                <a:gd name="T53" fmla="*/ 278 h 4155"/>
                <a:gd name="T54" fmla="*/ 1280 w 5667"/>
                <a:gd name="T55" fmla="*/ 0 h 4155"/>
                <a:gd name="T56" fmla="*/ 1490 w 5667"/>
                <a:gd name="T57" fmla="*/ 1651 h 4155"/>
                <a:gd name="T58" fmla="*/ 2683 w 5667"/>
                <a:gd name="T59" fmla="*/ 1920 h 4155"/>
                <a:gd name="T60" fmla="*/ 3475 w 5667"/>
                <a:gd name="T61" fmla="*/ 463 h 4155"/>
                <a:gd name="T62" fmla="*/ 3023 w 5667"/>
                <a:gd name="T63" fmla="*/ 966 h 4155"/>
                <a:gd name="T64" fmla="*/ 4125 w 5667"/>
                <a:gd name="T65" fmla="*/ 1570 h 4155"/>
                <a:gd name="T66" fmla="*/ 4064 w 5667"/>
                <a:gd name="T67" fmla="*/ 1520 h 4155"/>
                <a:gd name="T68" fmla="*/ 4134 w 5667"/>
                <a:gd name="T69" fmla="*/ 1081 h 4155"/>
                <a:gd name="T70" fmla="*/ 4133 w 5667"/>
                <a:gd name="T71" fmla="*/ 1007 h 4155"/>
                <a:gd name="T72" fmla="*/ 2758 w 5667"/>
                <a:gd name="T73" fmla="*/ 1184 h 4155"/>
                <a:gd name="T74" fmla="*/ 4962 w 5667"/>
                <a:gd name="T75" fmla="*/ 462 h 4155"/>
                <a:gd name="T76" fmla="*/ 5356 w 5667"/>
                <a:gd name="T77" fmla="*/ 966 h 4155"/>
                <a:gd name="T78" fmla="*/ 5631 w 5667"/>
                <a:gd name="T79" fmla="*/ 1576 h 4155"/>
                <a:gd name="T80" fmla="*/ 5582 w 5667"/>
                <a:gd name="T81" fmla="*/ 1512 h 4155"/>
                <a:gd name="T82" fmla="*/ 4525 w 5667"/>
                <a:gd name="T83" fmla="*/ 1081 h 4155"/>
                <a:gd name="T84" fmla="*/ 5638 w 5667"/>
                <a:gd name="T85" fmla="*/ 938 h 4155"/>
                <a:gd name="T86" fmla="*/ 4464 w 5667"/>
                <a:gd name="T87" fmla="*/ 1743 h 4155"/>
                <a:gd name="T88" fmla="*/ 3237 w 5667"/>
                <a:gd name="T89" fmla="*/ 3295 h 4155"/>
                <a:gd name="T90" fmla="*/ 3959 w 5667"/>
                <a:gd name="T91" fmla="*/ 2276 h 4155"/>
                <a:gd name="T92" fmla="*/ 3294 w 5667"/>
                <a:gd name="T93" fmla="*/ 2274 h 4155"/>
                <a:gd name="T94" fmla="*/ 2935 w 5667"/>
                <a:gd name="T95" fmla="*/ 2965 h 4155"/>
                <a:gd name="T96" fmla="*/ 2864 w 5667"/>
                <a:gd name="T97" fmla="*/ 2274 h 4155"/>
                <a:gd name="T98" fmla="*/ 2186 w 5667"/>
                <a:gd name="T99" fmla="*/ 2274 h 4155"/>
                <a:gd name="T100" fmla="*/ 2178 w 5667"/>
                <a:gd name="T101" fmla="*/ 4041 h 4155"/>
                <a:gd name="T102" fmla="*/ 2855 w 5667"/>
                <a:gd name="T103" fmla="*/ 4041 h 4155"/>
                <a:gd name="T104" fmla="*/ 3088 w 5667"/>
                <a:gd name="T105" fmla="*/ 3506 h 4155"/>
                <a:gd name="T106" fmla="*/ 3369 w 5667"/>
                <a:gd name="T107" fmla="*/ 4039 h 4155"/>
                <a:gd name="T108" fmla="*/ 4123 w 5667"/>
                <a:gd name="T109" fmla="*/ 4040 h 4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67" h="4155">
                  <a:moveTo>
                    <a:pt x="1907" y="3240"/>
                  </a:moveTo>
                  <a:cubicBezTo>
                    <a:pt x="1905" y="3240"/>
                    <a:pt x="1903" y="3240"/>
                    <a:pt x="1901" y="3240"/>
                  </a:cubicBezTo>
                  <a:cubicBezTo>
                    <a:pt x="1903" y="3240"/>
                    <a:pt x="1905" y="3240"/>
                    <a:pt x="1907" y="3240"/>
                  </a:cubicBezTo>
                  <a:cubicBezTo>
                    <a:pt x="1907" y="3240"/>
                    <a:pt x="1907" y="3240"/>
                    <a:pt x="1907" y="3240"/>
                  </a:cubicBezTo>
                  <a:close/>
                  <a:moveTo>
                    <a:pt x="727" y="1437"/>
                  </a:moveTo>
                  <a:cubicBezTo>
                    <a:pt x="728" y="1437"/>
                    <a:pt x="730" y="1437"/>
                    <a:pt x="731" y="1437"/>
                  </a:cubicBezTo>
                  <a:cubicBezTo>
                    <a:pt x="726" y="1437"/>
                    <a:pt x="721" y="1437"/>
                    <a:pt x="716" y="1437"/>
                  </a:cubicBezTo>
                  <a:cubicBezTo>
                    <a:pt x="720" y="1437"/>
                    <a:pt x="723" y="1437"/>
                    <a:pt x="727" y="1437"/>
                  </a:cubicBezTo>
                  <a:close/>
                  <a:moveTo>
                    <a:pt x="607" y="3238"/>
                  </a:moveTo>
                  <a:cubicBezTo>
                    <a:pt x="603" y="3238"/>
                    <a:pt x="598" y="3238"/>
                    <a:pt x="594" y="3238"/>
                  </a:cubicBezTo>
                  <a:cubicBezTo>
                    <a:pt x="601" y="3238"/>
                    <a:pt x="608" y="3238"/>
                    <a:pt x="616" y="3238"/>
                  </a:cubicBezTo>
                  <a:cubicBezTo>
                    <a:pt x="613" y="3238"/>
                    <a:pt x="610" y="3238"/>
                    <a:pt x="607" y="3238"/>
                  </a:cubicBezTo>
                  <a:close/>
                  <a:moveTo>
                    <a:pt x="1987" y="3164"/>
                  </a:moveTo>
                  <a:cubicBezTo>
                    <a:pt x="1943" y="3164"/>
                    <a:pt x="1876" y="3160"/>
                    <a:pt x="1809" y="3143"/>
                  </a:cubicBezTo>
                  <a:cubicBezTo>
                    <a:pt x="1773" y="3135"/>
                    <a:pt x="1736" y="3121"/>
                    <a:pt x="1699" y="3103"/>
                  </a:cubicBezTo>
                  <a:cubicBezTo>
                    <a:pt x="1681" y="3094"/>
                    <a:pt x="1664" y="3085"/>
                    <a:pt x="1646" y="3074"/>
                  </a:cubicBezTo>
                  <a:cubicBezTo>
                    <a:pt x="1570" y="3029"/>
                    <a:pt x="1492" y="2966"/>
                    <a:pt x="1409" y="2881"/>
                  </a:cubicBezTo>
                  <a:cubicBezTo>
                    <a:pt x="1409" y="2881"/>
                    <a:pt x="1375" y="2847"/>
                    <a:pt x="1320" y="2794"/>
                  </a:cubicBezTo>
                  <a:cubicBezTo>
                    <a:pt x="1332" y="2778"/>
                    <a:pt x="1343" y="2762"/>
                    <a:pt x="1355" y="2746"/>
                  </a:cubicBezTo>
                  <a:cubicBezTo>
                    <a:pt x="1380" y="2712"/>
                    <a:pt x="1405" y="2678"/>
                    <a:pt x="1428" y="2646"/>
                  </a:cubicBezTo>
                  <a:cubicBezTo>
                    <a:pt x="1447" y="2620"/>
                    <a:pt x="1464" y="2593"/>
                    <a:pt x="1481" y="2567"/>
                  </a:cubicBezTo>
                  <a:cubicBezTo>
                    <a:pt x="1535" y="2485"/>
                    <a:pt x="1586" y="2407"/>
                    <a:pt x="1665" y="2346"/>
                  </a:cubicBezTo>
                  <a:cubicBezTo>
                    <a:pt x="1758" y="2274"/>
                    <a:pt x="1842" y="2274"/>
                    <a:pt x="1904" y="2274"/>
                  </a:cubicBezTo>
                  <a:lnTo>
                    <a:pt x="1917" y="2274"/>
                  </a:lnTo>
                  <a:lnTo>
                    <a:pt x="1917" y="2199"/>
                  </a:lnTo>
                  <a:lnTo>
                    <a:pt x="1281" y="2199"/>
                  </a:lnTo>
                  <a:lnTo>
                    <a:pt x="1281" y="2275"/>
                  </a:lnTo>
                  <a:lnTo>
                    <a:pt x="1289" y="2275"/>
                  </a:lnTo>
                  <a:lnTo>
                    <a:pt x="1358" y="2280"/>
                  </a:lnTo>
                  <a:cubicBezTo>
                    <a:pt x="1401" y="2287"/>
                    <a:pt x="1443" y="2296"/>
                    <a:pt x="1459" y="2315"/>
                  </a:cubicBezTo>
                  <a:cubicBezTo>
                    <a:pt x="1477" y="2340"/>
                    <a:pt x="1467" y="2378"/>
                    <a:pt x="1457" y="2411"/>
                  </a:cubicBezTo>
                  <a:lnTo>
                    <a:pt x="1456" y="2415"/>
                  </a:lnTo>
                  <a:cubicBezTo>
                    <a:pt x="1449" y="2443"/>
                    <a:pt x="1434" y="2466"/>
                    <a:pt x="1419" y="2491"/>
                  </a:cubicBezTo>
                  <a:lnTo>
                    <a:pt x="1413" y="2501"/>
                  </a:lnTo>
                  <a:cubicBezTo>
                    <a:pt x="1384" y="2549"/>
                    <a:pt x="1331" y="2626"/>
                    <a:pt x="1254" y="2728"/>
                  </a:cubicBezTo>
                  <a:lnTo>
                    <a:pt x="1132" y="2608"/>
                  </a:lnTo>
                  <a:cubicBezTo>
                    <a:pt x="960" y="2438"/>
                    <a:pt x="747" y="2226"/>
                    <a:pt x="651" y="2131"/>
                  </a:cubicBezTo>
                  <a:cubicBezTo>
                    <a:pt x="509" y="1988"/>
                    <a:pt x="419" y="1771"/>
                    <a:pt x="541" y="1607"/>
                  </a:cubicBezTo>
                  <a:cubicBezTo>
                    <a:pt x="582" y="1552"/>
                    <a:pt x="650" y="1519"/>
                    <a:pt x="723" y="1519"/>
                  </a:cubicBezTo>
                  <a:cubicBezTo>
                    <a:pt x="727" y="1519"/>
                    <a:pt x="730" y="1519"/>
                    <a:pt x="733" y="1520"/>
                  </a:cubicBezTo>
                  <a:cubicBezTo>
                    <a:pt x="905" y="1526"/>
                    <a:pt x="1017" y="1700"/>
                    <a:pt x="1036" y="1860"/>
                  </a:cubicBezTo>
                  <a:cubicBezTo>
                    <a:pt x="1038" y="1873"/>
                    <a:pt x="1038" y="1895"/>
                    <a:pt x="1038" y="1910"/>
                  </a:cubicBezTo>
                  <a:lnTo>
                    <a:pt x="1038" y="1919"/>
                  </a:lnTo>
                  <a:lnTo>
                    <a:pt x="1114" y="1919"/>
                  </a:lnTo>
                  <a:lnTo>
                    <a:pt x="1114" y="1458"/>
                  </a:lnTo>
                  <a:lnTo>
                    <a:pt x="1039" y="1458"/>
                  </a:lnTo>
                  <a:lnTo>
                    <a:pt x="1039" y="1467"/>
                  </a:lnTo>
                  <a:lnTo>
                    <a:pt x="1039" y="1468"/>
                  </a:lnTo>
                  <a:cubicBezTo>
                    <a:pt x="1039" y="1469"/>
                    <a:pt x="1039" y="1471"/>
                    <a:pt x="1039" y="1472"/>
                  </a:cubicBezTo>
                  <a:cubicBezTo>
                    <a:pt x="1039" y="1497"/>
                    <a:pt x="1031" y="1511"/>
                    <a:pt x="1027" y="1511"/>
                  </a:cubicBezTo>
                  <a:cubicBezTo>
                    <a:pt x="1019" y="1511"/>
                    <a:pt x="1007" y="1504"/>
                    <a:pt x="996" y="1498"/>
                  </a:cubicBezTo>
                  <a:cubicBezTo>
                    <a:pt x="991" y="1495"/>
                    <a:pt x="985" y="1491"/>
                    <a:pt x="979" y="1489"/>
                  </a:cubicBezTo>
                  <a:cubicBezTo>
                    <a:pt x="917" y="1458"/>
                    <a:pt x="859" y="1440"/>
                    <a:pt x="796" y="1433"/>
                  </a:cubicBezTo>
                  <a:cubicBezTo>
                    <a:pt x="773" y="1430"/>
                    <a:pt x="749" y="1428"/>
                    <a:pt x="727" y="1428"/>
                  </a:cubicBezTo>
                  <a:cubicBezTo>
                    <a:pt x="583" y="1428"/>
                    <a:pt x="462" y="1486"/>
                    <a:pt x="386" y="1590"/>
                  </a:cubicBezTo>
                  <a:cubicBezTo>
                    <a:pt x="291" y="1721"/>
                    <a:pt x="277" y="1914"/>
                    <a:pt x="350" y="2092"/>
                  </a:cubicBezTo>
                  <a:cubicBezTo>
                    <a:pt x="370" y="2141"/>
                    <a:pt x="398" y="2188"/>
                    <a:pt x="438" y="2240"/>
                  </a:cubicBezTo>
                  <a:cubicBezTo>
                    <a:pt x="197" y="2376"/>
                    <a:pt x="0" y="2650"/>
                    <a:pt x="129" y="2937"/>
                  </a:cubicBezTo>
                  <a:cubicBezTo>
                    <a:pt x="214" y="3125"/>
                    <a:pt x="387" y="3241"/>
                    <a:pt x="594" y="3247"/>
                  </a:cubicBezTo>
                  <a:cubicBezTo>
                    <a:pt x="598" y="3247"/>
                    <a:pt x="603" y="3247"/>
                    <a:pt x="607" y="3247"/>
                  </a:cubicBezTo>
                  <a:cubicBezTo>
                    <a:pt x="771" y="3247"/>
                    <a:pt x="951" y="3169"/>
                    <a:pt x="1100" y="3034"/>
                  </a:cubicBezTo>
                  <a:lnTo>
                    <a:pt x="1107" y="3027"/>
                  </a:lnTo>
                  <a:lnTo>
                    <a:pt x="1100" y="3020"/>
                  </a:lnTo>
                  <a:cubicBezTo>
                    <a:pt x="1085" y="3008"/>
                    <a:pt x="1081" y="3005"/>
                    <a:pt x="1072" y="2997"/>
                  </a:cubicBezTo>
                  <a:lnTo>
                    <a:pt x="1059" y="2986"/>
                  </a:lnTo>
                  <a:lnTo>
                    <a:pt x="1054" y="2981"/>
                  </a:lnTo>
                  <a:lnTo>
                    <a:pt x="1048" y="2985"/>
                  </a:lnTo>
                  <a:cubicBezTo>
                    <a:pt x="1004" y="3019"/>
                    <a:pt x="941" y="3062"/>
                    <a:pt x="894" y="3075"/>
                  </a:cubicBezTo>
                  <a:cubicBezTo>
                    <a:pt x="863" y="3083"/>
                    <a:pt x="831" y="3087"/>
                    <a:pt x="799" y="3087"/>
                  </a:cubicBezTo>
                  <a:cubicBezTo>
                    <a:pt x="637" y="3087"/>
                    <a:pt x="469" y="2987"/>
                    <a:pt x="381" y="2837"/>
                  </a:cubicBezTo>
                  <a:cubicBezTo>
                    <a:pt x="306" y="2710"/>
                    <a:pt x="303" y="2573"/>
                    <a:pt x="370" y="2451"/>
                  </a:cubicBezTo>
                  <a:cubicBezTo>
                    <a:pt x="411" y="2377"/>
                    <a:pt x="447" y="2340"/>
                    <a:pt x="493" y="2304"/>
                  </a:cubicBezTo>
                  <a:cubicBezTo>
                    <a:pt x="515" y="2328"/>
                    <a:pt x="538" y="2351"/>
                    <a:pt x="560" y="2373"/>
                  </a:cubicBezTo>
                  <a:lnTo>
                    <a:pt x="973" y="2787"/>
                  </a:lnTo>
                  <a:lnTo>
                    <a:pt x="997" y="2811"/>
                  </a:lnTo>
                  <a:cubicBezTo>
                    <a:pt x="1021" y="2835"/>
                    <a:pt x="1042" y="2857"/>
                    <a:pt x="1062" y="2876"/>
                  </a:cubicBezTo>
                  <a:cubicBezTo>
                    <a:pt x="1073" y="2888"/>
                    <a:pt x="1085" y="2900"/>
                    <a:pt x="1098" y="2911"/>
                  </a:cubicBezTo>
                  <a:lnTo>
                    <a:pt x="1126" y="2939"/>
                  </a:lnTo>
                  <a:cubicBezTo>
                    <a:pt x="1429" y="3230"/>
                    <a:pt x="1789" y="3243"/>
                    <a:pt x="1792" y="3243"/>
                  </a:cubicBezTo>
                  <a:cubicBezTo>
                    <a:pt x="1792" y="3243"/>
                    <a:pt x="1844" y="3248"/>
                    <a:pt x="1907" y="3248"/>
                  </a:cubicBezTo>
                  <a:cubicBezTo>
                    <a:pt x="1970" y="3248"/>
                    <a:pt x="2021" y="3243"/>
                    <a:pt x="2060" y="3232"/>
                  </a:cubicBezTo>
                  <a:lnTo>
                    <a:pt x="2066" y="3230"/>
                  </a:lnTo>
                  <a:lnTo>
                    <a:pt x="2066" y="3158"/>
                  </a:lnTo>
                  <a:lnTo>
                    <a:pt x="2055" y="3160"/>
                  </a:lnTo>
                  <a:cubicBezTo>
                    <a:pt x="2051" y="3161"/>
                    <a:pt x="2026" y="3164"/>
                    <a:pt x="1987" y="3164"/>
                  </a:cubicBezTo>
                  <a:close/>
                  <a:moveTo>
                    <a:pt x="4897" y="4043"/>
                  </a:moveTo>
                  <a:cubicBezTo>
                    <a:pt x="4731" y="4043"/>
                    <a:pt x="4576" y="3955"/>
                    <a:pt x="4460" y="3797"/>
                  </a:cubicBezTo>
                  <a:cubicBezTo>
                    <a:pt x="4343" y="3637"/>
                    <a:pt x="4279" y="3423"/>
                    <a:pt x="4279" y="3195"/>
                  </a:cubicBezTo>
                  <a:cubicBezTo>
                    <a:pt x="4279" y="2877"/>
                    <a:pt x="4510" y="2609"/>
                    <a:pt x="4784" y="2609"/>
                  </a:cubicBezTo>
                  <a:cubicBezTo>
                    <a:pt x="4945" y="2609"/>
                    <a:pt x="5098" y="2693"/>
                    <a:pt x="5215" y="2846"/>
                  </a:cubicBezTo>
                  <a:cubicBezTo>
                    <a:pt x="5332" y="3001"/>
                    <a:pt x="5397" y="3204"/>
                    <a:pt x="5397" y="3420"/>
                  </a:cubicBezTo>
                  <a:cubicBezTo>
                    <a:pt x="5397" y="3804"/>
                    <a:pt x="5138" y="4043"/>
                    <a:pt x="4897" y="4043"/>
                  </a:cubicBezTo>
                  <a:moveTo>
                    <a:pt x="4840" y="2496"/>
                  </a:moveTo>
                  <a:cubicBezTo>
                    <a:pt x="4631" y="2496"/>
                    <a:pt x="4425" y="2572"/>
                    <a:pt x="4275" y="2706"/>
                  </a:cubicBezTo>
                  <a:cubicBezTo>
                    <a:pt x="4153" y="2813"/>
                    <a:pt x="4009" y="3008"/>
                    <a:pt x="4009" y="3329"/>
                  </a:cubicBezTo>
                  <a:cubicBezTo>
                    <a:pt x="4009" y="3555"/>
                    <a:pt x="4095" y="3764"/>
                    <a:pt x="4251" y="3917"/>
                  </a:cubicBezTo>
                  <a:cubicBezTo>
                    <a:pt x="4408" y="4070"/>
                    <a:pt x="4621" y="4155"/>
                    <a:pt x="4851" y="4155"/>
                  </a:cubicBezTo>
                  <a:cubicBezTo>
                    <a:pt x="5309" y="4155"/>
                    <a:pt x="5667" y="3788"/>
                    <a:pt x="5667" y="3321"/>
                  </a:cubicBezTo>
                  <a:cubicBezTo>
                    <a:pt x="5667" y="2851"/>
                    <a:pt x="5311" y="2496"/>
                    <a:pt x="4840" y="2496"/>
                  </a:cubicBezTo>
                  <a:moveTo>
                    <a:pt x="2684" y="1912"/>
                  </a:moveTo>
                  <a:lnTo>
                    <a:pt x="2732" y="1483"/>
                  </a:lnTo>
                  <a:lnTo>
                    <a:pt x="2733" y="1473"/>
                  </a:lnTo>
                  <a:lnTo>
                    <a:pt x="2664" y="1473"/>
                  </a:lnTo>
                  <a:lnTo>
                    <a:pt x="2662" y="1480"/>
                  </a:lnTo>
                  <a:cubicBezTo>
                    <a:pt x="2586" y="1746"/>
                    <a:pt x="2526" y="1782"/>
                    <a:pt x="2326" y="1782"/>
                  </a:cubicBezTo>
                  <a:lnTo>
                    <a:pt x="1864" y="1782"/>
                  </a:lnTo>
                  <a:cubicBezTo>
                    <a:pt x="1782" y="1782"/>
                    <a:pt x="1754" y="1754"/>
                    <a:pt x="1754" y="1677"/>
                  </a:cubicBezTo>
                  <a:lnTo>
                    <a:pt x="1754" y="278"/>
                  </a:lnTo>
                  <a:cubicBezTo>
                    <a:pt x="1754" y="103"/>
                    <a:pt x="1794" y="79"/>
                    <a:pt x="1955" y="76"/>
                  </a:cubicBezTo>
                  <a:lnTo>
                    <a:pt x="1964" y="76"/>
                  </a:lnTo>
                  <a:lnTo>
                    <a:pt x="1964" y="0"/>
                  </a:lnTo>
                  <a:lnTo>
                    <a:pt x="1280" y="0"/>
                  </a:lnTo>
                  <a:lnTo>
                    <a:pt x="1280" y="76"/>
                  </a:lnTo>
                  <a:lnTo>
                    <a:pt x="1288" y="76"/>
                  </a:lnTo>
                  <a:cubicBezTo>
                    <a:pt x="1441" y="82"/>
                    <a:pt x="1490" y="135"/>
                    <a:pt x="1490" y="296"/>
                  </a:cubicBezTo>
                  <a:lnTo>
                    <a:pt x="1490" y="1651"/>
                  </a:lnTo>
                  <a:cubicBezTo>
                    <a:pt x="1490" y="1798"/>
                    <a:pt x="1448" y="1843"/>
                    <a:pt x="1312" y="1843"/>
                  </a:cubicBezTo>
                  <a:lnTo>
                    <a:pt x="1280" y="1843"/>
                  </a:lnTo>
                  <a:lnTo>
                    <a:pt x="1280" y="1920"/>
                  </a:lnTo>
                  <a:lnTo>
                    <a:pt x="2683" y="1920"/>
                  </a:lnTo>
                  <a:lnTo>
                    <a:pt x="2684" y="1912"/>
                  </a:lnTo>
                  <a:close/>
                  <a:moveTo>
                    <a:pt x="3112" y="683"/>
                  </a:moveTo>
                  <a:cubicBezTo>
                    <a:pt x="3188" y="540"/>
                    <a:pt x="3309" y="462"/>
                    <a:pt x="3451" y="462"/>
                  </a:cubicBezTo>
                  <a:cubicBezTo>
                    <a:pt x="3459" y="462"/>
                    <a:pt x="3467" y="462"/>
                    <a:pt x="3475" y="463"/>
                  </a:cubicBezTo>
                  <a:cubicBezTo>
                    <a:pt x="3703" y="476"/>
                    <a:pt x="3833" y="713"/>
                    <a:pt x="3844" y="940"/>
                  </a:cubicBezTo>
                  <a:lnTo>
                    <a:pt x="3844" y="945"/>
                  </a:lnTo>
                  <a:cubicBezTo>
                    <a:pt x="3844" y="950"/>
                    <a:pt x="3844" y="957"/>
                    <a:pt x="3845" y="966"/>
                  </a:cubicBezTo>
                  <a:lnTo>
                    <a:pt x="3023" y="966"/>
                  </a:lnTo>
                  <a:cubicBezTo>
                    <a:pt x="3037" y="862"/>
                    <a:pt x="3068" y="765"/>
                    <a:pt x="3112" y="683"/>
                  </a:cubicBezTo>
                  <a:moveTo>
                    <a:pt x="3432" y="1969"/>
                  </a:moveTo>
                  <a:cubicBezTo>
                    <a:pt x="3756" y="1969"/>
                    <a:pt x="4002" y="1723"/>
                    <a:pt x="4120" y="1576"/>
                  </a:cubicBezTo>
                  <a:lnTo>
                    <a:pt x="4125" y="1570"/>
                  </a:lnTo>
                  <a:lnTo>
                    <a:pt x="4120" y="1565"/>
                  </a:lnTo>
                  <a:lnTo>
                    <a:pt x="4077" y="1520"/>
                  </a:lnTo>
                  <a:lnTo>
                    <a:pt x="4071" y="1512"/>
                  </a:lnTo>
                  <a:lnTo>
                    <a:pt x="4064" y="1520"/>
                  </a:lnTo>
                  <a:cubicBezTo>
                    <a:pt x="3926" y="1681"/>
                    <a:pt x="3753" y="1770"/>
                    <a:pt x="3576" y="1770"/>
                  </a:cubicBezTo>
                  <a:cubicBezTo>
                    <a:pt x="3566" y="1770"/>
                    <a:pt x="3557" y="1770"/>
                    <a:pt x="3547" y="1769"/>
                  </a:cubicBezTo>
                  <a:cubicBezTo>
                    <a:pt x="3170" y="1748"/>
                    <a:pt x="3008" y="1410"/>
                    <a:pt x="3014" y="1081"/>
                  </a:cubicBezTo>
                  <a:lnTo>
                    <a:pt x="4134" y="1081"/>
                  </a:lnTo>
                  <a:lnTo>
                    <a:pt x="4134" y="1073"/>
                  </a:lnTo>
                  <a:lnTo>
                    <a:pt x="4134" y="1061"/>
                  </a:lnTo>
                  <a:cubicBezTo>
                    <a:pt x="4134" y="1049"/>
                    <a:pt x="4135" y="1036"/>
                    <a:pt x="4134" y="1024"/>
                  </a:cubicBezTo>
                  <a:lnTo>
                    <a:pt x="4133" y="1007"/>
                  </a:lnTo>
                  <a:cubicBezTo>
                    <a:pt x="4131" y="983"/>
                    <a:pt x="4130" y="961"/>
                    <a:pt x="4127" y="938"/>
                  </a:cubicBezTo>
                  <a:cubicBezTo>
                    <a:pt x="4104" y="771"/>
                    <a:pt x="4008" y="600"/>
                    <a:pt x="3876" y="493"/>
                  </a:cubicBezTo>
                  <a:cubicBezTo>
                    <a:pt x="3780" y="415"/>
                    <a:pt x="3629" y="366"/>
                    <a:pt x="3481" y="366"/>
                  </a:cubicBezTo>
                  <a:cubicBezTo>
                    <a:pt x="3007" y="366"/>
                    <a:pt x="2758" y="778"/>
                    <a:pt x="2758" y="1184"/>
                  </a:cubicBezTo>
                  <a:cubicBezTo>
                    <a:pt x="2758" y="1398"/>
                    <a:pt x="2827" y="1597"/>
                    <a:pt x="2953" y="1743"/>
                  </a:cubicBezTo>
                  <a:cubicBezTo>
                    <a:pt x="3078" y="1889"/>
                    <a:pt x="3248" y="1969"/>
                    <a:pt x="3432" y="1969"/>
                  </a:cubicBezTo>
                  <a:moveTo>
                    <a:pt x="4624" y="683"/>
                  </a:moveTo>
                  <a:cubicBezTo>
                    <a:pt x="4700" y="540"/>
                    <a:pt x="4820" y="462"/>
                    <a:pt x="4962" y="462"/>
                  </a:cubicBezTo>
                  <a:cubicBezTo>
                    <a:pt x="4970" y="462"/>
                    <a:pt x="4978" y="462"/>
                    <a:pt x="4986" y="463"/>
                  </a:cubicBezTo>
                  <a:cubicBezTo>
                    <a:pt x="5214" y="476"/>
                    <a:pt x="5344" y="713"/>
                    <a:pt x="5355" y="940"/>
                  </a:cubicBezTo>
                  <a:cubicBezTo>
                    <a:pt x="5355" y="942"/>
                    <a:pt x="5356" y="952"/>
                    <a:pt x="5356" y="965"/>
                  </a:cubicBezTo>
                  <a:lnTo>
                    <a:pt x="5356" y="966"/>
                  </a:lnTo>
                  <a:lnTo>
                    <a:pt x="4534" y="966"/>
                  </a:lnTo>
                  <a:cubicBezTo>
                    <a:pt x="4549" y="862"/>
                    <a:pt x="4580" y="764"/>
                    <a:pt x="4624" y="683"/>
                  </a:cubicBezTo>
                  <a:moveTo>
                    <a:pt x="4944" y="1969"/>
                  </a:moveTo>
                  <a:cubicBezTo>
                    <a:pt x="5268" y="1969"/>
                    <a:pt x="5514" y="1723"/>
                    <a:pt x="5631" y="1576"/>
                  </a:cubicBezTo>
                  <a:lnTo>
                    <a:pt x="5636" y="1570"/>
                  </a:lnTo>
                  <a:lnTo>
                    <a:pt x="5631" y="1565"/>
                  </a:lnTo>
                  <a:lnTo>
                    <a:pt x="5589" y="1519"/>
                  </a:lnTo>
                  <a:lnTo>
                    <a:pt x="5582" y="1512"/>
                  </a:lnTo>
                  <a:lnTo>
                    <a:pt x="5576" y="1520"/>
                  </a:lnTo>
                  <a:cubicBezTo>
                    <a:pt x="5438" y="1681"/>
                    <a:pt x="5264" y="1770"/>
                    <a:pt x="5087" y="1770"/>
                  </a:cubicBezTo>
                  <a:cubicBezTo>
                    <a:pt x="5078" y="1770"/>
                    <a:pt x="5068" y="1770"/>
                    <a:pt x="5058" y="1769"/>
                  </a:cubicBezTo>
                  <a:cubicBezTo>
                    <a:pt x="4681" y="1748"/>
                    <a:pt x="4519" y="1410"/>
                    <a:pt x="4525" y="1081"/>
                  </a:cubicBezTo>
                  <a:lnTo>
                    <a:pt x="5646" y="1081"/>
                  </a:lnTo>
                  <a:lnTo>
                    <a:pt x="5646" y="1073"/>
                  </a:lnTo>
                  <a:cubicBezTo>
                    <a:pt x="5646" y="1057"/>
                    <a:pt x="5646" y="1040"/>
                    <a:pt x="5645" y="1024"/>
                  </a:cubicBezTo>
                  <a:cubicBezTo>
                    <a:pt x="5643" y="994"/>
                    <a:pt x="5641" y="967"/>
                    <a:pt x="5638" y="938"/>
                  </a:cubicBezTo>
                  <a:cubicBezTo>
                    <a:pt x="5616" y="771"/>
                    <a:pt x="5520" y="600"/>
                    <a:pt x="5387" y="493"/>
                  </a:cubicBezTo>
                  <a:cubicBezTo>
                    <a:pt x="5292" y="415"/>
                    <a:pt x="5140" y="366"/>
                    <a:pt x="4992" y="366"/>
                  </a:cubicBezTo>
                  <a:cubicBezTo>
                    <a:pt x="4518" y="366"/>
                    <a:pt x="4270" y="778"/>
                    <a:pt x="4270" y="1184"/>
                  </a:cubicBezTo>
                  <a:cubicBezTo>
                    <a:pt x="4270" y="1398"/>
                    <a:pt x="4339" y="1597"/>
                    <a:pt x="4464" y="1743"/>
                  </a:cubicBezTo>
                  <a:cubicBezTo>
                    <a:pt x="4589" y="1889"/>
                    <a:pt x="4760" y="1969"/>
                    <a:pt x="4944" y="1969"/>
                  </a:cubicBezTo>
                  <a:moveTo>
                    <a:pt x="3876" y="3955"/>
                  </a:moveTo>
                  <a:cubicBezTo>
                    <a:pt x="3827" y="3906"/>
                    <a:pt x="3745" y="3821"/>
                    <a:pt x="3641" y="3713"/>
                  </a:cubicBezTo>
                  <a:cubicBezTo>
                    <a:pt x="3532" y="3600"/>
                    <a:pt x="3395" y="3458"/>
                    <a:pt x="3237" y="3295"/>
                  </a:cubicBezTo>
                  <a:cubicBezTo>
                    <a:pt x="3114" y="3169"/>
                    <a:pt x="3031" y="3123"/>
                    <a:pt x="2979" y="3108"/>
                  </a:cubicBezTo>
                  <a:cubicBezTo>
                    <a:pt x="3162" y="2971"/>
                    <a:pt x="3379" y="2710"/>
                    <a:pt x="3525" y="2535"/>
                  </a:cubicBezTo>
                  <a:cubicBezTo>
                    <a:pt x="3577" y="2472"/>
                    <a:pt x="3619" y="2422"/>
                    <a:pt x="3643" y="2397"/>
                  </a:cubicBezTo>
                  <a:cubicBezTo>
                    <a:pt x="3723" y="2316"/>
                    <a:pt x="3802" y="2285"/>
                    <a:pt x="3959" y="2276"/>
                  </a:cubicBezTo>
                  <a:lnTo>
                    <a:pt x="3968" y="2275"/>
                  </a:lnTo>
                  <a:lnTo>
                    <a:pt x="3968" y="2199"/>
                  </a:lnTo>
                  <a:lnTo>
                    <a:pt x="3294" y="2199"/>
                  </a:lnTo>
                  <a:lnTo>
                    <a:pt x="3294" y="2274"/>
                  </a:lnTo>
                  <a:lnTo>
                    <a:pt x="3302" y="2275"/>
                  </a:lnTo>
                  <a:cubicBezTo>
                    <a:pt x="3429" y="2280"/>
                    <a:pt x="3452" y="2307"/>
                    <a:pt x="3452" y="2360"/>
                  </a:cubicBezTo>
                  <a:cubicBezTo>
                    <a:pt x="3452" y="2454"/>
                    <a:pt x="3167" y="2736"/>
                    <a:pt x="2938" y="2962"/>
                  </a:cubicBezTo>
                  <a:lnTo>
                    <a:pt x="2935" y="2965"/>
                  </a:lnTo>
                  <a:cubicBezTo>
                    <a:pt x="2837" y="3062"/>
                    <a:pt x="2747" y="3120"/>
                    <a:pt x="2653" y="3145"/>
                  </a:cubicBezTo>
                  <a:lnTo>
                    <a:pt x="2653" y="2507"/>
                  </a:lnTo>
                  <a:cubicBezTo>
                    <a:pt x="2653" y="2337"/>
                    <a:pt x="2702" y="2281"/>
                    <a:pt x="2855" y="2275"/>
                  </a:cubicBezTo>
                  <a:lnTo>
                    <a:pt x="2864" y="2274"/>
                  </a:lnTo>
                  <a:lnTo>
                    <a:pt x="2864" y="2199"/>
                  </a:lnTo>
                  <a:lnTo>
                    <a:pt x="2178" y="2199"/>
                  </a:lnTo>
                  <a:lnTo>
                    <a:pt x="2178" y="2274"/>
                  </a:lnTo>
                  <a:lnTo>
                    <a:pt x="2186" y="2274"/>
                  </a:lnTo>
                  <a:cubicBezTo>
                    <a:pt x="2318" y="2279"/>
                    <a:pt x="2390" y="2314"/>
                    <a:pt x="2390" y="2485"/>
                  </a:cubicBezTo>
                  <a:lnTo>
                    <a:pt x="2390" y="3827"/>
                  </a:lnTo>
                  <a:cubicBezTo>
                    <a:pt x="2390" y="3961"/>
                    <a:pt x="2357" y="4034"/>
                    <a:pt x="2186" y="4041"/>
                  </a:cubicBezTo>
                  <a:lnTo>
                    <a:pt x="2178" y="4041"/>
                  </a:lnTo>
                  <a:lnTo>
                    <a:pt x="2178" y="4116"/>
                  </a:lnTo>
                  <a:lnTo>
                    <a:pt x="2864" y="4116"/>
                  </a:lnTo>
                  <a:lnTo>
                    <a:pt x="2864" y="4041"/>
                  </a:lnTo>
                  <a:lnTo>
                    <a:pt x="2855" y="4041"/>
                  </a:lnTo>
                  <a:cubicBezTo>
                    <a:pt x="2700" y="4035"/>
                    <a:pt x="2653" y="3977"/>
                    <a:pt x="2653" y="3796"/>
                  </a:cubicBezTo>
                  <a:lnTo>
                    <a:pt x="2653" y="3231"/>
                  </a:lnTo>
                  <a:cubicBezTo>
                    <a:pt x="2656" y="3231"/>
                    <a:pt x="2658" y="3231"/>
                    <a:pt x="2661" y="3231"/>
                  </a:cubicBezTo>
                  <a:cubicBezTo>
                    <a:pt x="2762" y="3231"/>
                    <a:pt x="2865" y="3276"/>
                    <a:pt x="3088" y="3506"/>
                  </a:cubicBezTo>
                  <a:cubicBezTo>
                    <a:pt x="3172" y="3592"/>
                    <a:pt x="3242" y="3663"/>
                    <a:pt x="3299" y="3721"/>
                  </a:cubicBezTo>
                  <a:cubicBezTo>
                    <a:pt x="3438" y="3860"/>
                    <a:pt x="3508" y="3931"/>
                    <a:pt x="3508" y="3964"/>
                  </a:cubicBezTo>
                  <a:cubicBezTo>
                    <a:pt x="3508" y="3996"/>
                    <a:pt x="3493" y="4029"/>
                    <a:pt x="3377" y="4038"/>
                  </a:cubicBezTo>
                  <a:lnTo>
                    <a:pt x="3369" y="4039"/>
                  </a:lnTo>
                  <a:lnTo>
                    <a:pt x="3369" y="4116"/>
                  </a:lnTo>
                  <a:lnTo>
                    <a:pt x="4132" y="4116"/>
                  </a:lnTo>
                  <a:lnTo>
                    <a:pt x="4132" y="4040"/>
                  </a:lnTo>
                  <a:lnTo>
                    <a:pt x="4123" y="4040"/>
                  </a:lnTo>
                  <a:cubicBezTo>
                    <a:pt x="3978" y="4032"/>
                    <a:pt x="3919" y="4001"/>
                    <a:pt x="3876" y="3955"/>
                  </a:cubicBezTo>
                </a:path>
              </a:pathLst>
            </a:custGeom>
            <a:gradFill>
              <a:gsLst>
                <a:gs pos="0">
                  <a:srgbClr val="FFB700"/>
                </a:gs>
                <a:gs pos="90000">
                  <a:srgbClr val="FF4D1B"/>
                </a:gs>
              </a:gsLst>
              <a:lin ang="2700000" scaled="1"/>
            </a:gradFill>
            <a:ln>
              <a:noFill/>
            </a:ln>
            <a:effectLst>
              <a:outerShdw dist="127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1013">
                <a:solidFill>
                  <a:srgbClr val="FFFFFF"/>
                </a:solidFill>
                <a:latin typeface="맑은 고딕" panose="020B0503020000020004" pitchFamily="50" charset="-127"/>
                <a:ea typeface="맑은 고딕" panose="020B0503020000020004" pitchFamily="50" charset="-127"/>
              </a:endParaRPr>
            </a:p>
          </p:txBody>
        </p:sp>
        <p:sp>
          <p:nvSpPr>
            <p:cNvPr id="10" name="Freeform 21"/>
            <p:cNvSpPr>
              <a:spLocks noChangeAspect="1" noEditPoints="1"/>
            </p:cNvSpPr>
            <p:nvPr/>
          </p:nvSpPr>
          <p:spPr bwMode="auto">
            <a:xfrm>
              <a:off x="5974823" y="5905999"/>
              <a:ext cx="589354" cy="432000"/>
            </a:xfrm>
            <a:custGeom>
              <a:avLst/>
              <a:gdLst>
                <a:gd name="T0" fmla="*/ 1907 w 5667"/>
                <a:gd name="T1" fmla="*/ 3240 h 4155"/>
                <a:gd name="T2" fmla="*/ 727 w 5667"/>
                <a:gd name="T3" fmla="*/ 1437 h 4155"/>
                <a:gd name="T4" fmla="*/ 607 w 5667"/>
                <a:gd name="T5" fmla="*/ 3238 h 4155"/>
                <a:gd name="T6" fmla="*/ 1646 w 5667"/>
                <a:gd name="T7" fmla="*/ 3074 h 4155"/>
                <a:gd name="T8" fmla="*/ 1428 w 5667"/>
                <a:gd name="T9" fmla="*/ 2646 h 4155"/>
                <a:gd name="T10" fmla="*/ 1917 w 5667"/>
                <a:gd name="T11" fmla="*/ 2274 h 4155"/>
                <a:gd name="T12" fmla="*/ 1289 w 5667"/>
                <a:gd name="T13" fmla="*/ 2275 h 4155"/>
                <a:gd name="T14" fmla="*/ 1456 w 5667"/>
                <a:gd name="T15" fmla="*/ 2415 h 4155"/>
                <a:gd name="T16" fmla="*/ 1132 w 5667"/>
                <a:gd name="T17" fmla="*/ 2608 h 4155"/>
                <a:gd name="T18" fmla="*/ 733 w 5667"/>
                <a:gd name="T19" fmla="*/ 1520 h 4155"/>
                <a:gd name="T20" fmla="*/ 1114 w 5667"/>
                <a:gd name="T21" fmla="*/ 1919 h 4155"/>
                <a:gd name="T22" fmla="*/ 1039 w 5667"/>
                <a:gd name="T23" fmla="*/ 1468 h 4155"/>
                <a:gd name="T24" fmla="*/ 979 w 5667"/>
                <a:gd name="T25" fmla="*/ 1489 h 4155"/>
                <a:gd name="T26" fmla="*/ 350 w 5667"/>
                <a:gd name="T27" fmla="*/ 2092 h 4155"/>
                <a:gd name="T28" fmla="*/ 607 w 5667"/>
                <a:gd name="T29" fmla="*/ 3247 h 4155"/>
                <a:gd name="T30" fmla="*/ 1072 w 5667"/>
                <a:gd name="T31" fmla="*/ 2997 h 4155"/>
                <a:gd name="T32" fmla="*/ 894 w 5667"/>
                <a:gd name="T33" fmla="*/ 3075 h 4155"/>
                <a:gd name="T34" fmla="*/ 493 w 5667"/>
                <a:gd name="T35" fmla="*/ 2304 h 4155"/>
                <a:gd name="T36" fmla="*/ 1062 w 5667"/>
                <a:gd name="T37" fmla="*/ 2876 h 4155"/>
                <a:gd name="T38" fmla="*/ 1907 w 5667"/>
                <a:gd name="T39" fmla="*/ 3248 h 4155"/>
                <a:gd name="T40" fmla="*/ 2055 w 5667"/>
                <a:gd name="T41" fmla="*/ 3160 h 4155"/>
                <a:gd name="T42" fmla="*/ 4279 w 5667"/>
                <a:gd name="T43" fmla="*/ 3195 h 4155"/>
                <a:gd name="T44" fmla="*/ 4897 w 5667"/>
                <a:gd name="T45" fmla="*/ 4043 h 4155"/>
                <a:gd name="T46" fmla="*/ 4251 w 5667"/>
                <a:gd name="T47" fmla="*/ 3917 h 4155"/>
                <a:gd name="T48" fmla="*/ 2684 w 5667"/>
                <a:gd name="T49" fmla="*/ 1912 h 4155"/>
                <a:gd name="T50" fmla="*/ 2662 w 5667"/>
                <a:gd name="T51" fmla="*/ 1480 h 4155"/>
                <a:gd name="T52" fmla="*/ 1754 w 5667"/>
                <a:gd name="T53" fmla="*/ 278 h 4155"/>
                <a:gd name="T54" fmla="*/ 1280 w 5667"/>
                <a:gd name="T55" fmla="*/ 0 h 4155"/>
                <a:gd name="T56" fmla="*/ 1490 w 5667"/>
                <a:gd name="T57" fmla="*/ 1651 h 4155"/>
                <a:gd name="T58" fmla="*/ 2683 w 5667"/>
                <a:gd name="T59" fmla="*/ 1920 h 4155"/>
                <a:gd name="T60" fmla="*/ 3475 w 5667"/>
                <a:gd name="T61" fmla="*/ 463 h 4155"/>
                <a:gd name="T62" fmla="*/ 3023 w 5667"/>
                <a:gd name="T63" fmla="*/ 966 h 4155"/>
                <a:gd name="T64" fmla="*/ 4125 w 5667"/>
                <a:gd name="T65" fmla="*/ 1570 h 4155"/>
                <a:gd name="T66" fmla="*/ 4064 w 5667"/>
                <a:gd name="T67" fmla="*/ 1520 h 4155"/>
                <a:gd name="T68" fmla="*/ 4134 w 5667"/>
                <a:gd name="T69" fmla="*/ 1081 h 4155"/>
                <a:gd name="T70" fmla="*/ 4133 w 5667"/>
                <a:gd name="T71" fmla="*/ 1007 h 4155"/>
                <a:gd name="T72" fmla="*/ 2758 w 5667"/>
                <a:gd name="T73" fmla="*/ 1184 h 4155"/>
                <a:gd name="T74" fmla="*/ 4962 w 5667"/>
                <a:gd name="T75" fmla="*/ 462 h 4155"/>
                <a:gd name="T76" fmla="*/ 5356 w 5667"/>
                <a:gd name="T77" fmla="*/ 966 h 4155"/>
                <a:gd name="T78" fmla="*/ 5631 w 5667"/>
                <a:gd name="T79" fmla="*/ 1576 h 4155"/>
                <a:gd name="T80" fmla="*/ 5582 w 5667"/>
                <a:gd name="T81" fmla="*/ 1512 h 4155"/>
                <a:gd name="T82" fmla="*/ 4525 w 5667"/>
                <a:gd name="T83" fmla="*/ 1081 h 4155"/>
                <a:gd name="T84" fmla="*/ 5638 w 5667"/>
                <a:gd name="T85" fmla="*/ 938 h 4155"/>
                <a:gd name="T86" fmla="*/ 4464 w 5667"/>
                <a:gd name="T87" fmla="*/ 1743 h 4155"/>
                <a:gd name="T88" fmla="*/ 3237 w 5667"/>
                <a:gd name="T89" fmla="*/ 3295 h 4155"/>
                <a:gd name="T90" fmla="*/ 3959 w 5667"/>
                <a:gd name="T91" fmla="*/ 2276 h 4155"/>
                <a:gd name="T92" fmla="*/ 3294 w 5667"/>
                <a:gd name="T93" fmla="*/ 2274 h 4155"/>
                <a:gd name="T94" fmla="*/ 2935 w 5667"/>
                <a:gd name="T95" fmla="*/ 2965 h 4155"/>
                <a:gd name="T96" fmla="*/ 2864 w 5667"/>
                <a:gd name="T97" fmla="*/ 2274 h 4155"/>
                <a:gd name="T98" fmla="*/ 2186 w 5667"/>
                <a:gd name="T99" fmla="*/ 2274 h 4155"/>
                <a:gd name="T100" fmla="*/ 2178 w 5667"/>
                <a:gd name="T101" fmla="*/ 4041 h 4155"/>
                <a:gd name="T102" fmla="*/ 2855 w 5667"/>
                <a:gd name="T103" fmla="*/ 4041 h 4155"/>
                <a:gd name="T104" fmla="*/ 3088 w 5667"/>
                <a:gd name="T105" fmla="*/ 3506 h 4155"/>
                <a:gd name="T106" fmla="*/ 3369 w 5667"/>
                <a:gd name="T107" fmla="*/ 4039 h 4155"/>
                <a:gd name="T108" fmla="*/ 4123 w 5667"/>
                <a:gd name="T109" fmla="*/ 4040 h 4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67" h="4155">
                  <a:moveTo>
                    <a:pt x="1907" y="3240"/>
                  </a:moveTo>
                  <a:cubicBezTo>
                    <a:pt x="1905" y="3240"/>
                    <a:pt x="1903" y="3240"/>
                    <a:pt x="1901" y="3240"/>
                  </a:cubicBezTo>
                  <a:cubicBezTo>
                    <a:pt x="1903" y="3240"/>
                    <a:pt x="1905" y="3240"/>
                    <a:pt x="1907" y="3240"/>
                  </a:cubicBezTo>
                  <a:cubicBezTo>
                    <a:pt x="1907" y="3240"/>
                    <a:pt x="1907" y="3240"/>
                    <a:pt x="1907" y="3240"/>
                  </a:cubicBezTo>
                  <a:close/>
                  <a:moveTo>
                    <a:pt x="727" y="1437"/>
                  </a:moveTo>
                  <a:cubicBezTo>
                    <a:pt x="728" y="1437"/>
                    <a:pt x="730" y="1437"/>
                    <a:pt x="731" y="1437"/>
                  </a:cubicBezTo>
                  <a:cubicBezTo>
                    <a:pt x="726" y="1437"/>
                    <a:pt x="721" y="1437"/>
                    <a:pt x="716" y="1437"/>
                  </a:cubicBezTo>
                  <a:cubicBezTo>
                    <a:pt x="720" y="1437"/>
                    <a:pt x="723" y="1437"/>
                    <a:pt x="727" y="1437"/>
                  </a:cubicBezTo>
                  <a:close/>
                  <a:moveTo>
                    <a:pt x="607" y="3238"/>
                  </a:moveTo>
                  <a:cubicBezTo>
                    <a:pt x="603" y="3238"/>
                    <a:pt x="598" y="3238"/>
                    <a:pt x="594" y="3238"/>
                  </a:cubicBezTo>
                  <a:cubicBezTo>
                    <a:pt x="601" y="3238"/>
                    <a:pt x="608" y="3238"/>
                    <a:pt x="616" y="3238"/>
                  </a:cubicBezTo>
                  <a:cubicBezTo>
                    <a:pt x="613" y="3238"/>
                    <a:pt x="610" y="3238"/>
                    <a:pt x="607" y="3238"/>
                  </a:cubicBezTo>
                  <a:close/>
                  <a:moveTo>
                    <a:pt x="1987" y="3164"/>
                  </a:moveTo>
                  <a:cubicBezTo>
                    <a:pt x="1943" y="3164"/>
                    <a:pt x="1876" y="3160"/>
                    <a:pt x="1809" y="3143"/>
                  </a:cubicBezTo>
                  <a:cubicBezTo>
                    <a:pt x="1773" y="3135"/>
                    <a:pt x="1736" y="3121"/>
                    <a:pt x="1699" y="3103"/>
                  </a:cubicBezTo>
                  <a:cubicBezTo>
                    <a:pt x="1681" y="3094"/>
                    <a:pt x="1664" y="3085"/>
                    <a:pt x="1646" y="3074"/>
                  </a:cubicBezTo>
                  <a:cubicBezTo>
                    <a:pt x="1570" y="3029"/>
                    <a:pt x="1492" y="2966"/>
                    <a:pt x="1409" y="2881"/>
                  </a:cubicBezTo>
                  <a:cubicBezTo>
                    <a:pt x="1409" y="2881"/>
                    <a:pt x="1375" y="2847"/>
                    <a:pt x="1320" y="2794"/>
                  </a:cubicBezTo>
                  <a:cubicBezTo>
                    <a:pt x="1332" y="2778"/>
                    <a:pt x="1343" y="2762"/>
                    <a:pt x="1355" y="2746"/>
                  </a:cubicBezTo>
                  <a:cubicBezTo>
                    <a:pt x="1380" y="2712"/>
                    <a:pt x="1405" y="2678"/>
                    <a:pt x="1428" y="2646"/>
                  </a:cubicBezTo>
                  <a:cubicBezTo>
                    <a:pt x="1447" y="2620"/>
                    <a:pt x="1464" y="2593"/>
                    <a:pt x="1481" y="2567"/>
                  </a:cubicBezTo>
                  <a:cubicBezTo>
                    <a:pt x="1535" y="2485"/>
                    <a:pt x="1586" y="2407"/>
                    <a:pt x="1665" y="2346"/>
                  </a:cubicBezTo>
                  <a:cubicBezTo>
                    <a:pt x="1758" y="2274"/>
                    <a:pt x="1842" y="2274"/>
                    <a:pt x="1904" y="2274"/>
                  </a:cubicBezTo>
                  <a:lnTo>
                    <a:pt x="1917" y="2274"/>
                  </a:lnTo>
                  <a:lnTo>
                    <a:pt x="1917" y="2199"/>
                  </a:lnTo>
                  <a:lnTo>
                    <a:pt x="1281" y="2199"/>
                  </a:lnTo>
                  <a:lnTo>
                    <a:pt x="1281" y="2275"/>
                  </a:lnTo>
                  <a:lnTo>
                    <a:pt x="1289" y="2275"/>
                  </a:lnTo>
                  <a:lnTo>
                    <a:pt x="1358" y="2280"/>
                  </a:lnTo>
                  <a:cubicBezTo>
                    <a:pt x="1401" y="2287"/>
                    <a:pt x="1443" y="2296"/>
                    <a:pt x="1459" y="2315"/>
                  </a:cubicBezTo>
                  <a:cubicBezTo>
                    <a:pt x="1477" y="2340"/>
                    <a:pt x="1467" y="2378"/>
                    <a:pt x="1457" y="2411"/>
                  </a:cubicBezTo>
                  <a:lnTo>
                    <a:pt x="1456" y="2415"/>
                  </a:lnTo>
                  <a:cubicBezTo>
                    <a:pt x="1449" y="2443"/>
                    <a:pt x="1434" y="2466"/>
                    <a:pt x="1419" y="2491"/>
                  </a:cubicBezTo>
                  <a:lnTo>
                    <a:pt x="1413" y="2501"/>
                  </a:lnTo>
                  <a:cubicBezTo>
                    <a:pt x="1384" y="2549"/>
                    <a:pt x="1331" y="2626"/>
                    <a:pt x="1254" y="2728"/>
                  </a:cubicBezTo>
                  <a:lnTo>
                    <a:pt x="1132" y="2608"/>
                  </a:lnTo>
                  <a:cubicBezTo>
                    <a:pt x="960" y="2438"/>
                    <a:pt x="747" y="2226"/>
                    <a:pt x="651" y="2131"/>
                  </a:cubicBezTo>
                  <a:cubicBezTo>
                    <a:pt x="509" y="1988"/>
                    <a:pt x="419" y="1771"/>
                    <a:pt x="541" y="1607"/>
                  </a:cubicBezTo>
                  <a:cubicBezTo>
                    <a:pt x="582" y="1552"/>
                    <a:pt x="650" y="1519"/>
                    <a:pt x="723" y="1519"/>
                  </a:cubicBezTo>
                  <a:cubicBezTo>
                    <a:pt x="727" y="1519"/>
                    <a:pt x="730" y="1519"/>
                    <a:pt x="733" y="1520"/>
                  </a:cubicBezTo>
                  <a:cubicBezTo>
                    <a:pt x="905" y="1526"/>
                    <a:pt x="1017" y="1700"/>
                    <a:pt x="1036" y="1860"/>
                  </a:cubicBezTo>
                  <a:cubicBezTo>
                    <a:pt x="1038" y="1873"/>
                    <a:pt x="1038" y="1895"/>
                    <a:pt x="1038" y="1910"/>
                  </a:cubicBezTo>
                  <a:lnTo>
                    <a:pt x="1038" y="1919"/>
                  </a:lnTo>
                  <a:lnTo>
                    <a:pt x="1114" y="1919"/>
                  </a:lnTo>
                  <a:lnTo>
                    <a:pt x="1114" y="1458"/>
                  </a:lnTo>
                  <a:lnTo>
                    <a:pt x="1039" y="1458"/>
                  </a:lnTo>
                  <a:lnTo>
                    <a:pt x="1039" y="1467"/>
                  </a:lnTo>
                  <a:lnTo>
                    <a:pt x="1039" y="1468"/>
                  </a:lnTo>
                  <a:cubicBezTo>
                    <a:pt x="1039" y="1469"/>
                    <a:pt x="1039" y="1471"/>
                    <a:pt x="1039" y="1472"/>
                  </a:cubicBezTo>
                  <a:cubicBezTo>
                    <a:pt x="1039" y="1497"/>
                    <a:pt x="1031" y="1511"/>
                    <a:pt x="1027" y="1511"/>
                  </a:cubicBezTo>
                  <a:cubicBezTo>
                    <a:pt x="1019" y="1511"/>
                    <a:pt x="1007" y="1504"/>
                    <a:pt x="996" y="1498"/>
                  </a:cubicBezTo>
                  <a:cubicBezTo>
                    <a:pt x="991" y="1495"/>
                    <a:pt x="985" y="1491"/>
                    <a:pt x="979" y="1489"/>
                  </a:cubicBezTo>
                  <a:cubicBezTo>
                    <a:pt x="917" y="1458"/>
                    <a:pt x="859" y="1440"/>
                    <a:pt x="796" y="1433"/>
                  </a:cubicBezTo>
                  <a:cubicBezTo>
                    <a:pt x="773" y="1430"/>
                    <a:pt x="749" y="1428"/>
                    <a:pt x="727" y="1428"/>
                  </a:cubicBezTo>
                  <a:cubicBezTo>
                    <a:pt x="583" y="1428"/>
                    <a:pt x="462" y="1486"/>
                    <a:pt x="386" y="1590"/>
                  </a:cubicBezTo>
                  <a:cubicBezTo>
                    <a:pt x="291" y="1721"/>
                    <a:pt x="277" y="1914"/>
                    <a:pt x="350" y="2092"/>
                  </a:cubicBezTo>
                  <a:cubicBezTo>
                    <a:pt x="370" y="2141"/>
                    <a:pt x="398" y="2188"/>
                    <a:pt x="438" y="2240"/>
                  </a:cubicBezTo>
                  <a:cubicBezTo>
                    <a:pt x="197" y="2376"/>
                    <a:pt x="0" y="2650"/>
                    <a:pt x="129" y="2937"/>
                  </a:cubicBezTo>
                  <a:cubicBezTo>
                    <a:pt x="214" y="3125"/>
                    <a:pt x="387" y="3241"/>
                    <a:pt x="594" y="3247"/>
                  </a:cubicBezTo>
                  <a:cubicBezTo>
                    <a:pt x="598" y="3247"/>
                    <a:pt x="603" y="3247"/>
                    <a:pt x="607" y="3247"/>
                  </a:cubicBezTo>
                  <a:cubicBezTo>
                    <a:pt x="771" y="3247"/>
                    <a:pt x="951" y="3169"/>
                    <a:pt x="1100" y="3034"/>
                  </a:cubicBezTo>
                  <a:lnTo>
                    <a:pt x="1107" y="3027"/>
                  </a:lnTo>
                  <a:lnTo>
                    <a:pt x="1100" y="3020"/>
                  </a:lnTo>
                  <a:cubicBezTo>
                    <a:pt x="1085" y="3008"/>
                    <a:pt x="1081" y="3005"/>
                    <a:pt x="1072" y="2997"/>
                  </a:cubicBezTo>
                  <a:lnTo>
                    <a:pt x="1059" y="2986"/>
                  </a:lnTo>
                  <a:lnTo>
                    <a:pt x="1054" y="2981"/>
                  </a:lnTo>
                  <a:lnTo>
                    <a:pt x="1048" y="2985"/>
                  </a:lnTo>
                  <a:cubicBezTo>
                    <a:pt x="1004" y="3019"/>
                    <a:pt x="941" y="3062"/>
                    <a:pt x="894" y="3075"/>
                  </a:cubicBezTo>
                  <a:cubicBezTo>
                    <a:pt x="863" y="3083"/>
                    <a:pt x="831" y="3087"/>
                    <a:pt x="799" y="3087"/>
                  </a:cubicBezTo>
                  <a:cubicBezTo>
                    <a:pt x="637" y="3087"/>
                    <a:pt x="469" y="2987"/>
                    <a:pt x="381" y="2837"/>
                  </a:cubicBezTo>
                  <a:cubicBezTo>
                    <a:pt x="306" y="2710"/>
                    <a:pt x="303" y="2573"/>
                    <a:pt x="370" y="2451"/>
                  </a:cubicBezTo>
                  <a:cubicBezTo>
                    <a:pt x="411" y="2377"/>
                    <a:pt x="447" y="2340"/>
                    <a:pt x="493" y="2304"/>
                  </a:cubicBezTo>
                  <a:cubicBezTo>
                    <a:pt x="515" y="2328"/>
                    <a:pt x="538" y="2351"/>
                    <a:pt x="560" y="2373"/>
                  </a:cubicBezTo>
                  <a:lnTo>
                    <a:pt x="973" y="2787"/>
                  </a:lnTo>
                  <a:lnTo>
                    <a:pt x="997" y="2811"/>
                  </a:lnTo>
                  <a:cubicBezTo>
                    <a:pt x="1021" y="2835"/>
                    <a:pt x="1042" y="2857"/>
                    <a:pt x="1062" y="2876"/>
                  </a:cubicBezTo>
                  <a:cubicBezTo>
                    <a:pt x="1073" y="2888"/>
                    <a:pt x="1085" y="2900"/>
                    <a:pt x="1098" y="2911"/>
                  </a:cubicBezTo>
                  <a:lnTo>
                    <a:pt x="1126" y="2939"/>
                  </a:lnTo>
                  <a:cubicBezTo>
                    <a:pt x="1429" y="3230"/>
                    <a:pt x="1789" y="3243"/>
                    <a:pt x="1792" y="3243"/>
                  </a:cubicBezTo>
                  <a:cubicBezTo>
                    <a:pt x="1792" y="3243"/>
                    <a:pt x="1844" y="3248"/>
                    <a:pt x="1907" y="3248"/>
                  </a:cubicBezTo>
                  <a:cubicBezTo>
                    <a:pt x="1970" y="3248"/>
                    <a:pt x="2021" y="3243"/>
                    <a:pt x="2060" y="3232"/>
                  </a:cubicBezTo>
                  <a:lnTo>
                    <a:pt x="2066" y="3230"/>
                  </a:lnTo>
                  <a:lnTo>
                    <a:pt x="2066" y="3158"/>
                  </a:lnTo>
                  <a:lnTo>
                    <a:pt x="2055" y="3160"/>
                  </a:lnTo>
                  <a:cubicBezTo>
                    <a:pt x="2051" y="3161"/>
                    <a:pt x="2026" y="3164"/>
                    <a:pt x="1987" y="3164"/>
                  </a:cubicBezTo>
                  <a:close/>
                  <a:moveTo>
                    <a:pt x="4897" y="4043"/>
                  </a:moveTo>
                  <a:cubicBezTo>
                    <a:pt x="4731" y="4043"/>
                    <a:pt x="4576" y="3955"/>
                    <a:pt x="4460" y="3797"/>
                  </a:cubicBezTo>
                  <a:cubicBezTo>
                    <a:pt x="4343" y="3637"/>
                    <a:pt x="4279" y="3423"/>
                    <a:pt x="4279" y="3195"/>
                  </a:cubicBezTo>
                  <a:cubicBezTo>
                    <a:pt x="4279" y="2877"/>
                    <a:pt x="4510" y="2609"/>
                    <a:pt x="4784" y="2609"/>
                  </a:cubicBezTo>
                  <a:cubicBezTo>
                    <a:pt x="4945" y="2609"/>
                    <a:pt x="5098" y="2693"/>
                    <a:pt x="5215" y="2846"/>
                  </a:cubicBezTo>
                  <a:cubicBezTo>
                    <a:pt x="5332" y="3001"/>
                    <a:pt x="5397" y="3204"/>
                    <a:pt x="5397" y="3420"/>
                  </a:cubicBezTo>
                  <a:cubicBezTo>
                    <a:pt x="5397" y="3804"/>
                    <a:pt x="5138" y="4043"/>
                    <a:pt x="4897" y="4043"/>
                  </a:cubicBezTo>
                  <a:moveTo>
                    <a:pt x="4840" y="2496"/>
                  </a:moveTo>
                  <a:cubicBezTo>
                    <a:pt x="4631" y="2496"/>
                    <a:pt x="4425" y="2572"/>
                    <a:pt x="4275" y="2706"/>
                  </a:cubicBezTo>
                  <a:cubicBezTo>
                    <a:pt x="4153" y="2813"/>
                    <a:pt x="4009" y="3008"/>
                    <a:pt x="4009" y="3329"/>
                  </a:cubicBezTo>
                  <a:cubicBezTo>
                    <a:pt x="4009" y="3555"/>
                    <a:pt x="4095" y="3764"/>
                    <a:pt x="4251" y="3917"/>
                  </a:cubicBezTo>
                  <a:cubicBezTo>
                    <a:pt x="4408" y="4070"/>
                    <a:pt x="4621" y="4155"/>
                    <a:pt x="4851" y="4155"/>
                  </a:cubicBezTo>
                  <a:cubicBezTo>
                    <a:pt x="5309" y="4155"/>
                    <a:pt x="5667" y="3788"/>
                    <a:pt x="5667" y="3321"/>
                  </a:cubicBezTo>
                  <a:cubicBezTo>
                    <a:pt x="5667" y="2851"/>
                    <a:pt x="5311" y="2496"/>
                    <a:pt x="4840" y="2496"/>
                  </a:cubicBezTo>
                  <a:moveTo>
                    <a:pt x="2684" y="1912"/>
                  </a:moveTo>
                  <a:lnTo>
                    <a:pt x="2732" y="1483"/>
                  </a:lnTo>
                  <a:lnTo>
                    <a:pt x="2733" y="1473"/>
                  </a:lnTo>
                  <a:lnTo>
                    <a:pt x="2664" y="1473"/>
                  </a:lnTo>
                  <a:lnTo>
                    <a:pt x="2662" y="1480"/>
                  </a:lnTo>
                  <a:cubicBezTo>
                    <a:pt x="2586" y="1746"/>
                    <a:pt x="2526" y="1782"/>
                    <a:pt x="2326" y="1782"/>
                  </a:cubicBezTo>
                  <a:lnTo>
                    <a:pt x="1864" y="1782"/>
                  </a:lnTo>
                  <a:cubicBezTo>
                    <a:pt x="1782" y="1782"/>
                    <a:pt x="1754" y="1754"/>
                    <a:pt x="1754" y="1677"/>
                  </a:cubicBezTo>
                  <a:lnTo>
                    <a:pt x="1754" y="278"/>
                  </a:lnTo>
                  <a:cubicBezTo>
                    <a:pt x="1754" y="103"/>
                    <a:pt x="1794" y="79"/>
                    <a:pt x="1955" y="76"/>
                  </a:cubicBezTo>
                  <a:lnTo>
                    <a:pt x="1964" y="76"/>
                  </a:lnTo>
                  <a:lnTo>
                    <a:pt x="1964" y="0"/>
                  </a:lnTo>
                  <a:lnTo>
                    <a:pt x="1280" y="0"/>
                  </a:lnTo>
                  <a:lnTo>
                    <a:pt x="1280" y="76"/>
                  </a:lnTo>
                  <a:lnTo>
                    <a:pt x="1288" y="76"/>
                  </a:lnTo>
                  <a:cubicBezTo>
                    <a:pt x="1441" y="82"/>
                    <a:pt x="1490" y="135"/>
                    <a:pt x="1490" y="296"/>
                  </a:cubicBezTo>
                  <a:lnTo>
                    <a:pt x="1490" y="1651"/>
                  </a:lnTo>
                  <a:cubicBezTo>
                    <a:pt x="1490" y="1798"/>
                    <a:pt x="1448" y="1843"/>
                    <a:pt x="1312" y="1843"/>
                  </a:cubicBezTo>
                  <a:lnTo>
                    <a:pt x="1280" y="1843"/>
                  </a:lnTo>
                  <a:lnTo>
                    <a:pt x="1280" y="1920"/>
                  </a:lnTo>
                  <a:lnTo>
                    <a:pt x="2683" y="1920"/>
                  </a:lnTo>
                  <a:lnTo>
                    <a:pt x="2684" y="1912"/>
                  </a:lnTo>
                  <a:close/>
                  <a:moveTo>
                    <a:pt x="3112" y="683"/>
                  </a:moveTo>
                  <a:cubicBezTo>
                    <a:pt x="3188" y="540"/>
                    <a:pt x="3309" y="462"/>
                    <a:pt x="3451" y="462"/>
                  </a:cubicBezTo>
                  <a:cubicBezTo>
                    <a:pt x="3459" y="462"/>
                    <a:pt x="3467" y="462"/>
                    <a:pt x="3475" y="463"/>
                  </a:cubicBezTo>
                  <a:cubicBezTo>
                    <a:pt x="3703" y="476"/>
                    <a:pt x="3833" y="713"/>
                    <a:pt x="3844" y="940"/>
                  </a:cubicBezTo>
                  <a:lnTo>
                    <a:pt x="3844" y="945"/>
                  </a:lnTo>
                  <a:cubicBezTo>
                    <a:pt x="3844" y="950"/>
                    <a:pt x="3844" y="957"/>
                    <a:pt x="3845" y="966"/>
                  </a:cubicBezTo>
                  <a:lnTo>
                    <a:pt x="3023" y="966"/>
                  </a:lnTo>
                  <a:cubicBezTo>
                    <a:pt x="3037" y="862"/>
                    <a:pt x="3068" y="765"/>
                    <a:pt x="3112" y="683"/>
                  </a:cubicBezTo>
                  <a:moveTo>
                    <a:pt x="3432" y="1969"/>
                  </a:moveTo>
                  <a:cubicBezTo>
                    <a:pt x="3756" y="1969"/>
                    <a:pt x="4002" y="1723"/>
                    <a:pt x="4120" y="1576"/>
                  </a:cubicBezTo>
                  <a:lnTo>
                    <a:pt x="4125" y="1570"/>
                  </a:lnTo>
                  <a:lnTo>
                    <a:pt x="4120" y="1565"/>
                  </a:lnTo>
                  <a:lnTo>
                    <a:pt x="4077" y="1520"/>
                  </a:lnTo>
                  <a:lnTo>
                    <a:pt x="4071" y="1512"/>
                  </a:lnTo>
                  <a:lnTo>
                    <a:pt x="4064" y="1520"/>
                  </a:lnTo>
                  <a:cubicBezTo>
                    <a:pt x="3926" y="1681"/>
                    <a:pt x="3753" y="1770"/>
                    <a:pt x="3576" y="1770"/>
                  </a:cubicBezTo>
                  <a:cubicBezTo>
                    <a:pt x="3566" y="1770"/>
                    <a:pt x="3557" y="1770"/>
                    <a:pt x="3547" y="1769"/>
                  </a:cubicBezTo>
                  <a:cubicBezTo>
                    <a:pt x="3170" y="1748"/>
                    <a:pt x="3008" y="1410"/>
                    <a:pt x="3014" y="1081"/>
                  </a:cubicBezTo>
                  <a:lnTo>
                    <a:pt x="4134" y="1081"/>
                  </a:lnTo>
                  <a:lnTo>
                    <a:pt x="4134" y="1073"/>
                  </a:lnTo>
                  <a:lnTo>
                    <a:pt x="4134" y="1061"/>
                  </a:lnTo>
                  <a:cubicBezTo>
                    <a:pt x="4134" y="1049"/>
                    <a:pt x="4135" y="1036"/>
                    <a:pt x="4134" y="1024"/>
                  </a:cubicBezTo>
                  <a:lnTo>
                    <a:pt x="4133" y="1007"/>
                  </a:lnTo>
                  <a:cubicBezTo>
                    <a:pt x="4131" y="983"/>
                    <a:pt x="4130" y="961"/>
                    <a:pt x="4127" y="938"/>
                  </a:cubicBezTo>
                  <a:cubicBezTo>
                    <a:pt x="4104" y="771"/>
                    <a:pt x="4008" y="600"/>
                    <a:pt x="3876" y="493"/>
                  </a:cubicBezTo>
                  <a:cubicBezTo>
                    <a:pt x="3780" y="415"/>
                    <a:pt x="3629" y="366"/>
                    <a:pt x="3481" y="366"/>
                  </a:cubicBezTo>
                  <a:cubicBezTo>
                    <a:pt x="3007" y="366"/>
                    <a:pt x="2758" y="778"/>
                    <a:pt x="2758" y="1184"/>
                  </a:cubicBezTo>
                  <a:cubicBezTo>
                    <a:pt x="2758" y="1398"/>
                    <a:pt x="2827" y="1597"/>
                    <a:pt x="2953" y="1743"/>
                  </a:cubicBezTo>
                  <a:cubicBezTo>
                    <a:pt x="3078" y="1889"/>
                    <a:pt x="3248" y="1969"/>
                    <a:pt x="3432" y="1969"/>
                  </a:cubicBezTo>
                  <a:moveTo>
                    <a:pt x="4624" y="683"/>
                  </a:moveTo>
                  <a:cubicBezTo>
                    <a:pt x="4700" y="540"/>
                    <a:pt x="4820" y="462"/>
                    <a:pt x="4962" y="462"/>
                  </a:cubicBezTo>
                  <a:cubicBezTo>
                    <a:pt x="4970" y="462"/>
                    <a:pt x="4978" y="462"/>
                    <a:pt x="4986" y="463"/>
                  </a:cubicBezTo>
                  <a:cubicBezTo>
                    <a:pt x="5214" y="476"/>
                    <a:pt x="5344" y="713"/>
                    <a:pt x="5355" y="940"/>
                  </a:cubicBezTo>
                  <a:cubicBezTo>
                    <a:pt x="5355" y="942"/>
                    <a:pt x="5356" y="952"/>
                    <a:pt x="5356" y="965"/>
                  </a:cubicBezTo>
                  <a:lnTo>
                    <a:pt x="5356" y="966"/>
                  </a:lnTo>
                  <a:lnTo>
                    <a:pt x="4534" y="966"/>
                  </a:lnTo>
                  <a:cubicBezTo>
                    <a:pt x="4549" y="862"/>
                    <a:pt x="4580" y="764"/>
                    <a:pt x="4624" y="683"/>
                  </a:cubicBezTo>
                  <a:moveTo>
                    <a:pt x="4944" y="1969"/>
                  </a:moveTo>
                  <a:cubicBezTo>
                    <a:pt x="5268" y="1969"/>
                    <a:pt x="5514" y="1723"/>
                    <a:pt x="5631" y="1576"/>
                  </a:cubicBezTo>
                  <a:lnTo>
                    <a:pt x="5636" y="1570"/>
                  </a:lnTo>
                  <a:lnTo>
                    <a:pt x="5631" y="1565"/>
                  </a:lnTo>
                  <a:lnTo>
                    <a:pt x="5589" y="1519"/>
                  </a:lnTo>
                  <a:lnTo>
                    <a:pt x="5582" y="1512"/>
                  </a:lnTo>
                  <a:lnTo>
                    <a:pt x="5576" y="1520"/>
                  </a:lnTo>
                  <a:cubicBezTo>
                    <a:pt x="5438" y="1681"/>
                    <a:pt x="5264" y="1770"/>
                    <a:pt x="5087" y="1770"/>
                  </a:cubicBezTo>
                  <a:cubicBezTo>
                    <a:pt x="5078" y="1770"/>
                    <a:pt x="5068" y="1770"/>
                    <a:pt x="5058" y="1769"/>
                  </a:cubicBezTo>
                  <a:cubicBezTo>
                    <a:pt x="4681" y="1748"/>
                    <a:pt x="4519" y="1410"/>
                    <a:pt x="4525" y="1081"/>
                  </a:cubicBezTo>
                  <a:lnTo>
                    <a:pt x="5646" y="1081"/>
                  </a:lnTo>
                  <a:lnTo>
                    <a:pt x="5646" y="1073"/>
                  </a:lnTo>
                  <a:cubicBezTo>
                    <a:pt x="5646" y="1057"/>
                    <a:pt x="5646" y="1040"/>
                    <a:pt x="5645" y="1024"/>
                  </a:cubicBezTo>
                  <a:cubicBezTo>
                    <a:pt x="5643" y="994"/>
                    <a:pt x="5641" y="967"/>
                    <a:pt x="5638" y="938"/>
                  </a:cubicBezTo>
                  <a:cubicBezTo>
                    <a:pt x="5616" y="771"/>
                    <a:pt x="5520" y="600"/>
                    <a:pt x="5387" y="493"/>
                  </a:cubicBezTo>
                  <a:cubicBezTo>
                    <a:pt x="5292" y="415"/>
                    <a:pt x="5140" y="366"/>
                    <a:pt x="4992" y="366"/>
                  </a:cubicBezTo>
                  <a:cubicBezTo>
                    <a:pt x="4518" y="366"/>
                    <a:pt x="4270" y="778"/>
                    <a:pt x="4270" y="1184"/>
                  </a:cubicBezTo>
                  <a:cubicBezTo>
                    <a:pt x="4270" y="1398"/>
                    <a:pt x="4339" y="1597"/>
                    <a:pt x="4464" y="1743"/>
                  </a:cubicBezTo>
                  <a:cubicBezTo>
                    <a:pt x="4589" y="1889"/>
                    <a:pt x="4760" y="1969"/>
                    <a:pt x="4944" y="1969"/>
                  </a:cubicBezTo>
                  <a:moveTo>
                    <a:pt x="3876" y="3955"/>
                  </a:moveTo>
                  <a:cubicBezTo>
                    <a:pt x="3827" y="3906"/>
                    <a:pt x="3745" y="3821"/>
                    <a:pt x="3641" y="3713"/>
                  </a:cubicBezTo>
                  <a:cubicBezTo>
                    <a:pt x="3532" y="3600"/>
                    <a:pt x="3395" y="3458"/>
                    <a:pt x="3237" y="3295"/>
                  </a:cubicBezTo>
                  <a:cubicBezTo>
                    <a:pt x="3114" y="3169"/>
                    <a:pt x="3031" y="3123"/>
                    <a:pt x="2979" y="3108"/>
                  </a:cubicBezTo>
                  <a:cubicBezTo>
                    <a:pt x="3162" y="2971"/>
                    <a:pt x="3379" y="2710"/>
                    <a:pt x="3525" y="2535"/>
                  </a:cubicBezTo>
                  <a:cubicBezTo>
                    <a:pt x="3577" y="2472"/>
                    <a:pt x="3619" y="2422"/>
                    <a:pt x="3643" y="2397"/>
                  </a:cubicBezTo>
                  <a:cubicBezTo>
                    <a:pt x="3723" y="2316"/>
                    <a:pt x="3802" y="2285"/>
                    <a:pt x="3959" y="2276"/>
                  </a:cubicBezTo>
                  <a:lnTo>
                    <a:pt x="3968" y="2275"/>
                  </a:lnTo>
                  <a:lnTo>
                    <a:pt x="3968" y="2199"/>
                  </a:lnTo>
                  <a:lnTo>
                    <a:pt x="3294" y="2199"/>
                  </a:lnTo>
                  <a:lnTo>
                    <a:pt x="3294" y="2274"/>
                  </a:lnTo>
                  <a:lnTo>
                    <a:pt x="3302" y="2275"/>
                  </a:lnTo>
                  <a:cubicBezTo>
                    <a:pt x="3429" y="2280"/>
                    <a:pt x="3452" y="2307"/>
                    <a:pt x="3452" y="2360"/>
                  </a:cubicBezTo>
                  <a:cubicBezTo>
                    <a:pt x="3452" y="2454"/>
                    <a:pt x="3167" y="2736"/>
                    <a:pt x="2938" y="2962"/>
                  </a:cubicBezTo>
                  <a:lnTo>
                    <a:pt x="2935" y="2965"/>
                  </a:lnTo>
                  <a:cubicBezTo>
                    <a:pt x="2837" y="3062"/>
                    <a:pt x="2747" y="3120"/>
                    <a:pt x="2653" y="3145"/>
                  </a:cubicBezTo>
                  <a:lnTo>
                    <a:pt x="2653" y="2507"/>
                  </a:lnTo>
                  <a:cubicBezTo>
                    <a:pt x="2653" y="2337"/>
                    <a:pt x="2702" y="2281"/>
                    <a:pt x="2855" y="2275"/>
                  </a:cubicBezTo>
                  <a:lnTo>
                    <a:pt x="2864" y="2274"/>
                  </a:lnTo>
                  <a:lnTo>
                    <a:pt x="2864" y="2199"/>
                  </a:lnTo>
                  <a:lnTo>
                    <a:pt x="2178" y="2199"/>
                  </a:lnTo>
                  <a:lnTo>
                    <a:pt x="2178" y="2274"/>
                  </a:lnTo>
                  <a:lnTo>
                    <a:pt x="2186" y="2274"/>
                  </a:lnTo>
                  <a:cubicBezTo>
                    <a:pt x="2318" y="2279"/>
                    <a:pt x="2390" y="2314"/>
                    <a:pt x="2390" y="2485"/>
                  </a:cubicBezTo>
                  <a:lnTo>
                    <a:pt x="2390" y="3827"/>
                  </a:lnTo>
                  <a:cubicBezTo>
                    <a:pt x="2390" y="3961"/>
                    <a:pt x="2357" y="4034"/>
                    <a:pt x="2186" y="4041"/>
                  </a:cubicBezTo>
                  <a:lnTo>
                    <a:pt x="2178" y="4041"/>
                  </a:lnTo>
                  <a:lnTo>
                    <a:pt x="2178" y="4116"/>
                  </a:lnTo>
                  <a:lnTo>
                    <a:pt x="2864" y="4116"/>
                  </a:lnTo>
                  <a:lnTo>
                    <a:pt x="2864" y="4041"/>
                  </a:lnTo>
                  <a:lnTo>
                    <a:pt x="2855" y="4041"/>
                  </a:lnTo>
                  <a:cubicBezTo>
                    <a:pt x="2700" y="4035"/>
                    <a:pt x="2653" y="3977"/>
                    <a:pt x="2653" y="3796"/>
                  </a:cubicBezTo>
                  <a:lnTo>
                    <a:pt x="2653" y="3231"/>
                  </a:lnTo>
                  <a:cubicBezTo>
                    <a:pt x="2656" y="3231"/>
                    <a:pt x="2658" y="3231"/>
                    <a:pt x="2661" y="3231"/>
                  </a:cubicBezTo>
                  <a:cubicBezTo>
                    <a:pt x="2762" y="3231"/>
                    <a:pt x="2865" y="3276"/>
                    <a:pt x="3088" y="3506"/>
                  </a:cubicBezTo>
                  <a:cubicBezTo>
                    <a:pt x="3172" y="3592"/>
                    <a:pt x="3242" y="3663"/>
                    <a:pt x="3299" y="3721"/>
                  </a:cubicBezTo>
                  <a:cubicBezTo>
                    <a:pt x="3438" y="3860"/>
                    <a:pt x="3508" y="3931"/>
                    <a:pt x="3508" y="3964"/>
                  </a:cubicBezTo>
                  <a:cubicBezTo>
                    <a:pt x="3508" y="3996"/>
                    <a:pt x="3493" y="4029"/>
                    <a:pt x="3377" y="4038"/>
                  </a:cubicBezTo>
                  <a:lnTo>
                    <a:pt x="3369" y="4039"/>
                  </a:lnTo>
                  <a:lnTo>
                    <a:pt x="3369" y="4116"/>
                  </a:lnTo>
                  <a:lnTo>
                    <a:pt x="4132" y="4116"/>
                  </a:lnTo>
                  <a:lnTo>
                    <a:pt x="4132" y="4040"/>
                  </a:lnTo>
                  <a:lnTo>
                    <a:pt x="4123" y="4040"/>
                  </a:lnTo>
                  <a:cubicBezTo>
                    <a:pt x="3978" y="4032"/>
                    <a:pt x="3919" y="4001"/>
                    <a:pt x="3876" y="3955"/>
                  </a:cubicBezTo>
                </a:path>
              </a:pathLst>
            </a:custGeom>
            <a:gradFill>
              <a:gsLst>
                <a:gs pos="0">
                  <a:srgbClr val="FFB700"/>
                </a:gs>
                <a:gs pos="90000">
                  <a:srgbClr val="FF4D1B"/>
                </a:gs>
              </a:gsLst>
              <a:lin ang="2700000" scaled="1"/>
            </a:gradFill>
            <a:ln>
              <a:noFill/>
            </a:ln>
            <a:effectLst>
              <a:innerShdw dist="12700" dir="135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1013">
                <a:solidFill>
                  <a:srgbClr val="FFFFFF"/>
                </a:solidFill>
                <a:latin typeface="맑은 고딕" panose="020B0503020000020004" pitchFamily="50" charset="-127"/>
                <a:ea typeface="맑은 고딕" panose="020B0503020000020004" pitchFamily="50" charset="-127"/>
              </a:endParaRPr>
            </a:p>
          </p:txBody>
        </p:sp>
      </p:grpSp>
      <p:grpSp>
        <p:nvGrpSpPr>
          <p:cNvPr id="11" name="그룹 10"/>
          <p:cNvGrpSpPr/>
          <p:nvPr userDrawn="1"/>
        </p:nvGrpSpPr>
        <p:grpSpPr>
          <a:xfrm>
            <a:off x="1007535" y="1554918"/>
            <a:ext cx="4863564" cy="1685070"/>
            <a:chOff x="755650" y="1554918"/>
            <a:chExt cx="3992152" cy="1685070"/>
          </a:xfrm>
        </p:grpSpPr>
        <p:sp>
          <p:nvSpPr>
            <p:cNvPr id="12" name="box background">
              <a:extLst>
                <a:ext uri="{FF2B5EF4-FFF2-40B4-BE49-F238E27FC236}">
                  <a16:creationId xmlns:a16="http://schemas.microsoft.com/office/drawing/2014/main" id="{1E584C00-85AB-BFD1-DD82-01A12597A2DF}"/>
                </a:ext>
              </a:extLst>
            </p:cNvPr>
            <p:cNvSpPr/>
            <p:nvPr/>
          </p:nvSpPr>
          <p:spPr>
            <a:xfrm>
              <a:off x="755650" y="1554918"/>
              <a:ext cx="3992152" cy="1685070"/>
            </a:xfrm>
            <a:prstGeom prst="roundRect">
              <a:avLst>
                <a:gd name="adj" fmla="val 12568"/>
              </a:avLst>
            </a:prstGeom>
            <a:solidFill>
              <a:srgbClr val="EBECF0"/>
            </a:solidFill>
            <a:ln w="12700" cap="flat" cmpd="sng" algn="ctr">
              <a:noFill/>
              <a:prstDash val="solid"/>
              <a:miter lim="800000"/>
            </a:ln>
            <a:effectLst>
              <a:outerShdw blurRad="114300" dist="114300" dir="13500000" algn="br" rotWithShape="0">
                <a:srgbClr val="FFFFFF">
                  <a:alpha val="56000"/>
                </a:srgbClr>
              </a:outerShdw>
            </a:effectLst>
          </p:spPr>
          <p:txBody>
            <a:bodyPr rtlCol="0" anchor="ctr"/>
            <a:lstStyle/>
            <a:p>
              <a:pPr algn="ctr" defTabSz="914400"/>
              <a:endParaRPr lang="en-US" sz="1800" kern="0" dirty="0">
                <a:solidFill>
                  <a:prstClr val="white"/>
                </a:solidFill>
                <a:latin typeface="맑은 고딕" panose="020B0503020000020004" pitchFamily="50" charset="-127"/>
                <a:ea typeface="맑은 고딕" panose="020B0503020000020004" pitchFamily="50" charset="-127"/>
              </a:endParaRPr>
            </a:p>
          </p:txBody>
        </p:sp>
        <p:sp>
          <p:nvSpPr>
            <p:cNvPr id="13" name="box background">
              <a:extLst>
                <a:ext uri="{FF2B5EF4-FFF2-40B4-BE49-F238E27FC236}">
                  <a16:creationId xmlns:a16="http://schemas.microsoft.com/office/drawing/2014/main" id="{EA5D971C-E47B-79A1-4F56-ED6AC7D5F506}"/>
                </a:ext>
              </a:extLst>
            </p:cNvPr>
            <p:cNvSpPr/>
            <p:nvPr/>
          </p:nvSpPr>
          <p:spPr>
            <a:xfrm>
              <a:off x="755650" y="1554918"/>
              <a:ext cx="3992152" cy="1685070"/>
            </a:xfrm>
            <a:prstGeom prst="roundRect">
              <a:avLst>
                <a:gd name="adj" fmla="val 12568"/>
              </a:avLst>
            </a:prstGeom>
            <a:solidFill>
              <a:srgbClr val="EBECF0"/>
            </a:solidFill>
            <a:ln w="12700" cap="flat" cmpd="sng" algn="ctr">
              <a:noFill/>
              <a:prstDash val="solid"/>
              <a:miter lim="800000"/>
            </a:ln>
            <a:effectLst>
              <a:outerShdw blurRad="177800" dist="114300" dir="2700000" algn="tl" rotWithShape="0">
                <a:srgbClr val="ACB0C0">
                  <a:alpha val="42000"/>
                </a:srgbClr>
              </a:outerShdw>
            </a:effectLst>
          </p:spPr>
          <p:txBody>
            <a:bodyPr rtlCol="0" anchor="ctr"/>
            <a:lstStyle/>
            <a:p>
              <a:pPr algn="ctr" defTabSz="914400"/>
              <a:endParaRPr lang="en-US" sz="1800" kern="0" dirty="0">
                <a:solidFill>
                  <a:prstClr val="white"/>
                </a:solidFill>
                <a:latin typeface="맑은 고딕" panose="020B0503020000020004" pitchFamily="50" charset="-127"/>
                <a:ea typeface="맑은 고딕" panose="020B0503020000020004" pitchFamily="50" charset="-127"/>
              </a:endParaRPr>
            </a:p>
          </p:txBody>
        </p:sp>
      </p:grpSp>
      <p:grpSp>
        <p:nvGrpSpPr>
          <p:cNvPr id="14" name="그룹 13"/>
          <p:cNvGrpSpPr/>
          <p:nvPr userDrawn="1"/>
        </p:nvGrpSpPr>
        <p:grpSpPr>
          <a:xfrm>
            <a:off x="6369587" y="1554918"/>
            <a:ext cx="4863564" cy="1685070"/>
            <a:chOff x="755650" y="1554918"/>
            <a:chExt cx="3992152" cy="1685070"/>
          </a:xfrm>
        </p:grpSpPr>
        <p:sp>
          <p:nvSpPr>
            <p:cNvPr id="15" name="box background">
              <a:extLst>
                <a:ext uri="{FF2B5EF4-FFF2-40B4-BE49-F238E27FC236}">
                  <a16:creationId xmlns:a16="http://schemas.microsoft.com/office/drawing/2014/main" id="{1E584C00-85AB-BFD1-DD82-01A12597A2DF}"/>
                </a:ext>
              </a:extLst>
            </p:cNvPr>
            <p:cNvSpPr/>
            <p:nvPr/>
          </p:nvSpPr>
          <p:spPr>
            <a:xfrm>
              <a:off x="755650" y="1554918"/>
              <a:ext cx="3992152" cy="1685070"/>
            </a:xfrm>
            <a:prstGeom prst="roundRect">
              <a:avLst>
                <a:gd name="adj" fmla="val 12568"/>
              </a:avLst>
            </a:prstGeom>
            <a:solidFill>
              <a:srgbClr val="EBECF0"/>
            </a:solidFill>
            <a:ln w="12700" cap="flat" cmpd="sng" algn="ctr">
              <a:noFill/>
              <a:prstDash val="solid"/>
              <a:miter lim="800000"/>
            </a:ln>
            <a:effectLst>
              <a:outerShdw blurRad="114300" dist="114300" dir="13500000" algn="br" rotWithShape="0">
                <a:srgbClr val="FFFFFF">
                  <a:alpha val="56000"/>
                </a:srgbClr>
              </a:outerShdw>
            </a:effectLst>
          </p:spPr>
          <p:txBody>
            <a:bodyPr rtlCol="0" anchor="ctr"/>
            <a:lstStyle/>
            <a:p>
              <a:pPr algn="ctr" defTabSz="914400"/>
              <a:endParaRPr lang="en-US" sz="1800" kern="0" dirty="0">
                <a:solidFill>
                  <a:prstClr val="white"/>
                </a:solidFill>
                <a:latin typeface="맑은 고딕" panose="020B0503020000020004" pitchFamily="50" charset="-127"/>
                <a:ea typeface="맑은 고딕" panose="020B0503020000020004" pitchFamily="50" charset="-127"/>
              </a:endParaRPr>
            </a:p>
          </p:txBody>
        </p:sp>
        <p:sp>
          <p:nvSpPr>
            <p:cNvPr id="16" name="box background">
              <a:extLst>
                <a:ext uri="{FF2B5EF4-FFF2-40B4-BE49-F238E27FC236}">
                  <a16:creationId xmlns:a16="http://schemas.microsoft.com/office/drawing/2014/main" id="{EA5D971C-E47B-79A1-4F56-ED6AC7D5F506}"/>
                </a:ext>
              </a:extLst>
            </p:cNvPr>
            <p:cNvSpPr/>
            <p:nvPr/>
          </p:nvSpPr>
          <p:spPr>
            <a:xfrm>
              <a:off x="755650" y="1554918"/>
              <a:ext cx="3992152" cy="1685070"/>
            </a:xfrm>
            <a:prstGeom prst="roundRect">
              <a:avLst>
                <a:gd name="adj" fmla="val 12568"/>
              </a:avLst>
            </a:prstGeom>
            <a:solidFill>
              <a:srgbClr val="EBECF0"/>
            </a:solidFill>
            <a:ln w="12700" cap="flat" cmpd="sng" algn="ctr">
              <a:noFill/>
              <a:prstDash val="solid"/>
              <a:miter lim="800000"/>
            </a:ln>
            <a:effectLst>
              <a:outerShdw blurRad="177800" dist="114300" dir="2700000" algn="tl" rotWithShape="0">
                <a:srgbClr val="ACB0C0">
                  <a:alpha val="42000"/>
                </a:srgbClr>
              </a:outerShdw>
            </a:effectLst>
          </p:spPr>
          <p:txBody>
            <a:bodyPr rtlCol="0" anchor="ctr"/>
            <a:lstStyle/>
            <a:p>
              <a:pPr algn="ctr" defTabSz="914400"/>
              <a:endParaRPr lang="en-US" sz="1800" kern="0" dirty="0">
                <a:solidFill>
                  <a:prstClr val="white"/>
                </a:solidFill>
                <a:latin typeface="맑은 고딕" panose="020B0503020000020004" pitchFamily="50" charset="-127"/>
                <a:ea typeface="맑은 고딕" panose="020B0503020000020004" pitchFamily="50" charset="-127"/>
              </a:endParaRPr>
            </a:p>
          </p:txBody>
        </p:sp>
      </p:grpSp>
      <p:grpSp>
        <p:nvGrpSpPr>
          <p:cNvPr id="17" name="그룹 16"/>
          <p:cNvGrpSpPr/>
          <p:nvPr userDrawn="1"/>
        </p:nvGrpSpPr>
        <p:grpSpPr>
          <a:xfrm>
            <a:off x="1007535" y="3765458"/>
            <a:ext cx="4863564" cy="1685070"/>
            <a:chOff x="755650" y="1554918"/>
            <a:chExt cx="3992152" cy="1685070"/>
          </a:xfrm>
        </p:grpSpPr>
        <p:sp>
          <p:nvSpPr>
            <p:cNvPr id="18" name="box background">
              <a:extLst>
                <a:ext uri="{FF2B5EF4-FFF2-40B4-BE49-F238E27FC236}">
                  <a16:creationId xmlns:a16="http://schemas.microsoft.com/office/drawing/2014/main" id="{1E584C00-85AB-BFD1-DD82-01A12597A2DF}"/>
                </a:ext>
              </a:extLst>
            </p:cNvPr>
            <p:cNvSpPr/>
            <p:nvPr/>
          </p:nvSpPr>
          <p:spPr>
            <a:xfrm>
              <a:off x="755650" y="1554918"/>
              <a:ext cx="3992152" cy="1685070"/>
            </a:xfrm>
            <a:prstGeom prst="roundRect">
              <a:avLst>
                <a:gd name="adj" fmla="val 12568"/>
              </a:avLst>
            </a:prstGeom>
            <a:solidFill>
              <a:srgbClr val="EBECF0"/>
            </a:solidFill>
            <a:ln w="12700" cap="flat" cmpd="sng" algn="ctr">
              <a:noFill/>
              <a:prstDash val="solid"/>
              <a:miter lim="800000"/>
            </a:ln>
            <a:effectLst>
              <a:outerShdw blurRad="114300" dist="114300" dir="13500000" algn="br" rotWithShape="0">
                <a:srgbClr val="FFFFFF">
                  <a:alpha val="56000"/>
                </a:srgbClr>
              </a:outerShdw>
            </a:effectLst>
          </p:spPr>
          <p:txBody>
            <a:bodyPr rtlCol="0" anchor="ctr"/>
            <a:lstStyle/>
            <a:p>
              <a:pPr algn="ctr" defTabSz="914400"/>
              <a:endParaRPr lang="en-US" sz="1800" kern="0" dirty="0">
                <a:solidFill>
                  <a:prstClr val="white"/>
                </a:solidFill>
                <a:latin typeface="맑은 고딕" panose="020B0503020000020004" pitchFamily="50" charset="-127"/>
                <a:ea typeface="맑은 고딕" panose="020B0503020000020004" pitchFamily="50" charset="-127"/>
              </a:endParaRPr>
            </a:p>
          </p:txBody>
        </p:sp>
        <p:sp>
          <p:nvSpPr>
            <p:cNvPr id="19" name="box background">
              <a:extLst>
                <a:ext uri="{FF2B5EF4-FFF2-40B4-BE49-F238E27FC236}">
                  <a16:creationId xmlns:a16="http://schemas.microsoft.com/office/drawing/2014/main" id="{EA5D971C-E47B-79A1-4F56-ED6AC7D5F506}"/>
                </a:ext>
              </a:extLst>
            </p:cNvPr>
            <p:cNvSpPr/>
            <p:nvPr/>
          </p:nvSpPr>
          <p:spPr>
            <a:xfrm>
              <a:off x="755650" y="1554918"/>
              <a:ext cx="3992152" cy="1685070"/>
            </a:xfrm>
            <a:prstGeom prst="roundRect">
              <a:avLst>
                <a:gd name="adj" fmla="val 12568"/>
              </a:avLst>
            </a:prstGeom>
            <a:solidFill>
              <a:srgbClr val="EBECF0"/>
            </a:solidFill>
            <a:ln w="12700" cap="flat" cmpd="sng" algn="ctr">
              <a:noFill/>
              <a:prstDash val="solid"/>
              <a:miter lim="800000"/>
            </a:ln>
            <a:effectLst>
              <a:outerShdw blurRad="177800" dist="114300" dir="2700000" algn="tl" rotWithShape="0">
                <a:srgbClr val="ACB0C0">
                  <a:alpha val="42000"/>
                </a:srgbClr>
              </a:outerShdw>
            </a:effectLst>
          </p:spPr>
          <p:txBody>
            <a:bodyPr rtlCol="0" anchor="ctr"/>
            <a:lstStyle/>
            <a:p>
              <a:pPr algn="ctr" defTabSz="914400"/>
              <a:endParaRPr lang="en-US" sz="1800" kern="0" dirty="0">
                <a:solidFill>
                  <a:prstClr val="white"/>
                </a:solidFill>
                <a:latin typeface="맑은 고딕" panose="020B0503020000020004" pitchFamily="50" charset="-127"/>
                <a:ea typeface="맑은 고딕" panose="020B0503020000020004" pitchFamily="50" charset="-127"/>
              </a:endParaRPr>
            </a:p>
          </p:txBody>
        </p:sp>
      </p:grpSp>
      <p:grpSp>
        <p:nvGrpSpPr>
          <p:cNvPr id="20" name="그룹 19"/>
          <p:cNvGrpSpPr/>
          <p:nvPr userDrawn="1"/>
        </p:nvGrpSpPr>
        <p:grpSpPr>
          <a:xfrm>
            <a:off x="6369587" y="3765458"/>
            <a:ext cx="4863564" cy="1685070"/>
            <a:chOff x="755650" y="1554918"/>
            <a:chExt cx="3992152" cy="1685070"/>
          </a:xfrm>
        </p:grpSpPr>
        <p:sp>
          <p:nvSpPr>
            <p:cNvPr id="21" name="box background">
              <a:extLst>
                <a:ext uri="{FF2B5EF4-FFF2-40B4-BE49-F238E27FC236}">
                  <a16:creationId xmlns:a16="http://schemas.microsoft.com/office/drawing/2014/main" id="{1E584C00-85AB-BFD1-DD82-01A12597A2DF}"/>
                </a:ext>
              </a:extLst>
            </p:cNvPr>
            <p:cNvSpPr/>
            <p:nvPr/>
          </p:nvSpPr>
          <p:spPr>
            <a:xfrm>
              <a:off x="755650" y="1554918"/>
              <a:ext cx="3992152" cy="1685070"/>
            </a:xfrm>
            <a:prstGeom prst="roundRect">
              <a:avLst>
                <a:gd name="adj" fmla="val 12568"/>
              </a:avLst>
            </a:prstGeom>
            <a:solidFill>
              <a:srgbClr val="EBECF0"/>
            </a:solidFill>
            <a:ln w="12700" cap="flat" cmpd="sng" algn="ctr">
              <a:noFill/>
              <a:prstDash val="solid"/>
              <a:miter lim="800000"/>
            </a:ln>
            <a:effectLst>
              <a:outerShdw blurRad="114300" dist="114300" dir="13500000" algn="br" rotWithShape="0">
                <a:srgbClr val="FFFFFF">
                  <a:alpha val="56000"/>
                </a:srgbClr>
              </a:outerShdw>
            </a:effectLst>
          </p:spPr>
          <p:txBody>
            <a:bodyPr rtlCol="0" anchor="ctr"/>
            <a:lstStyle/>
            <a:p>
              <a:pPr algn="ctr" defTabSz="914400"/>
              <a:endParaRPr lang="en-US" sz="1800" kern="0" dirty="0">
                <a:solidFill>
                  <a:prstClr val="white"/>
                </a:solidFill>
                <a:latin typeface="맑은 고딕" panose="020B0503020000020004" pitchFamily="50" charset="-127"/>
                <a:ea typeface="맑은 고딕" panose="020B0503020000020004" pitchFamily="50" charset="-127"/>
              </a:endParaRPr>
            </a:p>
          </p:txBody>
        </p:sp>
        <p:sp>
          <p:nvSpPr>
            <p:cNvPr id="22" name="box background">
              <a:extLst>
                <a:ext uri="{FF2B5EF4-FFF2-40B4-BE49-F238E27FC236}">
                  <a16:creationId xmlns:a16="http://schemas.microsoft.com/office/drawing/2014/main" id="{EA5D971C-E47B-79A1-4F56-ED6AC7D5F506}"/>
                </a:ext>
              </a:extLst>
            </p:cNvPr>
            <p:cNvSpPr/>
            <p:nvPr/>
          </p:nvSpPr>
          <p:spPr>
            <a:xfrm>
              <a:off x="755650" y="1554918"/>
              <a:ext cx="3992152" cy="1685070"/>
            </a:xfrm>
            <a:prstGeom prst="roundRect">
              <a:avLst>
                <a:gd name="adj" fmla="val 12568"/>
              </a:avLst>
            </a:prstGeom>
            <a:solidFill>
              <a:srgbClr val="EBECF0"/>
            </a:solidFill>
            <a:ln w="12700" cap="flat" cmpd="sng" algn="ctr">
              <a:noFill/>
              <a:prstDash val="solid"/>
              <a:miter lim="800000"/>
            </a:ln>
            <a:effectLst>
              <a:outerShdw blurRad="177800" dist="114300" dir="2700000" algn="tl" rotWithShape="0">
                <a:srgbClr val="ACB0C0">
                  <a:alpha val="42000"/>
                </a:srgbClr>
              </a:outerShdw>
            </a:effectLst>
          </p:spPr>
          <p:txBody>
            <a:bodyPr rtlCol="0" anchor="ctr"/>
            <a:lstStyle/>
            <a:p>
              <a:pPr algn="ctr" defTabSz="914400"/>
              <a:endParaRPr lang="en-US" sz="1800" kern="0" dirty="0">
                <a:solidFill>
                  <a:prstClr val="white"/>
                </a:solidFill>
                <a:latin typeface="맑은 고딕" panose="020B0503020000020004" pitchFamily="50" charset="-127"/>
                <a:ea typeface="맑은 고딕" panose="020B0503020000020004" pitchFamily="50" charset="-127"/>
              </a:endParaRPr>
            </a:p>
          </p:txBody>
        </p:sp>
      </p:grpSp>
      <p:sp>
        <p:nvSpPr>
          <p:cNvPr id="5" name="그림 개체 틀 4"/>
          <p:cNvSpPr>
            <a:spLocks noGrp="1"/>
          </p:cNvSpPr>
          <p:nvPr>
            <p:ph type="pic" sz="quarter" idx="13" hasCustomPrompt="1"/>
          </p:nvPr>
        </p:nvSpPr>
        <p:spPr>
          <a:xfrm>
            <a:off x="1109363" y="1627215"/>
            <a:ext cx="1801055" cy="1540476"/>
          </a:xfrm>
          <a:prstGeom prst="roundRect">
            <a:avLst>
              <a:gd name="adj" fmla="val 13262"/>
            </a:avLst>
          </a:prstGeom>
          <a:gradFill flip="none" rotWithShape="1">
            <a:gsLst>
              <a:gs pos="0">
                <a:schemeClr val="bg1"/>
              </a:gs>
              <a:gs pos="80000">
                <a:srgbClr val="EBECF0"/>
              </a:gs>
            </a:gsLst>
            <a:lin ang="16200000" scaled="1"/>
            <a:tileRect/>
          </a:gradFill>
        </p:spPr>
        <p:txBody>
          <a:bodyPr vert="horz" lIns="91440" tIns="45720" rIns="91440" bIns="45720" rtlCol="0">
            <a:normAutofit/>
          </a:bodyPr>
          <a:lstStyle>
            <a:lvl1pPr>
              <a:defRPr lang="ko-KR" altLang="en-US" sz="1000" spc="-150" dirty="0">
                <a:latin typeface="맑은 고딕" panose="020B0503020000020004" pitchFamily="50" charset="-127"/>
                <a:ea typeface="맑은 고딕" panose="020B0503020000020004" pitchFamily="50" charset="-127"/>
              </a:defRPr>
            </a:lvl1pPr>
          </a:lstStyle>
          <a:p>
            <a:pPr marL="0" lvl="0" indent="0">
              <a:lnSpc>
                <a:spcPct val="100000"/>
              </a:lnSpc>
              <a:spcBef>
                <a:spcPts val="0"/>
              </a:spcBef>
              <a:buNone/>
            </a:pPr>
            <a:r>
              <a:rPr lang="ko-KR" altLang="en-US" dirty="0"/>
              <a:t>사진</a:t>
            </a:r>
          </a:p>
        </p:txBody>
      </p:sp>
      <p:sp>
        <p:nvSpPr>
          <p:cNvPr id="23" name="그림 개체 틀 4"/>
          <p:cNvSpPr>
            <a:spLocks noGrp="1"/>
          </p:cNvSpPr>
          <p:nvPr>
            <p:ph type="pic" sz="quarter" idx="14" hasCustomPrompt="1"/>
          </p:nvPr>
        </p:nvSpPr>
        <p:spPr>
          <a:xfrm>
            <a:off x="6491418" y="1627215"/>
            <a:ext cx="1801055" cy="1540476"/>
          </a:xfrm>
          <a:prstGeom prst="roundRect">
            <a:avLst>
              <a:gd name="adj" fmla="val 13262"/>
            </a:avLst>
          </a:prstGeom>
          <a:gradFill flip="none" rotWithShape="1">
            <a:gsLst>
              <a:gs pos="0">
                <a:schemeClr val="bg1"/>
              </a:gs>
              <a:gs pos="80000">
                <a:srgbClr val="EBECF0"/>
              </a:gs>
            </a:gsLst>
            <a:lin ang="16200000" scaled="1"/>
            <a:tileRect/>
          </a:gradFill>
        </p:spPr>
        <p:txBody>
          <a:bodyPr vert="horz" lIns="91440" tIns="45720" rIns="91440" bIns="45720" rtlCol="0">
            <a:normAutofit/>
          </a:bodyPr>
          <a:lstStyle>
            <a:lvl1pPr>
              <a:defRPr lang="ko-KR" altLang="en-US" sz="1000" spc="-150" dirty="0">
                <a:latin typeface="맑은 고딕" panose="020B0503020000020004" pitchFamily="50" charset="-127"/>
                <a:ea typeface="맑은 고딕" panose="020B0503020000020004" pitchFamily="50" charset="-127"/>
              </a:defRPr>
            </a:lvl1pPr>
          </a:lstStyle>
          <a:p>
            <a:pPr marL="0" lvl="0" indent="0">
              <a:lnSpc>
                <a:spcPct val="100000"/>
              </a:lnSpc>
              <a:spcBef>
                <a:spcPts val="0"/>
              </a:spcBef>
              <a:buNone/>
            </a:pPr>
            <a:r>
              <a:rPr lang="ko-KR" altLang="en-US" dirty="0"/>
              <a:t>사진</a:t>
            </a:r>
          </a:p>
        </p:txBody>
      </p:sp>
      <p:sp>
        <p:nvSpPr>
          <p:cNvPr id="24" name="그림 개체 틀 4"/>
          <p:cNvSpPr>
            <a:spLocks noGrp="1"/>
          </p:cNvSpPr>
          <p:nvPr>
            <p:ph type="pic" sz="quarter" idx="15" hasCustomPrompt="1"/>
          </p:nvPr>
        </p:nvSpPr>
        <p:spPr>
          <a:xfrm>
            <a:off x="1109363" y="3837755"/>
            <a:ext cx="1801055" cy="1540476"/>
          </a:xfrm>
          <a:prstGeom prst="roundRect">
            <a:avLst>
              <a:gd name="adj" fmla="val 13262"/>
            </a:avLst>
          </a:prstGeom>
          <a:gradFill flip="none" rotWithShape="1">
            <a:gsLst>
              <a:gs pos="0">
                <a:schemeClr val="bg1"/>
              </a:gs>
              <a:gs pos="80000">
                <a:srgbClr val="EBECF0"/>
              </a:gs>
            </a:gsLst>
            <a:lin ang="16200000" scaled="1"/>
            <a:tileRect/>
          </a:gradFill>
        </p:spPr>
        <p:txBody>
          <a:bodyPr vert="horz" lIns="91440" tIns="45720" rIns="91440" bIns="45720" rtlCol="0">
            <a:normAutofit/>
          </a:bodyPr>
          <a:lstStyle>
            <a:lvl1pPr>
              <a:defRPr lang="ko-KR" altLang="en-US" sz="1000" spc="-150" dirty="0">
                <a:latin typeface="맑은 고딕" panose="020B0503020000020004" pitchFamily="50" charset="-127"/>
                <a:ea typeface="맑은 고딕" panose="020B0503020000020004" pitchFamily="50" charset="-127"/>
              </a:defRPr>
            </a:lvl1pPr>
          </a:lstStyle>
          <a:p>
            <a:pPr marL="0" lvl="0" indent="0">
              <a:lnSpc>
                <a:spcPct val="100000"/>
              </a:lnSpc>
              <a:spcBef>
                <a:spcPts val="0"/>
              </a:spcBef>
              <a:buNone/>
            </a:pPr>
            <a:r>
              <a:rPr lang="ko-KR" altLang="en-US" dirty="0"/>
              <a:t>사진</a:t>
            </a:r>
          </a:p>
        </p:txBody>
      </p:sp>
      <p:sp>
        <p:nvSpPr>
          <p:cNvPr id="25" name="그림 개체 틀 4"/>
          <p:cNvSpPr>
            <a:spLocks noGrp="1"/>
          </p:cNvSpPr>
          <p:nvPr>
            <p:ph type="pic" sz="quarter" idx="16" hasCustomPrompt="1"/>
          </p:nvPr>
        </p:nvSpPr>
        <p:spPr>
          <a:xfrm>
            <a:off x="6491418" y="3837755"/>
            <a:ext cx="1801055" cy="1540476"/>
          </a:xfrm>
          <a:prstGeom prst="roundRect">
            <a:avLst>
              <a:gd name="adj" fmla="val 13262"/>
            </a:avLst>
          </a:prstGeom>
          <a:gradFill flip="none" rotWithShape="1">
            <a:gsLst>
              <a:gs pos="0">
                <a:schemeClr val="bg1"/>
              </a:gs>
              <a:gs pos="80000">
                <a:srgbClr val="EBECF0"/>
              </a:gs>
            </a:gsLst>
            <a:lin ang="16200000" scaled="1"/>
            <a:tileRect/>
          </a:gradFill>
        </p:spPr>
        <p:txBody>
          <a:bodyPr vert="horz" lIns="91440" tIns="45720" rIns="91440" bIns="45720" rtlCol="0">
            <a:normAutofit/>
          </a:bodyPr>
          <a:lstStyle>
            <a:lvl1pPr>
              <a:defRPr lang="ko-KR" altLang="en-US" sz="1000" spc="-150" dirty="0">
                <a:latin typeface="맑은 고딕" panose="020B0503020000020004" pitchFamily="50" charset="-127"/>
                <a:ea typeface="맑은 고딕" panose="020B0503020000020004" pitchFamily="50" charset="-127"/>
              </a:defRPr>
            </a:lvl1pPr>
          </a:lstStyle>
          <a:p>
            <a:pPr marL="0" lvl="0" indent="0">
              <a:lnSpc>
                <a:spcPct val="100000"/>
              </a:lnSpc>
              <a:spcBef>
                <a:spcPts val="0"/>
              </a:spcBef>
              <a:buNone/>
            </a:pPr>
            <a:r>
              <a:rPr lang="ko-KR" altLang="en-US" dirty="0"/>
              <a:t>사진</a:t>
            </a:r>
          </a:p>
        </p:txBody>
      </p:sp>
      <p:sp>
        <p:nvSpPr>
          <p:cNvPr id="26" name="TextBox 25"/>
          <p:cNvSpPr txBox="1"/>
          <p:nvPr userDrawn="1"/>
        </p:nvSpPr>
        <p:spPr>
          <a:xfrm>
            <a:off x="177800" y="6740753"/>
            <a:ext cx="1303242" cy="107722"/>
          </a:xfrm>
          <a:prstGeom prst="rect">
            <a:avLst/>
          </a:prstGeom>
          <a:noFill/>
        </p:spPr>
        <p:txBody>
          <a:bodyPr wrap="none" lIns="0" tIns="0" rIns="0" bIns="0" rtlCol="0">
            <a:spAutoFit/>
          </a:bodyPr>
          <a:lstStyle/>
          <a:p>
            <a:r>
              <a:rPr lang="en-US" altLang="ko-KR" sz="700" i="1" dirty="0">
                <a:solidFill>
                  <a:schemeClr val="bg2">
                    <a:lumMod val="50000"/>
                  </a:schemeClr>
                </a:solidFill>
                <a:latin typeface="Arial" panose="020B0604020202020204" pitchFamily="34" charset="0"/>
                <a:cs typeface="Arial" panose="020B0604020202020204" pitchFamily="34" charset="0"/>
              </a:rPr>
              <a:t>CONFIDENTIAL &amp; PRIVILEGED</a:t>
            </a:r>
            <a:endParaRPr lang="ko-KR" altLang="en-US" sz="700" i="1" dirty="0">
              <a:solidFill>
                <a:schemeClr val="bg2">
                  <a:lumMod val="50000"/>
                </a:schemeClr>
              </a:solidFill>
              <a:latin typeface="Arial" panose="020B0604020202020204" pitchFamily="34" charset="0"/>
              <a:cs typeface="Arial" panose="020B0604020202020204" pitchFamily="34" charset="0"/>
            </a:endParaRPr>
          </a:p>
        </p:txBody>
      </p:sp>
      <p:sp>
        <p:nvSpPr>
          <p:cNvPr id="28" name="슬라이드 번호 개체 틀 1"/>
          <p:cNvSpPr txBox="1">
            <a:spLocks/>
          </p:cNvSpPr>
          <p:nvPr userDrawn="1"/>
        </p:nvSpPr>
        <p:spPr>
          <a:xfrm>
            <a:off x="11548533" y="6560972"/>
            <a:ext cx="643467" cy="28750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3252FE43-74DF-4B1B-855A-1EB0017CF65B}" type="slidenum">
              <a:rPr lang="ko-KR" altLang="en-US" sz="1000" smtClean="0">
                <a:solidFill>
                  <a:srgbClr val="3F3F3F">
                    <a:lumMod val="65000"/>
                    <a:lumOff val="35000"/>
                  </a:srgbClr>
                </a:solidFill>
                <a:latin typeface="맑은 고딕" panose="020B0503020000020004" pitchFamily="50" charset="-127"/>
                <a:ea typeface="맑은 고딕" panose="020B0503020000020004" pitchFamily="50" charset="-127"/>
              </a:rPr>
              <a:pPr algn="r">
                <a:defRPr/>
              </a:pPr>
              <a:t>‹#›</a:t>
            </a:fld>
            <a:endParaRPr lang="ko-KR" altLang="en-US" sz="1000" dirty="0">
              <a:solidFill>
                <a:srgbClr val="3F3F3F">
                  <a:lumMod val="65000"/>
                  <a:lumOff val="35000"/>
                </a:srgbClr>
              </a:solidFill>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4092477196"/>
      </p:ext>
    </p:extLst>
  </p:cSld>
  <p:clrMapOvr>
    <a:masterClrMapping/>
  </p:clrMapOvr>
</p:sldLayout>
</file>

<file path=ppt/slideLayouts/slideLayout6.xml><?xml version="1.0" encoding="utf-8"?>
<p:sldLayout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userDrawn="1">
  <p:cSld name="3_제목 슬라이드">
    <p:spTree>
      <p:nvGrpSpPr>
        <p:cNvPr id="1" name=""/>
        <p:cNvGrpSpPr/>
        <p:nvPr/>
      </p:nvGrpSpPr>
      <p:grpSpPr>
        <a:xfrm>
          <a:off x="0" y="0"/>
          <a:ext cx="0" cy="0"/>
          <a:chOff x="0" y="0"/>
          <a:chExt cx="0" cy="0"/>
        </a:xfrm>
      </p:grpSpPr>
      <p:grpSp>
        <p:nvGrpSpPr>
          <p:cNvPr id="2" name="Group 101">
            <a:extLst>
              <a:ext uri="{FF2B5EF4-FFF2-40B4-BE49-F238E27FC236}">
                <a16:creationId xmlns:a16="http://schemas.microsoft.com/office/drawing/2014/main" id="{3B7C4D1E-81CB-4C28-9C4E-3158FB7713CC}"/>
              </a:ext>
            </a:extLst>
          </p:cNvPr>
          <p:cNvGrpSpPr/>
          <p:nvPr userDrawn="1"/>
        </p:nvGrpSpPr>
        <p:grpSpPr>
          <a:xfrm>
            <a:off x="957600" y="2151879"/>
            <a:ext cx="10276800" cy="3293742"/>
            <a:chOff x="1001679" y="975571"/>
            <a:chExt cx="10188452" cy="4947639"/>
          </a:xfrm>
        </p:grpSpPr>
        <p:sp>
          <p:nvSpPr>
            <p:cNvPr id="3" name="Oval 19">
              <a:extLst>
                <a:ext uri="{FF2B5EF4-FFF2-40B4-BE49-F238E27FC236}">
                  <a16:creationId xmlns:a16="http://schemas.microsoft.com/office/drawing/2014/main" id="{7EEA71EA-16B5-4116-9A7B-01D9ACFBF266}"/>
                </a:ext>
              </a:extLst>
            </p:cNvPr>
            <p:cNvSpPr/>
            <p:nvPr userDrawn="1"/>
          </p:nvSpPr>
          <p:spPr>
            <a:xfrm>
              <a:off x="1001679" y="975571"/>
              <a:ext cx="10188452" cy="4947639"/>
            </a:xfrm>
            <a:prstGeom prst="roundRect">
              <a:avLst/>
            </a:prstGeom>
            <a:solidFill>
              <a:srgbClr val="E7E8ED"/>
            </a:solidFill>
            <a:ln>
              <a:noFill/>
            </a:ln>
            <a:effectLst>
              <a:outerShdw blurRad="254000" dist="190500" dir="13500000" algn="t" rotWithShape="0">
                <a:schemeClr val="bg1">
                  <a:lumMod val="95000"/>
                  <a:alpha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맑은 고딕" panose="020B0503020000020004" pitchFamily="50" charset="-127"/>
                <a:ea typeface="맑은 고딕" panose="020B0503020000020004" pitchFamily="50" charset="-127"/>
                <a:cs typeface="Arial" panose="020B0604020202020204" pitchFamily="34" charset="0"/>
              </a:endParaRPr>
            </a:p>
          </p:txBody>
        </p:sp>
        <p:sp>
          <p:nvSpPr>
            <p:cNvPr id="4" name="Oval 18">
              <a:extLst>
                <a:ext uri="{FF2B5EF4-FFF2-40B4-BE49-F238E27FC236}">
                  <a16:creationId xmlns:a16="http://schemas.microsoft.com/office/drawing/2014/main" id="{E3BAEEA3-E824-4F77-8880-6DEE3FC4678B}"/>
                </a:ext>
              </a:extLst>
            </p:cNvPr>
            <p:cNvSpPr/>
            <p:nvPr userDrawn="1"/>
          </p:nvSpPr>
          <p:spPr>
            <a:xfrm>
              <a:off x="1001679" y="975571"/>
              <a:ext cx="10188452" cy="4947639"/>
            </a:xfrm>
            <a:prstGeom prst="roundRect">
              <a:avLst/>
            </a:prstGeom>
            <a:solidFill>
              <a:srgbClr val="E7E8ED"/>
            </a:solidFill>
            <a:ln>
              <a:noFill/>
            </a:ln>
            <a:effectLst>
              <a:outerShdw blurRad="254000" dist="190500" dir="2700000" algn="t" rotWithShape="0">
                <a:srgbClr val="A1A5B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맑은 고딕" panose="020B0503020000020004" pitchFamily="50" charset="-127"/>
                <a:ea typeface="맑은 고딕" panose="020B0503020000020004" pitchFamily="50" charset="-127"/>
                <a:cs typeface="Arial" panose="020B0604020202020204" pitchFamily="34" charset="0"/>
              </a:endParaRPr>
            </a:p>
          </p:txBody>
        </p:sp>
      </p:grpSp>
      <p:sp>
        <p:nvSpPr>
          <p:cNvPr id="5" name="Picture Placeholder 99">
            <a:extLst>
              <a:ext uri="{FF2B5EF4-FFF2-40B4-BE49-F238E27FC236}">
                <a16:creationId xmlns:a16="http://schemas.microsoft.com/office/drawing/2014/main" id="{D348AA00-DB2C-4738-95E3-64796831139C}"/>
              </a:ext>
            </a:extLst>
          </p:cNvPr>
          <p:cNvSpPr>
            <a:spLocks noGrp="1"/>
          </p:cNvSpPr>
          <p:nvPr>
            <p:ph type="pic" sz="quarter" idx="10" hasCustomPrompt="1"/>
          </p:nvPr>
        </p:nvSpPr>
        <p:spPr>
          <a:xfrm>
            <a:off x="957600" y="733169"/>
            <a:ext cx="10276800" cy="2238634"/>
          </a:xfrm>
          <a:custGeom>
            <a:avLst/>
            <a:gdLst>
              <a:gd name="connsiteX0" fmla="*/ 824623 w 10188452"/>
              <a:gd name="connsiteY0" fmla="*/ 0 h 2473819"/>
              <a:gd name="connsiteX1" fmla="*/ 9363829 w 10188452"/>
              <a:gd name="connsiteY1" fmla="*/ 0 h 2473819"/>
              <a:gd name="connsiteX2" fmla="*/ 10188452 w 10188452"/>
              <a:gd name="connsiteY2" fmla="*/ 824623 h 2473819"/>
              <a:gd name="connsiteX3" fmla="*/ 10188452 w 10188452"/>
              <a:gd name="connsiteY3" fmla="*/ 2473819 h 2473819"/>
              <a:gd name="connsiteX4" fmla="*/ 0 w 10188452"/>
              <a:gd name="connsiteY4" fmla="*/ 2473819 h 2473819"/>
              <a:gd name="connsiteX5" fmla="*/ 0 w 10188452"/>
              <a:gd name="connsiteY5" fmla="*/ 824623 h 2473819"/>
              <a:gd name="connsiteX6" fmla="*/ 824623 w 10188452"/>
              <a:gd name="connsiteY6" fmla="*/ 0 h 247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88452" h="2473819">
                <a:moveTo>
                  <a:pt x="824623" y="0"/>
                </a:moveTo>
                <a:lnTo>
                  <a:pt x="9363829" y="0"/>
                </a:lnTo>
                <a:cubicBezTo>
                  <a:pt x="9819256" y="0"/>
                  <a:pt x="10188452" y="369196"/>
                  <a:pt x="10188452" y="824623"/>
                </a:cubicBezTo>
                <a:lnTo>
                  <a:pt x="10188452" y="2473819"/>
                </a:lnTo>
                <a:lnTo>
                  <a:pt x="0" y="2473819"/>
                </a:lnTo>
                <a:lnTo>
                  <a:pt x="0" y="824623"/>
                </a:lnTo>
                <a:cubicBezTo>
                  <a:pt x="0" y="369196"/>
                  <a:pt x="369196" y="0"/>
                  <a:pt x="824623" y="0"/>
                </a:cubicBezTo>
                <a:close/>
              </a:path>
            </a:pathLst>
          </a:custGeom>
          <a:pattFill prst="pct5">
            <a:fgClr>
              <a:schemeClr val="accent5"/>
            </a:fgClr>
            <a:bgClr>
              <a:schemeClr val="bg1"/>
            </a:bgClr>
          </a:pattFill>
        </p:spPr>
        <p:txBody>
          <a:bodyPr wrap="square">
            <a:noAutofit/>
          </a:bodyPr>
          <a:lstStyle>
            <a:lvl1pPr>
              <a:defRPr sz="1200">
                <a:latin typeface="맑은 고딕" panose="020B0503020000020004" pitchFamily="50" charset="-127"/>
                <a:ea typeface="맑은 고딕" panose="020B0503020000020004" pitchFamily="50" charset="-127"/>
              </a:defRPr>
            </a:lvl1pPr>
          </a:lstStyle>
          <a:p>
            <a:r>
              <a:rPr lang="ko-KR" altLang="en-US" dirty="0"/>
              <a:t>아이콘을 </a:t>
            </a:r>
            <a:r>
              <a:rPr lang="ko-KR" altLang="en-US" dirty="0" err="1"/>
              <a:t>클리갛여</a:t>
            </a:r>
            <a:r>
              <a:rPr lang="ko-KR" altLang="en-US" dirty="0"/>
              <a:t> 사진을 넣어주세요</a:t>
            </a:r>
            <a:endParaRPr lang="en-US" dirty="0"/>
          </a:p>
        </p:txBody>
      </p:sp>
      <p:sp>
        <p:nvSpPr>
          <p:cNvPr id="6" name="TextBox 5"/>
          <p:cNvSpPr txBox="1"/>
          <p:nvPr userDrawn="1"/>
        </p:nvSpPr>
        <p:spPr>
          <a:xfrm>
            <a:off x="177800" y="6740753"/>
            <a:ext cx="1303242" cy="107722"/>
          </a:xfrm>
          <a:prstGeom prst="rect">
            <a:avLst/>
          </a:prstGeom>
          <a:noFill/>
        </p:spPr>
        <p:txBody>
          <a:bodyPr wrap="none" lIns="0" tIns="0" rIns="0" bIns="0" rtlCol="0">
            <a:spAutoFit/>
          </a:bodyPr>
          <a:lstStyle/>
          <a:p>
            <a:r>
              <a:rPr lang="en-US" altLang="ko-KR" sz="700" i="1" dirty="0">
                <a:solidFill>
                  <a:schemeClr val="bg2">
                    <a:lumMod val="50000"/>
                  </a:schemeClr>
                </a:solidFill>
                <a:latin typeface="Arial" panose="020B0604020202020204" pitchFamily="34" charset="0"/>
                <a:cs typeface="Arial" panose="020B0604020202020204" pitchFamily="34" charset="0"/>
              </a:rPr>
              <a:t>CONFIDENTIAL &amp; PRIVILEGED</a:t>
            </a:r>
            <a:endParaRPr lang="ko-KR" altLang="en-US" sz="700" i="1"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346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userDrawn="1">
  <p:cSld name="6_내용슬라이드">
    <p:spTree>
      <p:nvGrpSpPr>
        <p:cNvPr id="1" name=""/>
        <p:cNvGrpSpPr/>
        <p:nvPr/>
      </p:nvGrpSpPr>
      <p:grpSpPr>
        <a:xfrm>
          <a:off x="0" y="0"/>
          <a:ext cx="0" cy="0"/>
          <a:chOff x="0" y="0"/>
          <a:chExt cx="0" cy="0"/>
        </a:xfrm>
      </p:grpSpPr>
      <p:grpSp>
        <p:nvGrpSpPr>
          <p:cNvPr id="11" name="그룹 10"/>
          <p:cNvGrpSpPr/>
          <p:nvPr userDrawn="1"/>
        </p:nvGrpSpPr>
        <p:grpSpPr>
          <a:xfrm>
            <a:off x="1007535" y="1554919"/>
            <a:ext cx="4863564" cy="1422129"/>
            <a:chOff x="755650" y="1554918"/>
            <a:chExt cx="3992152" cy="1685070"/>
          </a:xfrm>
        </p:grpSpPr>
        <p:sp>
          <p:nvSpPr>
            <p:cNvPr id="12" name="box background">
              <a:extLst>
                <a:ext uri="{FF2B5EF4-FFF2-40B4-BE49-F238E27FC236}">
                  <a16:creationId xmlns:a16="http://schemas.microsoft.com/office/drawing/2014/main" id="{1E584C00-85AB-BFD1-DD82-01A12597A2DF}"/>
                </a:ext>
              </a:extLst>
            </p:cNvPr>
            <p:cNvSpPr/>
            <p:nvPr/>
          </p:nvSpPr>
          <p:spPr>
            <a:xfrm>
              <a:off x="755650" y="1554918"/>
              <a:ext cx="3992152" cy="1685070"/>
            </a:xfrm>
            <a:prstGeom prst="roundRect">
              <a:avLst>
                <a:gd name="adj" fmla="val 12568"/>
              </a:avLst>
            </a:prstGeom>
            <a:solidFill>
              <a:srgbClr val="EBECF0"/>
            </a:solidFill>
            <a:ln w="12700" cap="flat" cmpd="sng" algn="ctr">
              <a:noFill/>
              <a:prstDash val="solid"/>
              <a:miter lim="800000"/>
            </a:ln>
            <a:effectLst>
              <a:outerShdw blurRad="114300" dist="114300" dir="13500000" algn="br" rotWithShape="0">
                <a:srgbClr val="FFFFFF">
                  <a:alpha val="56000"/>
                </a:srgbClr>
              </a:outerShdw>
            </a:effectLst>
          </p:spPr>
          <p:txBody>
            <a:bodyPr rtlCol="0" anchor="ctr"/>
            <a:lstStyle/>
            <a:p>
              <a:pPr algn="ctr" defTabSz="914400"/>
              <a:endParaRPr lang="en-US" sz="1800" kern="0" dirty="0">
                <a:solidFill>
                  <a:prstClr val="white"/>
                </a:solidFill>
                <a:latin typeface="맑은 고딕" panose="020B0503020000020004" pitchFamily="50" charset="-127"/>
                <a:ea typeface="맑은 고딕" panose="020B0503020000020004" pitchFamily="50" charset="-127"/>
              </a:endParaRPr>
            </a:p>
          </p:txBody>
        </p:sp>
        <p:sp>
          <p:nvSpPr>
            <p:cNvPr id="13" name="box background">
              <a:extLst>
                <a:ext uri="{FF2B5EF4-FFF2-40B4-BE49-F238E27FC236}">
                  <a16:creationId xmlns:a16="http://schemas.microsoft.com/office/drawing/2014/main" id="{EA5D971C-E47B-79A1-4F56-ED6AC7D5F506}"/>
                </a:ext>
              </a:extLst>
            </p:cNvPr>
            <p:cNvSpPr/>
            <p:nvPr/>
          </p:nvSpPr>
          <p:spPr>
            <a:xfrm>
              <a:off x="755650" y="1554918"/>
              <a:ext cx="3992152" cy="1685070"/>
            </a:xfrm>
            <a:prstGeom prst="roundRect">
              <a:avLst>
                <a:gd name="adj" fmla="val 12568"/>
              </a:avLst>
            </a:prstGeom>
            <a:solidFill>
              <a:srgbClr val="EBECF0"/>
            </a:solidFill>
            <a:ln w="12700" cap="flat" cmpd="sng" algn="ctr">
              <a:noFill/>
              <a:prstDash val="solid"/>
              <a:miter lim="800000"/>
            </a:ln>
            <a:effectLst>
              <a:outerShdw blurRad="177800" dist="114300" dir="2700000" algn="tl" rotWithShape="0">
                <a:srgbClr val="ACB0C0">
                  <a:alpha val="42000"/>
                </a:srgbClr>
              </a:outerShdw>
            </a:effectLst>
          </p:spPr>
          <p:txBody>
            <a:bodyPr rtlCol="0" anchor="ctr"/>
            <a:lstStyle/>
            <a:p>
              <a:pPr algn="ctr" defTabSz="914400"/>
              <a:endParaRPr lang="en-US" sz="1800" kern="0" dirty="0">
                <a:solidFill>
                  <a:prstClr val="white"/>
                </a:solidFill>
                <a:latin typeface="맑은 고딕" panose="020B0503020000020004" pitchFamily="50" charset="-127"/>
                <a:ea typeface="맑은 고딕" panose="020B0503020000020004" pitchFamily="50" charset="-127"/>
              </a:endParaRPr>
            </a:p>
          </p:txBody>
        </p:sp>
      </p:grpSp>
      <p:grpSp>
        <p:nvGrpSpPr>
          <p:cNvPr id="14" name="그룹 13"/>
          <p:cNvGrpSpPr/>
          <p:nvPr userDrawn="1"/>
        </p:nvGrpSpPr>
        <p:grpSpPr>
          <a:xfrm>
            <a:off x="6369587" y="1554919"/>
            <a:ext cx="4863564" cy="1422129"/>
            <a:chOff x="755650" y="1554918"/>
            <a:chExt cx="3992152" cy="1685070"/>
          </a:xfrm>
        </p:grpSpPr>
        <p:sp>
          <p:nvSpPr>
            <p:cNvPr id="15" name="box background">
              <a:extLst>
                <a:ext uri="{FF2B5EF4-FFF2-40B4-BE49-F238E27FC236}">
                  <a16:creationId xmlns:a16="http://schemas.microsoft.com/office/drawing/2014/main" id="{1E584C00-85AB-BFD1-DD82-01A12597A2DF}"/>
                </a:ext>
              </a:extLst>
            </p:cNvPr>
            <p:cNvSpPr/>
            <p:nvPr/>
          </p:nvSpPr>
          <p:spPr>
            <a:xfrm>
              <a:off x="755650" y="1554918"/>
              <a:ext cx="3992152" cy="1685070"/>
            </a:xfrm>
            <a:prstGeom prst="roundRect">
              <a:avLst>
                <a:gd name="adj" fmla="val 12568"/>
              </a:avLst>
            </a:prstGeom>
            <a:solidFill>
              <a:srgbClr val="EBECF0"/>
            </a:solidFill>
            <a:ln w="12700" cap="flat" cmpd="sng" algn="ctr">
              <a:noFill/>
              <a:prstDash val="solid"/>
              <a:miter lim="800000"/>
            </a:ln>
            <a:effectLst>
              <a:outerShdw blurRad="114300" dist="114300" dir="13500000" algn="br" rotWithShape="0">
                <a:srgbClr val="FFFFFF">
                  <a:alpha val="56000"/>
                </a:srgbClr>
              </a:outerShdw>
            </a:effectLst>
          </p:spPr>
          <p:txBody>
            <a:bodyPr rtlCol="0" anchor="ctr"/>
            <a:lstStyle/>
            <a:p>
              <a:pPr algn="ctr" defTabSz="914400"/>
              <a:endParaRPr lang="en-US" sz="1800" kern="0" dirty="0">
                <a:solidFill>
                  <a:prstClr val="white"/>
                </a:solidFill>
                <a:latin typeface="맑은 고딕" panose="020B0503020000020004" pitchFamily="50" charset="-127"/>
                <a:ea typeface="맑은 고딕" panose="020B0503020000020004" pitchFamily="50" charset="-127"/>
              </a:endParaRPr>
            </a:p>
          </p:txBody>
        </p:sp>
        <p:sp>
          <p:nvSpPr>
            <p:cNvPr id="16" name="box background">
              <a:extLst>
                <a:ext uri="{FF2B5EF4-FFF2-40B4-BE49-F238E27FC236}">
                  <a16:creationId xmlns:a16="http://schemas.microsoft.com/office/drawing/2014/main" id="{EA5D971C-E47B-79A1-4F56-ED6AC7D5F506}"/>
                </a:ext>
              </a:extLst>
            </p:cNvPr>
            <p:cNvSpPr/>
            <p:nvPr/>
          </p:nvSpPr>
          <p:spPr>
            <a:xfrm>
              <a:off x="755650" y="1554918"/>
              <a:ext cx="3992152" cy="1685070"/>
            </a:xfrm>
            <a:prstGeom prst="roundRect">
              <a:avLst>
                <a:gd name="adj" fmla="val 12568"/>
              </a:avLst>
            </a:prstGeom>
            <a:solidFill>
              <a:srgbClr val="EBECF0"/>
            </a:solidFill>
            <a:ln w="12700" cap="flat" cmpd="sng" algn="ctr">
              <a:noFill/>
              <a:prstDash val="solid"/>
              <a:miter lim="800000"/>
            </a:ln>
            <a:effectLst>
              <a:outerShdw blurRad="177800" dist="114300" dir="2700000" algn="tl" rotWithShape="0">
                <a:srgbClr val="ACB0C0">
                  <a:alpha val="42000"/>
                </a:srgbClr>
              </a:outerShdw>
            </a:effectLst>
          </p:spPr>
          <p:txBody>
            <a:bodyPr rtlCol="0" anchor="ctr"/>
            <a:lstStyle/>
            <a:p>
              <a:pPr algn="ctr" defTabSz="914400"/>
              <a:endParaRPr lang="en-US" sz="1800" kern="0" dirty="0">
                <a:solidFill>
                  <a:prstClr val="white"/>
                </a:solidFill>
                <a:latin typeface="맑은 고딕" panose="020B0503020000020004" pitchFamily="50" charset="-127"/>
                <a:ea typeface="맑은 고딕" panose="020B0503020000020004" pitchFamily="50" charset="-127"/>
              </a:endParaRPr>
            </a:p>
          </p:txBody>
        </p:sp>
      </p:grpSp>
      <p:grpSp>
        <p:nvGrpSpPr>
          <p:cNvPr id="17" name="그룹 16"/>
          <p:cNvGrpSpPr/>
          <p:nvPr userDrawn="1"/>
        </p:nvGrpSpPr>
        <p:grpSpPr>
          <a:xfrm>
            <a:off x="1007535" y="3232263"/>
            <a:ext cx="4863564" cy="1422129"/>
            <a:chOff x="755650" y="1554918"/>
            <a:chExt cx="3992152" cy="1685070"/>
          </a:xfrm>
        </p:grpSpPr>
        <p:sp>
          <p:nvSpPr>
            <p:cNvPr id="18" name="box background">
              <a:extLst>
                <a:ext uri="{FF2B5EF4-FFF2-40B4-BE49-F238E27FC236}">
                  <a16:creationId xmlns:a16="http://schemas.microsoft.com/office/drawing/2014/main" id="{1E584C00-85AB-BFD1-DD82-01A12597A2DF}"/>
                </a:ext>
              </a:extLst>
            </p:cNvPr>
            <p:cNvSpPr/>
            <p:nvPr/>
          </p:nvSpPr>
          <p:spPr>
            <a:xfrm>
              <a:off x="755650" y="1554918"/>
              <a:ext cx="3992152" cy="1685070"/>
            </a:xfrm>
            <a:prstGeom prst="roundRect">
              <a:avLst>
                <a:gd name="adj" fmla="val 12568"/>
              </a:avLst>
            </a:prstGeom>
            <a:solidFill>
              <a:srgbClr val="EBECF0"/>
            </a:solidFill>
            <a:ln w="12700" cap="flat" cmpd="sng" algn="ctr">
              <a:noFill/>
              <a:prstDash val="solid"/>
              <a:miter lim="800000"/>
            </a:ln>
            <a:effectLst>
              <a:outerShdw blurRad="114300" dist="114300" dir="13500000" algn="br" rotWithShape="0">
                <a:srgbClr val="FFFFFF">
                  <a:alpha val="56000"/>
                </a:srgbClr>
              </a:outerShdw>
            </a:effectLst>
          </p:spPr>
          <p:txBody>
            <a:bodyPr rtlCol="0" anchor="ctr"/>
            <a:lstStyle/>
            <a:p>
              <a:pPr algn="ctr" defTabSz="914400"/>
              <a:endParaRPr lang="en-US" sz="1800" kern="0" dirty="0">
                <a:solidFill>
                  <a:prstClr val="white"/>
                </a:solidFill>
                <a:latin typeface="맑은 고딕" panose="020B0503020000020004" pitchFamily="50" charset="-127"/>
                <a:ea typeface="맑은 고딕" panose="020B0503020000020004" pitchFamily="50" charset="-127"/>
              </a:endParaRPr>
            </a:p>
          </p:txBody>
        </p:sp>
        <p:sp>
          <p:nvSpPr>
            <p:cNvPr id="19" name="box background">
              <a:extLst>
                <a:ext uri="{FF2B5EF4-FFF2-40B4-BE49-F238E27FC236}">
                  <a16:creationId xmlns:a16="http://schemas.microsoft.com/office/drawing/2014/main" id="{EA5D971C-E47B-79A1-4F56-ED6AC7D5F506}"/>
                </a:ext>
              </a:extLst>
            </p:cNvPr>
            <p:cNvSpPr/>
            <p:nvPr/>
          </p:nvSpPr>
          <p:spPr>
            <a:xfrm>
              <a:off x="755650" y="1554918"/>
              <a:ext cx="3992152" cy="1685070"/>
            </a:xfrm>
            <a:prstGeom prst="roundRect">
              <a:avLst>
                <a:gd name="adj" fmla="val 12568"/>
              </a:avLst>
            </a:prstGeom>
            <a:solidFill>
              <a:srgbClr val="EBECF0"/>
            </a:solidFill>
            <a:ln w="12700" cap="flat" cmpd="sng" algn="ctr">
              <a:noFill/>
              <a:prstDash val="solid"/>
              <a:miter lim="800000"/>
            </a:ln>
            <a:effectLst>
              <a:outerShdw blurRad="177800" dist="114300" dir="2700000" algn="tl" rotWithShape="0">
                <a:srgbClr val="ACB0C0">
                  <a:alpha val="42000"/>
                </a:srgbClr>
              </a:outerShdw>
            </a:effectLst>
          </p:spPr>
          <p:txBody>
            <a:bodyPr rtlCol="0" anchor="ctr"/>
            <a:lstStyle/>
            <a:p>
              <a:pPr algn="ctr" defTabSz="914400"/>
              <a:endParaRPr lang="en-US" sz="1800" kern="0" dirty="0">
                <a:solidFill>
                  <a:prstClr val="white"/>
                </a:solidFill>
                <a:latin typeface="맑은 고딕" panose="020B0503020000020004" pitchFamily="50" charset="-127"/>
                <a:ea typeface="맑은 고딕" panose="020B0503020000020004" pitchFamily="50" charset="-127"/>
              </a:endParaRPr>
            </a:p>
          </p:txBody>
        </p:sp>
      </p:grpSp>
      <p:grpSp>
        <p:nvGrpSpPr>
          <p:cNvPr id="20" name="그룹 19"/>
          <p:cNvGrpSpPr/>
          <p:nvPr userDrawn="1"/>
        </p:nvGrpSpPr>
        <p:grpSpPr>
          <a:xfrm>
            <a:off x="6369587" y="3232263"/>
            <a:ext cx="4863564" cy="1422129"/>
            <a:chOff x="755650" y="1554918"/>
            <a:chExt cx="3992152" cy="1685070"/>
          </a:xfrm>
        </p:grpSpPr>
        <p:sp>
          <p:nvSpPr>
            <p:cNvPr id="21" name="box background">
              <a:extLst>
                <a:ext uri="{FF2B5EF4-FFF2-40B4-BE49-F238E27FC236}">
                  <a16:creationId xmlns:a16="http://schemas.microsoft.com/office/drawing/2014/main" id="{1E584C00-85AB-BFD1-DD82-01A12597A2DF}"/>
                </a:ext>
              </a:extLst>
            </p:cNvPr>
            <p:cNvSpPr/>
            <p:nvPr/>
          </p:nvSpPr>
          <p:spPr>
            <a:xfrm>
              <a:off x="755650" y="1554918"/>
              <a:ext cx="3992152" cy="1685070"/>
            </a:xfrm>
            <a:prstGeom prst="roundRect">
              <a:avLst>
                <a:gd name="adj" fmla="val 12568"/>
              </a:avLst>
            </a:prstGeom>
            <a:solidFill>
              <a:srgbClr val="EBECF0"/>
            </a:solidFill>
            <a:ln w="12700" cap="flat" cmpd="sng" algn="ctr">
              <a:noFill/>
              <a:prstDash val="solid"/>
              <a:miter lim="800000"/>
            </a:ln>
            <a:effectLst>
              <a:outerShdw blurRad="114300" dist="114300" dir="13500000" algn="br" rotWithShape="0">
                <a:srgbClr val="FFFFFF">
                  <a:alpha val="56000"/>
                </a:srgbClr>
              </a:outerShdw>
            </a:effectLst>
          </p:spPr>
          <p:txBody>
            <a:bodyPr rtlCol="0" anchor="ctr"/>
            <a:lstStyle/>
            <a:p>
              <a:pPr algn="ctr" defTabSz="914400"/>
              <a:endParaRPr lang="en-US" sz="1800" kern="0" dirty="0">
                <a:solidFill>
                  <a:prstClr val="white"/>
                </a:solidFill>
                <a:latin typeface="맑은 고딕" panose="020B0503020000020004" pitchFamily="50" charset="-127"/>
                <a:ea typeface="맑은 고딕" panose="020B0503020000020004" pitchFamily="50" charset="-127"/>
              </a:endParaRPr>
            </a:p>
          </p:txBody>
        </p:sp>
        <p:sp>
          <p:nvSpPr>
            <p:cNvPr id="22" name="box background">
              <a:extLst>
                <a:ext uri="{FF2B5EF4-FFF2-40B4-BE49-F238E27FC236}">
                  <a16:creationId xmlns:a16="http://schemas.microsoft.com/office/drawing/2014/main" id="{EA5D971C-E47B-79A1-4F56-ED6AC7D5F506}"/>
                </a:ext>
              </a:extLst>
            </p:cNvPr>
            <p:cNvSpPr/>
            <p:nvPr/>
          </p:nvSpPr>
          <p:spPr>
            <a:xfrm>
              <a:off x="755650" y="1554918"/>
              <a:ext cx="3992152" cy="1685070"/>
            </a:xfrm>
            <a:prstGeom prst="roundRect">
              <a:avLst>
                <a:gd name="adj" fmla="val 12568"/>
              </a:avLst>
            </a:prstGeom>
            <a:solidFill>
              <a:srgbClr val="EBECF0"/>
            </a:solidFill>
            <a:ln w="12700" cap="flat" cmpd="sng" algn="ctr">
              <a:noFill/>
              <a:prstDash val="solid"/>
              <a:miter lim="800000"/>
            </a:ln>
            <a:effectLst>
              <a:outerShdw blurRad="177800" dist="114300" dir="2700000" algn="tl" rotWithShape="0">
                <a:srgbClr val="ACB0C0">
                  <a:alpha val="42000"/>
                </a:srgbClr>
              </a:outerShdw>
            </a:effectLst>
          </p:spPr>
          <p:txBody>
            <a:bodyPr rtlCol="0" anchor="ctr"/>
            <a:lstStyle/>
            <a:p>
              <a:pPr algn="ctr" defTabSz="914400"/>
              <a:endParaRPr lang="en-US" sz="1800" kern="0" dirty="0">
                <a:solidFill>
                  <a:prstClr val="white"/>
                </a:solidFill>
                <a:latin typeface="맑은 고딕" panose="020B0503020000020004" pitchFamily="50" charset="-127"/>
                <a:ea typeface="맑은 고딕" panose="020B0503020000020004" pitchFamily="50" charset="-127"/>
              </a:endParaRPr>
            </a:p>
          </p:txBody>
        </p:sp>
      </p:grpSp>
      <p:sp>
        <p:nvSpPr>
          <p:cNvPr id="5" name="그림 개체 틀 4"/>
          <p:cNvSpPr>
            <a:spLocks noGrp="1"/>
          </p:cNvSpPr>
          <p:nvPr userDrawn="1">
            <p:ph type="pic" sz="quarter" idx="13" hasCustomPrompt="1"/>
          </p:nvPr>
        </p:nvSpPr>
        <p:spPr>
          <a:xfrm>
            <a:off x="1109363" y="1627216"/>
            <a:ext cx="1281600" cy="1257179"/>
          </a:xfrm>
          <a:prstGeom prst="roundRect">
            <a:avLst>
              <a:gd name="adj" fmla="val 13262"/>
            </a:avLst>
          </a:prstGeom>
          <a:gradFill flip="none" rotWithShape="1">
            <a:gsLst>
              <a:gs pos="0">
                <a:schemeClr val="bg1"/>
              </a:gs>
              <a:gs pos="80000">
                <a:srgbClr val="EBECF0"/>
              </a:gs>
            </a:gsLst>
            <a:lin ang="16200000" scaled="1"/>
            <a:tileRect/>
          </a:gradFill>
        </p:spPr>
        <p:txBody>
          <a:bodyPr vert="horz" lIns="91440" tIns="45720" rIns="91440" bIns="45720" rtlCol="0">
            <a:normAutofit/>
          </a:bodyPr>
          <a:lstStyle>
            <a:lvl1pPr>
              <a:defRPr lang="ko-KR" altLang="en-US" sz="1000" spc="-150" dirty="0">
                <a:latin typeface="맑은 고딕" panose="020B0503020000020004" pitchFamily="50" charset="-127"/>
                <a:ea typeface="맑은 고딕" panose="020B0503020000020004" pitchFamily="50" charset="-127"/>
              </a:defRPr>
            </a:lvl1pPr>
          </a:lstStyle>
          <a:p>
            <a:pPr marL="0" lvl="0" indent="0">
              <a:lnSpc>
                <a:spcPct val="100000"/>
              </a:lnSpc>
              <a:spcBef>
                <a:spcPts val="0"/>
              </a:spcBef>
              <a:buNone/>
            </a:pPr>
            <a:r>
              <a:rPr lang="ko-KR" altLang="en-US" dirty="0"/>
              <a:t>사진</a:t>
            </a:r>
          </a:p>
        </p:txBody>
      </p:sp>
      <p:sp>
        <p:nvSpPr>
          <p:cNvPr id="26" name="TextBox 25"/>
          <p:cNvSpPr txBox="1"/>
          <p:nvPr userDrawn="1"/>
        </p:nvSpPr>
        <p:spPr>
          <a:xfrm>
            <a:off x="177800" y="6740753"/>
            <a:ext cx="1303242" cy="107722"/>
          </a:xfrm>
          <a:prstGeom prst="rect">
            <a:avLst/>
          </a:prstGeom>
          <a:noFill/>
        </p:spPr>
        <p:txBody>
          <a:bodyPr wrap="none" lIns="0" tIns="0" rIns="0" bIns="0" rtlCol="0">
            <a:spAutoFit/>
          </a:bodyPr>
          <a:lstStyle/>
          <a:p>
            <a:r>
              <a:rPr lang="en-US" altLang="ko-KR" sz="700" i="1" dirty="0">
                <a:solidFill>
                  <a:schemeClr val="bg2">
                    <a:lumMod val="50000"/>
                  </a:schemeClr>
                </a:solidFill>
                <a:latin typeface="Arial" panose="020B0604020202020204" pitchFamily="34" charset="0"/>
                <a:cs typeface="Arial" panose="020B0604020202020204" pitchFamily="34" charset="0"/>
              </a:rPr>
              <a:t>CONFIDENTIAL &amp; PRIVILEGED</a:t>
            </a:r>
            <a:endParaRPr lang="ko-KR" altLang="en-US" sz="700" i="1" dirty="0">
              <a:solidFill>
                <a:schemeClr val="bg2">
                  <a:lumMod val="50000"/>
                </a:schemeClr>
              </a:solidFill>
              <a:latin typeface="Arial" panose="020B0604020202020204" pitchFamily="34" charset="0"/>
              <a:cs typeface="Arial" panose="020B0604020202020204" pitchFamily="34" charset="0"/>
            </a:endParaRPr>
          </a:p>
        </p:txBody>
      </p:sp>
      <p:sp>
        <p:nvSpPr>
          <p:cNvPr id="28" name="슬라이드 번호 개체 틀 1"/>
          <p:cNvSpPr txBox="1">
            <a:spLocks/>
          </p:cNvSpPr>
          <p:nvPr userDrawn="1"/>
        </p:nvSpPr>
        <p:spPr>
          <a:xfrm>
            <a:off x="11548533" y="6560972"/>
            <a:ext cx="643467" cy="28750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3252FE43-74DF-4B1B-855A-1EB0017CF65B}" type="slidenum">
              <a:rPr lang="ko-KR" altLang="en-US" sz="1000" smtClean="0">
                <a:solidFill>
                  <a:srgbClr val="3F3F3F">
                    <a:lumMod val="65000"/>
                    <a:lumOff val="35000"/>
                  </a:srgbClr>
                </a:solidFill>
                <a:latin typeface="맑은 고딕" panose="020B0503020000020004" pitchFamily="50" charset="-127"/>
                <a:ea typeface="맑은 고딕" panose="020B0503020000020004" pitchFamily="50" charset="-127"/>
              </a:rPr>
              <a:pPr algn="r">
                <a:defRPr/>
              </a:pPr>
              <a:t>‹#›</a:t>
            </a:fld>
            <a:endParaRPr lang="ko-KR" altLang="en-US" sz="1000" dirty="0">
              <a:solidFill>
                <a:srgbClr val="3F3F3F">
                  <a:lumMod val="65000"/>
                  <a:lumOff val="35000"/>
                </a:srgbClr>
              </a:solidFill>
              <a:latin typeface="맑은 고딕" panose="020B0503020000020004" pitchFamily="50" charset="-127"/>
              <a:ea typeface="맑은 고딕" panose="020B0503020000020004" pitchFamily="50" charset="-127"/>
            </a:endParaRPr>
          </a:p>
        </p:txBody>
      </p:sp>
      <p:sp>
        <p:nvSpPr>
          <p:cNvPr id="27" name="그림 개체 틀 4">
            <a:extLst>
              <a:ext uri="{FF2B5EF4-FFF2-40B4-BE49-F238E27FC236}">
                <a16:creationId xmlns:a16="http://schemas.microsoft.com/office/drawing/2014/main" id="{623E26A9-EED2-4B33-8F2D-12AF96CA2E31}"/>
              </a:ext>
            </a:extLst>
          </p:cNvPr>
          <p:cNvSpPr>
            <a:spLocks noGrp="1"/>
          </p:cNvSpPr>
          <p:nvPr userDrawn="1">
            <p:ph type="pic" sz="quarter" idx="14" hasCustomPrompt="1"/>
          </p:nvPr>
        </p:nvSpPr>
        <p:spPr>
          <a:xfrm>
            <a:off x="1109363" y="3314737"/>
            <a:ext cx="1281600" cy="1257179"/>
          </a:xfrm>
          <a:prstGeom prst="roundRect">
            <a:avLst>
              <a:gd name="adj" fmla="val 13262"/>
            </a:avLst>
          </a:prstGeom>
          <a:gradFill flip="none" rotWithShape="1">
            <a:gsLst>
              <a:gs pos="0">
                <a:schemeClr val="bg1"/>
              </a:gs>
              <a:gs pos="80000">
                <a:srgbClr val="EBECF0"/>
              </a:gs>
            </a:gsLst>
            <a:lin ang="16200000" scaled="1"/>
            <a:tileRect/>
          </a:gradFill>
        </p:spPr>
        <p:txBody>
          <a:bodyPr vert="horz" lIns="91440" tIns="45720" rIns="91440" bIns="45720" rtlCol="0">
            <a:normAutofit/>
          </a:bodyPr>
          <a:lstStyle>
            <a:lvl1pPr>
              <a:defRPr lang="ko-KR" altLang="en-US" sz="1000" spc="-150" dirty="0">
                <a:latin typeface="맑은 고딕" panose="020B0503020000020004" pitchFamily="50" charset="-127"/>
                <a:ea typeface="맑은 고딕" panose="020B0503020000020004" pitchFamily="50" charset="-127"/>
              </a:defRPr>
            </a:lvl1pPr>
          </a:lstStyle>
          <a:p>
            <a:pPr marL="0" lvl="0" indent="0">
              <a:lnSpc>
                <a:spcPct val="100000"/>
              </a:lnSpc>
              <a:spcBef>
                <a:spcPts val="0"/>
              </a:spcBef>
              <a:buNone/>
            </a:pPr>
            <a:r>
              <a:rPr lang="ko-KR" altLang="en-US" dirty="0"/>
              <a:t>사진</a:t>
            </a:r>
          </a:p>
        </p:txBody>
      </p:sp>
      <p:sp>
        <p:nvSpPr>
          <p:cNvPr id="29" name="그림 개체 틀 4">
            <a:extLst>
              <a:ext uri="{FF2B5EF4-FFF2-40B4-BE49-F238E27FC236}">
                <a16:creationId xmlns:a16="http://schemas.microsoft.com/office/drawing/2014/main" id="{88F125DD-478E-4C05-9C59-2C73A68CE65C}"/>
              </a:ext>
            </a:extLst>
          </p:cNvPr>
          <p:cNvSpPr>
            <a:spLocks noGrp="1"/>
          </p:cNvSpPr>
          <p:nvPr userDrawn="1">
            <p:ph type="pic" sz="quarter" idx="15" hasCustomPrompt="1"/>
          </p:nvPr>
        </p:nvSpPr>
        <p:spPr>
          <a:xfrm>
            <a:off x="6497151" y="1627216"/>
            <a:ext cx="1281600" cy="1257179"/>
          </a:xfrm>
          <a:prstGeom prst="roundRect">
            <a:avLst>
              <a:gd name="adj" fmla="val 13262"/>
            </a:avLst>
          </a:prstGeom>
          <a:gradFill flip="none" rotWithShape="1">
            <a:gsLst>
              <a:gs pos="0">
                <a:schemeClr val="bg1"/>
              </a:gs>
              <a:gs pos="80000">
                <a:srgbClr val="EBECF0"/>
              </a:gs>
            </a:gsLst>
            <a:lin ang="16200000" scaled="1"/>
            <a:tileRect/>
          </a:gradFill>
        </p:spPr>
        <p:txBody>
          <a:bodyPr vert="horz" lIns="91440" tIns="45720" rIns="91440" bIns="45720" rtlCol="0">
            <a:normAutofit/>
          </a:bodyPr>
          <a:lstStyle>
            <a:lvl1pPr>
              <a:defRPr lang="ko-KR" altLang="en-US" sz="1000" spc="-150" dirty="0">
                <a:latin typeface="맑은 고딕" panose="020B0503020000020004" pitchFamily="50" charset="-127"/>
                <a:ea typeface="맑은 고딕" panose="020B0503020000020004" pitchFamily="50" charset="-127"/>
              </a:defRPr>
            </a:lvl1pPr>
          </a:lstStyle>
          <a:p>
            <a:pPr marL="0" lvl="0" indent="0">
              <a:lnSpc>
                <a:spcPct val="100000"/>
              </a:lnSpc>
              <a:spcBef>
                <a:spcPts val="0"/>
              </a:spcBef>
              <a:buNone/>
            </a:pPr>
            <a:r>
              <a:rPr lang="ko-KR" altLang="en-US" dirty="0"/>
              <a:t>사진</a:t>
            </a:r>
          </a:p>
        </p:txBody>
      </p:sp>
      <p:sp>
        <p:nvSpPr>
          <p:cNvPr id="30" name="그림 개체 틀 4">
            <a:extLst>
              <a:ext uri="{FF2B5EF4-FFF2-40B4-BE49-F238E27FC236}">
                <a16:creationId xmlns:a16="http://schemas.microsoft.com/office/drawing/2014/main" id="{DF38B253-5C1F-4352-A327-692AB5DAB6D2}"/>
              </a:ext>
            </a:extLst>
          </p:cNvPr>
          <p:cNvSpPr>
            <a:spLocks noGrp="1"/>
          </p:cNvSpPr>
          <p:nvPr userDrawn="1">
            <p:ph type="pic" sz="quarter" idx="16" hasCustomPrompt="1"/>
          </p:nvPr>
        </p:nvSpPr>
        <p:spPr>
          <a:xfrm>
            <a:off x="6497151" y="3314737"/>
            <a:ext cx="1281600" cy="1257179"/>
          </a:xfrm>
          <a:prstGeom prst="roundRect">
            <a:avLst>
              <a:gd name="adj" fmla="val 13262"/>
            </a:avLst>
          </a:prstGeom>
          <a:gradFill flip="none" rotWithShape="1">
            <a:gsLst>
              <a:gs pos="0">
                <a:schemeClr val="bg1"/>
              </a:gs>
              <a:gs pos="80000">
                <a:srgbClr val="EBECF0"/>
              </a:gs>
            </a:gsLst>
            <a:lin ang="16200000" scaled="1"/>
            <a:tileRect/>
          </a:gradFill>
        </p:spPr>
        <p:txBody>
          <a:bodyPr vert="horz" lIns="91440" tIns="45720" rIns="91440" bIns="45720" rtlCol="0">
            <a:normAutofit/>
          </a:bodyPr>
          <a:lstStyle>
            <a:lvl1pPr>
              <a:defRPr lang="ko-KR" altLang="en-US" sz="1000" spc="-150" dirty="0">
                <a:latin typeface="맑은 고딕" panose="020B0503020000020004" pitchFamily="50" charset="-127"/>
                <a:ea typeface="맑은 고딕" panose="020B0503020000020004" pitchFamily="50" charset="-127"/>
              </a:defRPr>
            </a:lvl1pPr>
          </a:lstStyle>
          <a:p>
            <a:pPr marL="0" lvl="0" indent="0">
              <a:lnSpc>
                <a:spcPct val="100000"/>
              </a:lnSpc>
              <a:spcBef>
                <a:spcPts val="0"/>
              </a:spcBef>
              <a:buNone/>
            </a:pPr>
            <a:r>
              <a:rPr lang="ko-KR" altLang="en-US" dirty="0"/>
              <a:t>사진</a:t>
            </a:r>
          </a:p>
        </p:txBody>
      </p:sp>
      <p:grpSp>
        <p:nvGrpSpPr>
          <p:cNvPr id="31" name="그룹 30">
            <a:extLst>
              <a:ext uri="{FF2B5EF4-FFF2-40B4-BE49-F238E27FC236}">
                <a16:creationId xmlns:a16="http://schemas.microsoft.com/office/drawing/2014/main" id="{F925DB1E-53B3-447A-B1C5-FB7DAB476B74}"/>
              </a:ext>
            </a:extLst>
          </p:cNvPr>
          <p:cNvGrpSpPr/>
          <p:nvPr userDrawn="1"/>
        </p:nvGrpSpPr>
        <p:grpSpPr>
          <a:xfrm>
            <a:off x="1007535" y="4909605"/>
            <a:ext cx="4863564" cy="1422129"/>
            <a:chOff x="755650" y="1554918"/>
            <a:chExt cx="3992152" cy="1685070"/>
          </a:xfrm>
        </p:grpSpPr>
        <p:sp>
          <p:nvSpPr>
            <p:cNvPr id="32" name="box background">
              <a:extLst>
                <a:ext uri="{FF2B5EF4-FFF2-40B4-BE49-F238E27FC236}">
                  <a16:creationId xmlns:a16="http://schemas.microsoft.com/office/drawing/2014/main" id="{6BBE7A5E-9D0C-43AE-BD69-736F9687131E}"/>
                </a:ext>
              </a:extLst>
            </p:cNvPr>
            <p:cNvSpPr/>
            <p:nvPr/>
          </p:nvSpPr>
          <p:spPr>
            <a:xfrm>
              <a:off x="755650" y="1554918"/>
              <a:ext cx="3992152" cy="1685070"/>
            </a:xfrm>
            <a:prstGeom prst="roundRect">
              <a:avLst>
                <a:gd name="adj" fmla="val 12568"/>
              </a:avLst>
            </a:prstGeom>
            <a:solidFill>
              <a:srgbClr val="EBECF0"/>
            </a:solidFill>
            <a:ln w="12700" cap="flat" cmpd="sng" algn="ctr">
              <a:noFill/>
              <a:prstDash val="solid"/>
              <a:miter lim="800000"/>
            </a:ln>
            <a:effectLst>
              <a:outerShdw blurRad="114300" dist="114300" dir="13500000" algn="br" rotWithShape="0">
                <a:srgbClr val="FFFFFF">
                  <a:alpha val="56000"/>
                </a:srgbClr>
              </a:outerShdw>
            </a:effectLst>
          </p:spPr>
          <p:txBody>
            <a:bodyPr rtlCol="0" anchor="ctr"/>
            <a:lstStyle/>
            <a:p>
              <a:pPr algn="ctr" defTabSz="914400"/>
              <a:endParaRPr lang="en-US" sz="1800" kern="0" dirty="0">
                <a:solidFill>
                  <a:prstClr val="white"/>
                </a:solidFill>
                <a:latin typeface="맑은 고딕" panose="020B0503020000020004" pitchFamily="50" charset="-127"/>
                <a:ea typeface="맑은 고딕" panose="020B0503020000020004" pitchFamily="50" charset="-127"/>
              </a:endParaRPr>
            </a:p>
          </p:txBody>
        </p:sp>
        <p:sp>
          <p:nvSpPr>
            <p:cNvPr id="33" name="box background">
              <a:extLst>
                <a:ext uri="{FF2B5EF4-FFF2-40B4-BE49-F238E27FC236}">
                  <a16:creationId xmlns:a16="http://schemas.microsoft.com/office/drawing/2014/main" id="{6F2076E2-9CBF-4237-AD45-17FE902A3274}"/>
                </a:ext>
              </a:extLst>
            </p:cNvPr>
            <p:cNvSpPr/>
            <p:nvPr/>
          </p:nvSpPr>
          <p:spPr>
            <a:xfrm>
              <a:off x="755650" y="1554918"/>
              <a:ext cx="3992152" cy="1685070"/>
            </a:xfrm>
            <a:prstGeom prst="roundRect">
              <a:avLst>
                <a:gd name="adj" fmla="val 12568"/>
              </a:avLst>
            </a:prstGeom>
            <a:solidFill>
              <a:srgbClr val="EBECF0"/>
            </a:solidFill>
            <a:ln w="12700" cap="flat" cmpd="sng" algn="ctr">
              <a:noFill/>
              <a:prstDash val="solid"/>
              <a:miter lim="800000"/>
            </a:ln>
            <a:effectLst>
              <a:outerShdw blurRad="177800" dist="114300" dir="2700000" algn="tl" rotWithShape="0">
                <a:srgbClr val="ACB0C0">
                  <a:alpha val="42000"/>
                </a:srgbClr>
              </a:outerShdw>
            </a:effectLst>
          </p:spPr>
          <p:txBody>
            <a:bodyPr rtlCol="0" anchor="ctr"/>
            <a:lstStyle/>
            <a:p>
              <a:pPr algn="ctr" defTabSz="914400"/>
              <a:endParaRPr lang="en-US" sz="1800" kern="0" dirty="0">
                <a:solidFill>
                  <a:prstClr val="white"/>
                </a:solidFill>
                <a:latin typeface="맑은 고딕" panose="020B0503020000020004" pitchFamily="50" charset="-127"/>
                <a:ea typeface="맑은 고딕" panose="020B0503020000020004" pitchFamily="50" charset="-127"/>
              </a:endParaRPr>
            </a:p>
          </p:txBody>
        </p:sp>
      </p:grpSp>
      <p:sp>
        <p:nvSpPr>
          <p:cNvPr id="37" name="그림 개체 틀 4">
            <a:extLst>
              <a:ext uri="{FF2B5EF4-FFF2-40B4-BE49-F238E27FC236}">
                <a16:creationId xmlns:a16="http://schemas.microsoft.com/office/drawing/2014/main" id="{BB4228F9-BD3D-4698-B32B-9FBBAC2ED42D}"/>
              </a:ext>
            </a:extLst>
          </p:cNvPr>
          <p:cNvSpPr>
            <a:spLocks noGrp="1"/>
          </p:cNvSpPr>
          <p:nvPr>
            <p:ph type="pic" sz="quarter" idx="17" hasCustomPrompt="1"/>
          </p:nvPr>
        </p:nvSpPr>
        <p:spPr>
          <a:xfrm>
            <a:off x="1109363" y="4992079"/>
            <a:ext cx="1281600" cy="1257179"/>
          </a:xfrm>
          <a:prstGeom prst="roundRect">
            <a:avLst>
              <a:gd name="adj" fmla="val 13262"/>
            </a:avLst>
          </a:prstGeom>
          <a:gradFill flip="none" rotWithShape="1">
            <a:gsLst>
              <a:gs pos="0">
                <a:schemeClr val="bg1"/>
              </a:gs>
              <a:gs pos="80000">
                <a:srgbClr val="EBECF0"/>
              </a:gs>
            </a:gsLst>
            <a:lin ang="16200000" scaled="1"/>
            <a:tileRect/>
          </a:gradFill>
        </p:spPr>
        <p:txBody>
          <a:bodyPr vert="horz" lIns="91440" tIns="45720" rIns="91440" bIns="45720" rtlCol="0">
            <a:normAutofit/>
          </a:bodyPr>
          <a:lstStyle>
            <a:lvl1pPr>
              <a:defRPr lang="ko-KR" altLang="en-US" sz="1000" spc="-150" dirty="0">
                <a:latin typeface="맑은 고딕" panose="020B0503020000020004" pitchFamily="50" charset="-127"/>
                <a:ea typeface="맑은 고딕" panose="020B0503020000020004" pitchFamily="50" charset="-127"/>
              </a:defRPr>
            </a:lvl1pPr>
          </a:lstStyle>
          <a:p>
            <a:pPr marL="0" lvl="0" indent="0">
              <a:lnSpc>
                <a:spcPct val="100000"/>
              </a:lnSpc>
              <a:spcBef>
                <a:spcPts val="0"/>
              </a:spcBef>
              <a:buNone/>
            </a:pPr>
            <a:r>
              <a:rPr lang="ko-KR" altLang="en-US" dirty="0"/>
              <a:t>사진</a:t>
            </a:r>
          </a:p>
        </p:txBody>
      </p:sp>
    </p:spTree>
    <p:extLst>
      <p:ext uri="{BB962C8B-B14F-4D97-AF65-F5344CB8AC3E}">
        <p14:creationId xmlns:p14="http://schemas.microsoft.com/office/powerpoint/2010/main" val="3659412155"/>
      </p:ext>
    </p:extLst>
  </p:cSld>
  <p:clrMapOvr>
    <a:masterClrMapping/>
  </p:clrMapOvr>
</p:sldLayout>
</file>

<file path=ppt/slideLayouts/slideLayout8.xml><?xml version="1.0" encoding="utf-8"?>
<p:sldLayout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userDrawn="1">
  <p:cSld name="2_제목 슬라이드">
    <p:spTree>
      <p:nvGrpSpPr>
        <p:cNvPr id="1" name=""/>
        <p:cNvGrpSpPr/>
        <p:nvPr/>
      </p:nvGrpSpPr>
      <p:grpSpPr>
        <a:xfrm>
          <a:off x="0" y="0"/>
          <a:ext cx="0" cy="0"/>
          <a:chOff x="0" y="0"/>
          <a:chExt cx="0" cy="0"/>
        </a:xfrm>
      </p:grpSpPr>
      <p:sp>
        <p:nvSpPr>
          <p:cNvPr id="2" name="TextBox 1"/>
          <p:cNvSpPr txBox="1"/>
          <p:nvPr userDrawn="1"/>
        </p:nvSpPr>
        <p:spPr>
          <a:xfrm>
            <a:off x="177800" y="6740753"/>
            <a:ext cx="1303242" cy="107722"/>
          </a:xfrm>
          <a:prstGeom prst="rect">
            <a:avLst/>
          </a:prstGeom>
          <a:noFill/>
        </p:spPr>
        <p:txBody>
          <a:bodyPr wrap="none" lIns="0" tIns="0" rIns="0" bIns="0" rtlCol="0">
            <a:spAutoFit/>
          </a:bodyPr>
          <a:lstStyle/>
          <a:p>
            <a:r>
              <a:rPr lang="en-US" altLang="ko-KR" sz="700" i="1" dirty="0">
                <a:solidFill>
                  <a:schemeClr val="bg2">
                    <a:lumMod val="50000"/>
                  </a:schemeClr>
                </a:solidFill>
                <a:latin typeface="Arial" panose="020B0604020202020204" pitchFamily="34" charset="0"/>
                <a:cs typeface="Arial" panose="020B0604020202020204" pitchFamily="34" charset="0"/>
              </a:rPr>
              <a:t>CONFIDENTIAL &amp; PRIVILEGED</a:t>
            </a:r>
            <a:endParaRPr lang="ko-KR" altLang="en-US" sz="700" i="1"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90171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p14="http://schemas.microsoft.com/office/powerpoint/2010/main" xmlns:mc="http://schemas.openxmlformats.org/markup-compatibility/2006" xmlns:mv="urn:schemas-microsoft-com:mac:vml"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46B80C-EEF0-4105-B263-64C8CB40EF2A}"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51B926-8BB0-43C8-90EC-E35010E09D47}" type="slidenum">
              <a:rPr lang="en-US" smtClean="0"/>
              <a:pPr/>
              <a:t>‹#›</a:t>
            </a:fld>
            <a:endParaRPr lang="en-US"/>
          </a:p>
        </p:txBody>
      </p:sp>
    </p:spTree>
    <p:extLst>
      <p:ext uri="{BB962C8B-B14F-4D97-AF65-F5344CB8AC3E}">
        <p14:creationId xmlns:p14="http://schemas.microsoft.com/office/powerpoint/2010/main" val="41478025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mv="urn:schemas-microsoft-com:mac:vml">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p14="http://schemas.microsoft.com/office/powerpoint/2010/main" xmlns:a="http://schemas.openxmlformats.org/drawingml/2006/main" xmlns:r="http://schemas.openxmlformats.org/officeDocument/2006/relationships" xmlns:p="http://schemas.openxmlformats.org/presentationml/2006/main" preserve="1">
  <p:cSld>
    <p:bg>
      <p:bgPr>
        <a:solidFill>
          <a:srgbClr val="EBECF0"/>
        </a:solidFill>
        <a:effectLst/>
      </p:bgPr>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549835" y="189207"/>
            <a:ext cx="10803964" cy="453223"/>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맑은 고딕" panose="020B0503020000020004" pitchFamily="50" charset="-127"/>
                <a:ea typeface="맑은 고딕" panose="020B0503020000020004" pitchFamily="50" charset="-127"/>
              </a:defRPr>
            </a:lvl1pPr>
          </a:lstStyle>
          <a:p>
            <a:fld id="{44D2E0E5-7FAE-45F0-B863-3B249E39F96D}" type="datetime1">
              <a:rPr lang="ko-KR" altLang="en-US" smtClean="0"/>
              <a:pPr/>
              <a:t>2025-09-15</a:t>
            </a:fld>
            <a:endParaRPr lang="ko-KR" altLang="en-US"/>
          </a:p>
        </p:txBody>
      </p:sp>
      <p:sp>
        <p:nvSpPr>
          <p:cNvPr id="5" name="바닥글 개체 틀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맑은 고딕" panose="020B0503020000020004" pitchFamily="50" charset="-127"/>
                <a:ea typeface="맑은 고딕" panose="020B0503020000020004" pitchFamily="50" charset="-127"/>
              </a:defRPr>
            </a:lvl1pPr>
          </a:lstStyle>
          <a:p>
            <a:endParaRPr lang="ko-KR" altLang="en-US"/>
          </a:p>
        </p:txBody>
      </p:sp>
      <p:sp>
        <p:nvSpPr>
          <p:cNvPr id="6" name="슬라이드 번호 개체 틀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맑은 고딕" panose="020B0503020000020004" pitchFamily="50" charset="-127"/>
                <a:ea typeface="맑은 고딕" panose="020B0503020000020004" pitchFamily="50" charset="-127"/>
              </a:defRPr>
            </a:lvl1pPr>
          </a:lstStyle>
          <a:p>
            <a:fld id="{3252FE43-74DF-4B1B-855A-1EB0017CF65B}" type="slidenum">
              <a:rPr lang="ko-KR" altLang="en-US" smtClean="0"/>
              <a:pPr/>
              <a:t>‹#›</a:t>
            </a:fld>
            <a:endParaRPr lang="ko-KR" altLang="en-US"/>
          </a:p>
        </p:txBody>
      </p:sp>
    </p:spTree>
    <p:extLst>
      <p:ext uri="{BB962C8B-B14F-4D97-AF65-F5344CB8AC3E}">
        <p14:creationId xmlns:p14="http://schemas.microsoft.com/office/powerpoint/2010/main" val="231752101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701" r:id="rId3"/>
    <p:sldLayoutId id="2147483706" r:id="rId4"/>
    <p:sldLayoutId id="2147483702" r:id="rId5"/>
    <p:sldLayoutId id="2147483756" r:id="rId6"/>
    <p:sldLayoutId id="2147483757" r:id="rId7"/>
    <p:sldLayoutId id="2147483758" r:id="rId8"/>
    <p:sldLayoutId id="2147483759" r:id="rId9"/>
    <p:sldLayoutId id="2147483760" r:id="rId10"/>
    <p:sldLayoutId id="2147483742" r:id="rId11"/>
    <p:sldLayoutId id="2147483692" r:id="rId12"/>
    <p:sldLayoutId id="2147483704" r:id="rId13"/>
    <p:sldLayoutId id="2147483693" r:id="rId14"/>
    <p:sldLayoutId id="2147483694" r:id="rId15"/>
    <p:sldLayoutId id="2147483697" r:id="rId16"/>
    <p:sldLayoutId id="2147483703" r:id="rId17"/>
    <p:sldLayoutId id="2147483709" r:id="rId18"/>
  </p:sldLayoutIdLst>
  <p:hf hdr="0" ftr="0" dt="0"/>
  <p:txStyles>
    <p:titleStyle>
      <a:lvl1pPr marL="0" algn="l" defTabSz="457200" rtl="0" eaLnBrk="1" latinLnBrk="1" hangingPunct="1">
        <a:lnSpc>
          <a:spcPct val="93000"/>
        </a:lnSpc>
        <a:spcBef>
          <a:spcPct val="0"/>
        </a:spcBef>
        <a:buNone/>
        <a:defRPr kumimoji="1" lang="ko-KR" altLang="en-US" sz="2000" b="1" kern="1200" spc="-100">
          <a:ln>
            <a:solidFill>
              <a:schemeClr val="bg2">
                <a:alpha val="0"/>
              </a:schemeClr>
            </a:solidFill>
          </a:ln>
          <a:solidFill>
            <a:schemeClr val="tx1"/>
          </a:solidFill>
          <a:latin typeface="맑은 고딕" panose="020B0503020000020004" pitchFamily="50" charset="-127"/>
          <a:ea typeface="맑은 고딕" panose="020B0503020000020004" pitchFamily="50" charset="-127"/>
          <a:cs typeface="+mn-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맑은 고딕" panose="020B0503020000020004" pitchFamily="50" charset="-127"/>
          <a:ea typeface="맑은 고딕" panose="020B0503020000020004" pitchFamily="50" charset="-127"/>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맑은 고딕" panose="020B0503020000020004" pitchFamily="50" charset="-127"/>
          <a:ea typeface="맑은 고딕" panose="020B0503020000020004" pitchFamily="50" charset="-127"/>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맑은 고딕" panose="020B0503020000020004" pitchFamily="50" charset="-127"/>
          <a:ea typeface="맑은 고딕" panose="020B0503020000020004" pitchFamily="50" charset="-127"/>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맑은 고딕" panose="020B0503020000020004" pitchFamily="50" charset="-127"/>
          <a:ea typeface="맑은 고딕" panose="020B0503020000020004" pitchFamily="50" charset="-127"/>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맑은 고딕" panose="020B0503020000020004" pitchFamily="50" charset="-127"/>
          <a:ea typeface="맑은 고딕" panose="020B0503020000020004" pitchFamily="50" charset="-127"/>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p14="http://schemas.microsoft.com/office/powerpoint/2010/main" xmlns:a="http://schemas.openxmlformats.org/drawingml/2006/main" xmlns:r="http://schemas.openxmlformats.org/officeDocument/2006/relationships" xmlns:p="http://schemas.openxmlformats.org/presentationml/2006/main" preserve="1">
  <p:cSld>
    <p:bg>
      <p:bgPr>
        <a:solidFill>
          <a:srgbClr val="EBECF0"/>
        </a:solidFill>
        <a:effectLst/>
      </p:bgPr>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549835" y="189207"/>
            <a:ext cx="10803964" cy="453223"/>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맑은 고딕" panose="020B0503020000020004" pitchFamily="50" charset="-127"/>
                <a:ea typeface="맑은 고딕" panose="020B0503020000020004" pitchFamily="50" charset="-127"/>
              </a:defRPr>
            </a:lvl1pPr>
          </a:lstStyle>
          <a:p>
            <a:fld id="{44D2E0E5-7FAE-45F0-B863-3B249E39F96D}" type="datetime1">
              <a:rPr lang="ko-KR" altLang="en-US" smtClean="0"/>
              <a:pPr/>
              <a:t>2025-09-15</a:t>
            </a:fld>
            <a:endParaRPr lang="ko-KR" altLang="en-US"/>
          </a:p>
        </p:txBody>
      </p:sp>
      <p:sp>
        <p:nvSpPr>
          <p:cNvPr id="5" name="바닥글 개체 틀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맑은 고딕" panose="020B0503020000020004" pitchFamily="50" charset="-127"/>
                <a:ea typeface="맑은 고딕" panose="020B0503020000020004" pitchFamily="50" charset="-127"/>
              </a:defRPr>
            </a:lvl1pPr>
          </a:lstStyle>
          <a:p>
            <a:endParaRPr lang="ko-KR" altLang="en-US"/>
          </a:p>
        </p:txBody>
      </p:sp>
      <p:sp>
        <p:nvSpPr>
          <p:cNvPr id="6" name="슬라이드 번호 개체 틀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맑은 고딕" panose="020B0503020000020004" pitchFamily="50" charset="-127"/>
                <a:ea typeface="맑은 고딕" panose="020B0503020000020004" pitchFamily="50" charset="-127"/>
              </a:defRPr>
            </a:lvl1pPr>
          </a:lstStyle>
          <a:p>
            <a:fld id="{3252FE43-74DF-4B1B-855A-1EB0017CF65B}" type="slidenum">
              <a:rPr lang="ko-KR" altLang="en-US" smtClean="0"/>
              <a:pPr/>
              <a:t>‹#›</a:t>
            </a:fld>
            <a:endParaRPr lang="ko-KR" altLang="en-US"/>
          </a:p>
        </p:txBody>
      </p:sp>
    </p:spTree>
    <p:extLst>
      <p:ext uri="{BB962C8B-B14F-4D97-AF65-F5344CB8AC3E}">
        <p14:creationId xmlns:p14="http://schemas.microsoft.com/office/powerpoint/2010/main" val="400936456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9" r:id="rId8"/>
    <p:sldLayoutId id="2147483761" r:id="rId9"/>
    <p:sldLayoutId id="2147483763" r:id="rId10"/>
    <p:sldLayoutId id="2147483764" r:id="rId11"/>
    <p:sldLayoutId id="2147483765" r:id="rId12"/>
    <p:sldLayoutId id="2147483766" r:id="rId13"/>
  </p:sldLayoutIdLst>
  <p:hf hdr="0" ftr="0" dt="0"/>
  <p:txStyles>
    <p:titleStyle>
      <a:lvl1pPr marL="0" algn="l" defTabSz="457200" rtl="0" eaLnBrk="1" latinLnBrk="1" hangingPunct="1">
        <a:lnSpc>
          <a:spcPct val="93000"/>
        </a:lnSpc>
        <a:spcBef>
          <a:spcPct val="0"/>
        </a:spcBef>
        <a:buNone/>
        <a:defRPr kumimoji="1" lang="ko-KR" altLang="en-US" sz="2000" b="1" kern="1200" spc="-100">
          <a:ln>
            <a:solidFill>
              <a:schemeClr val="bg2">
                <a:alpha val="0"/>
              </a:schemeClr>
            </a:solidFill>
          </a:ln>
          <a:solidFill>
            <a:schemeClr val="tx1"/>
          </a:solidFill>
          <a:latin typeface="맑은 고딕" panose="020B0503020000020004" pitchFamily="50" charset="-127"/>
          <a:ea typeface="맑은 고딕" panose="020B0503020000020004" pitchFamily="50" charset="-127"/>
          <a:cs typeface="+mn-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맑은 고딕" panose="020B0503020000020004" pitchFamily="50" charset="-127"/>
          <a:ea typeface="맑은 고딕" panose="020B0503020000020004" pitchFamily="50" charset="-127"/>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맑은 고딕" panose="020B0503020000020004" pitchFamily="50" charset="-127"/>
          <a:ea typeface="맑은 고딕" panose="020B0503020000020004" pitchFamily="50" charset="-127"/>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맑은 고딕" panose="020B0503020000020004" pitchFamily="50" charset="-127"/>
          <a:ea typeface="맑은 고딕" panose="020B0503020000020004" pitchFamily="50" charset="-127"/>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맑은 고딕" panose="020B0503020000020004" pitchFamily="50" charset="-127"/>
          <a:ea typeface="맑은 고딕" panose="020B0503020000020004" pitchFamily="50" charset="-127"/>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맑은 고딕" panose="020B0503020000020004" pitchFamily="50" charset="-127"/>
          <a:ea typeface="맑은 고딕" panose="020B0503020000020004" pitchFamily="50" charset="-127"/>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D2E0E5-7FAE-45F0-B863-3B249E39F96D}" type="datetime1">
              <a:rPr lang="ko-KR" altLang="en-US" smtClean="0"/>
              <a:pPr/>
              <a:t>2025-09-15</a:t>
            </a:fld>
            <a:endParaRPr lang="ko-KR"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52FE43-74DF-4B1B-855A-1EB0017CF65B}" type="slidenum">
              <a:rPr lang="ko-KR" altLang="en-US" smtClean="0"/>
              <a:pPr/>
              <a:t>‹#›</a:t>
            </a:fld>
            <a:endParaRPr lang="ko-KR" altLang="en-US"/>
          </a:p>
        </p:txBody>
      </p:sp>
    </p:spTree>
    <p:extLst>
      <p:ext uri="{BB962C8B-B14F-4D97-AF65-F5344CB8AC3E}">
        <p14:creationId xmlns:p14="http://schemas.microsoft.com/office/powerpoint/2010/main" val="1947199163"/>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11.xml.rels>&#65279;<?xml version="1.0" encoding="utf-8"?><Relationships xmlns="http://schemas.openxmlformats.org/package/2006/relationships"><Relationship Type="http://schemas.openxmlformats.org/officeDocument/2006/relationships/slideLayout" Target="../slideLayouts/slideLayout31.xml" Id="rId2" /></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diagramColors" Target="../diagrams/colors3.xml"/><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diagramQuickStyle" Target="../diagrams/quickStyle3.xml"/><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diagramColors" Target="../diagrams/colors2.xml"/><Relationship Id="rId11" Type="http://schemas.openxmlformats.org/officeDocument/2006/relationships/diagramLayout" Target="../diagrams/layout3.xml"/><Relationship Id="rId5" Type="http://schemas.openxmlformats.org/officeDocument/2006/relationships/diagramQuickStyle" Target="../diagrams/quickStyle2.xml"/><Relationship Id="rId10" Type="http://schemas.openxmlformats.org/officeDocument/2006/relationships/diagramData" Target="../diagrams/data3.xml"/><Relationship Id="rId4" Type="http://schemas.openxmlformats.org/officeDocument/2006/relationships/diagramLayout" Target="../diagrams/layout2.xml"/><Relationship Id="rId9" Type="http://schemas.openxmlformats.org/officeDocument/2006/relationships/image" Target="../media/image25.svg"/><Relationship Id="rId14" Type="http://schemas.microsoft.com/office/2007/relationships/diagramDrawing" Target="../diagrams/drawing3.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26.png"/><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image" Target="../media/image27.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3.xml.rels>&#65279;<?xml version="1.0" encoding="utf-8"?><Relationships xmlns="http://schemas.openxmlformats.org/package/2006/relationships"><Relationship Type="http://schemas.openxmlformats.org/officeDocument/2006/relationships/slideLayout" Target="../slideLayouts/slideLayout30.xml" Id="rId2" /></Relationships>
</file>

<file path=ppt/slides/_rels/slide4.xml.rels>&#65279;<?xml version="1.0" encoding="utf-8"?><Relationships xmlns="http://schemas.openxmlformats.org/package/2006/relationships"><Relationship Type="http://schemas.openxmlformats.org/officeDocument/2006/relationships/slideLayout" Target="../slideLayouts/slideLayout31.xml" Id="rId2" /></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&#65279;<?xml version="1.0" encoding="utf-8"?><Relationships xmlns="http://schemas.openxmlformats.org/package/2006/relationships"><Relationship Type="http://schemas.openxmlformats.org/officeDocument/2006/relationships/slideLayout" Target="../slideLayouts/slideLayout31.xml" Id="rId2" /></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&#65279;<?xml version="1.0" encoding="utf-8"?><Relationships xmlns="http://schemas.openxmlformats.org/package/2006/relationships"><Relationship Type="http://schemas.openxmlformats.org/officeDocument/2006/relationships/slideLayout" Target="../slideLayouts/slideLayout31.xml" Id="rId2" /></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9.xml"/></Relationships>
</file>

<file path=ppt/slides/slide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7" name="Freeform 16" descr="" title="">
            <a:extLst>
              <a:ext uri="{FF2B5EF4-FFF2-40B4-BE49-F238E27FC236}">
                <a16:creationId xmlns:a16="http://schemas.microsoft.com/office/drawing/2014/main" id="{80E55534-C3DF-453A-8328-9C1964E32CD9}"/>
              </a:ext>
            </a:extLst>
          </p:cNvPr>
          <p:cNvSpPr>
            <a:spLocks/>
          </p:cNvSpPr>
          <p:nvPr/>
        </p:nvSpPr>
        <p:spPr bwMode="auto">
          <a:xfrm>
            <a:off x="3858798" y="4673691"/>
            <a:ext cx="4474404" cy="520354"/>
          </a:xfrm>
          <a:prstGeom prst="roundRect">
            <a:avLst>
              <a:gd name="adj" fmla="val 50000"/>
            </a:avLst>
          </a:prstGeom>
          <a:noFill/>
          <a:ln>
            <a:noFill/>
          </a:ln>
        </p:spPr>
        <p:style>
          <a:lnRef idx="0">
            <a:scrgbClr r="0" g="0" b="0"/>
          </a:lnRef>
          <a:fillRef idx="0">
            <a:scrgbClr r="0" g="0" b="0"/>
          </a:fillRef>
          <a:effectRef idx="0">
            <a:scrgbClr r="0" g="0" b="0"/>
          </a:effectRef>
          <a:fontRef idx="minor">
            <a:schemeClr val="dk1"/>
          </a:fontRef>
        </p:style>
        <p:txBody>
          <a:bodyPr vert="horz" wrap="square" lIns="91440" tIns="54000" rIns="91440" bIns="45720" numCol="1" anchor="t" anchorCtr="0" compatLnSpc="1">
            <a:prstTxWarp prst="textNoShape">
              <a:avLst/>
            </a:prstTxWarp>
          </a:bodyPr>
          <a:lstStyle/>
          <a:p>
            <a:pPr algn="ctr" defTabSz="914400">
              <a:defRPr/>
            </a:pPr>
            <a:r>
              <a:rPr lang="en-US" altLang="ko-KR" sz="2800" kern="0" spc="-20" dirty="0">
                <a:solidFill>
                  <a:schemeClr val="accent5">
                    <a:lumMod val="50000"/>
                  </a:schemeClr>
                </a:solidFill>
                <a:latin typeface="Arial" panose="020B0604020202020204" pitchFamily="34" charset="0"/>
                <a:ea typeface="맑은 고딕" panose="02000903000000020004" pitchFamily="2" charset="-127"/>
                <a:cs typeface="Arial" panose="020B0604020202020204" pitchFamily="34" charset="0"/>
              </a:rPr>
              <a:t>September 25, 2025</a:t>
            </a:r>
          </a:p>
        </p:txBody>
      </p:sp>
      <p:sp>
        <p:nvSpPr>
          <p:cNvPr id="39" name="TextBox 38" descr="" title=""/>
          <p:cNvSpPr txBox="1"/>
          <p:nvPr/>
        </p:nvSpPr>
        <p:spPr>
          <a:xfrm>
            <a:off x="433663" y="1941056"/>
            <a:ext cx="11324675" cy="2215991"/>
          </a:xfrm>
          <a:prstGeom prst="rect">
            <a:avLst/>
          </a:prstGeom>
          <a:noFill/>
          <a:effectLst>
            <a:outerShdw dist="12700" dir="2700000" algn="tl" rotWithShape="0">
              <a:schemeClr val="bg1"/>
            </a:outerShdw>
          </a:effectLst>
        </p:spPr>
        <p:txBody>
          <a:bodyPr wrap="square" lIns="0" tIns="0" rIns="0" bIns="0" rtlCol="0">
            <a:spAutoFit/>
          </a:bodyPr>
          <a:lstStyle>
            <a:defPPr>
              <a:defRPr lang="en-US"/>
            </a:defPPr>
            <a:lvl1pPr>
              <a:lnSpc>
                <a:spcPct val="80000"/>
              </a:lnSpc>
              <a:defRPr sz="4500" spc="-80">
                <a:gradFill flip="none" rotWithShape="1">
                  <a:gsLst>
                    <a:gs pos="0">
                      <a:srgbClr val="FF9C32"/>
                    </a:gs>
                    <a:gs pos="100000">
                      <a:srgbClr val="FF582B"/>
                    </a:gs>
                  </a:gsLst>
                  <a:lin ang="2700000" scaled="1"/>
                  <a:tileRect/>
                </a:gradFill>
                <a:latin typeface="Arial Black" panose="020B0A04020102020204" pitchFamily="34" charset="0"/>
                <a:cs typeface="Arial" panose="020B0604020202020204" pitchFamily="34" charset="0"/>
              </a:defRPr>
            </a:lvl1pPr>
          </a:lstStyle>
          <a:p>
            <a:pPr algn="ctr">
              <a:lnSpc>
                <a:spcPct val="100000"/>
              </a:lnSpc>
              <a:spcAft>
                <a:spcPts val="1200"/>
              </a:spcAft>
            </a:pPr>
            <a:r>
              <a:rPr lang="en-US" altLang="ko-KR" sz="4800" b="1" dirty="0">
                <a:solidFill>
                  <a:schemeClr val="accent1">
                    <a:lumMod val="50000"/>
                  </a:schemeClr>
                </a:solidFill>
                <a:latin typeface="Arial Nova" panose="020B0504020202020204" pitchFamily="34" charset="0"/>
              </a:rPr>
              <a:t>Considerations in </a:t>
            </a:r>
          </a:p>
          <a:p>
            <a:pPr algn="ctr">
              <a:lnSpc>
                <a:spcPct val="100000"/>
              </a:lnSpc>
              <a:spcAft>
                <a:spcPts val="1200"/>
              </a:spcAft>
            </a:pPr>
            <a:r>
              <a:rPr lang="en-US" altLang="ko-KR" sz="4800" b="1" dirty="0">
                <a:solidFill>
                  <a:schemeClr val="accent1">
                    <a:lumMod val="50000"/>
                  </a:schemeClr>
                </a:solidFill>
                <a:latin typeface="Arial Nova" panose="020B0504020202020204" pitchFamily="34" charset="0"/>
              </a:rPr>
              <a:t>Multijurisdictional Litigation:</a:t>
            </a:r>
            <a:endParaRPr lang="en-US" altLang="ko-KR" sz="2800" b="1" dirty="0">
              <a:solidFill>
                <a:schemeClr val="accent1">
                  <a:lumMod val="50000"/>
                </a:schemeClr>
              </a:solidFill>
              <a:latin typeface="Arial Nova" panose="020B0504020202020204" pitchFamily="34" charset="0"/>
            </a:endParaRPr>
          </a:p>
          <a:p>
            <a:pPr algn="ctr">
              <a:lnSpc>
                <a:spcPct val="100000"/>
              </a:lnSpc>
              <a:spcAft>
                <a:spcPts val="1200"/>
              </a:spcAft>
            </a:pPr>
            <a:r>
              <a:rPr lang="en-US" altLang="ko-KR" sz="2800" dirty="0">
                <a:solidFill>
                  <a:schemeClr val="accent1">
                    <a:lumMod val="50000"/>
                  </a:schemeClr>
                </a:solidFill>
                <a:latin typeface="Arial Nova" panose="020B0504020202020204" pitchFamily="34" charset="0"/>
              </a:rPr>
              <a:t>JV &amp; Investment Structures Involving Cross-Border Corporate Structures</a:t>
            </a:r>
            <a:endParaRPr lang="en-US" altLang="ko-KR" sz="4400" spc="-250" dirty="0">
              <a:solidFill>
                <a:schemeClr val="accent1">
                  <a:lumMod val="50000"/>
                </a:schemeClr>
              </a:solidFill>
              <a:latin typeface="Arial Nova" panose="020B0504020202020204" pitchFamily="34" charset="0"/>
              <a:ea typeface="맑은 고딕" panose="020B0703030302020204" pitchFamily="34" charset="-127"/>
            </a:endParaRPr>
          </a:p>
        </p:txBody>
      </p:sp>
      <p:pic>
        <p:nvPicPr>
          <p:cNvPr id="1026" name="Picture 2" descr="" title="">
            <a:extLst>
              <a:ext uri="{FF2B5EF4-FFF2-40B4-BE49-F238E27FC236}">
                <a16:creationId xmlns:a16="http://schemas.microsoft.com/office/drawing/2014/main" id="{BE3034DF-8F76-475D-095B-6668471DC9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261" y="84083"/>
            <a:ext cx="2520184" cy="1440105"/>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16" descr="" title="">
            <a:extLst>
              <a:ext uri="{FF2B5EF4-FFF2-40B4-BE49-F238E27FC236}">
                <a16:creationId xmlns:a16="http://schemas.microsoft.com/office/drawing/2014/main" id="{CCF547B6-7BF5-A06C-B6B4-3843829907FC}"/>
              </a:ext>
            </a:extLst>
          </p:cNvPr>
          <p:cNvSpPr>
            <a:spLocks/>
          </p:cNvSpPr>
          <p:nvPr/>
        </p:nvSpPr>
        <p:spPr bwMode="auto">
          <a:xfrm>
            <a:off x="6544189" y="6306116"/>
            <a:ext cx="7865492" cy="520354"/>
          </a:xfrm>
          <a:prstGeom prst="roundRect">
            <a:avLst>
              <a:gd name="adj" fmla="val 50000"/>
            </a:avLst>
          </a:prstGeom>
          <a:noFill/>
          <a:ln>
            <a:noFill/>
          </a:ln>
        </p:spPr>
        <p:style>
          <a:lnRef idx="0">
            <a:scrgbClr r="0" g="0" b="0"/>
          </a:lnRef>
          <a:fillRef idx="0">
            <a:scrgbClr r="0" g="0" b="0"/>
          </a:fillRef>
          <a:effectRef idx="0">
            <a:scrgbClr r="0" g="0" b="0"/>
          </a:effectRef>
          <a:fontRef idx="minor">
            <a:schemeClr val="dk1"/>
          </a:fontRef>
        </p:style>
        <p:txBody>
          <a:bodyPr vert="horz" wrap="square" lIns="91440" tIns="54000" rIns="91440" bIns="45720" numCol="1" anchor="t" anchorCtr="0" compatLnSpc="1">
            <a:prstTxWarp prst="textNoShape">
              <a:avLst/>
            </a:prstTxWarp>
          </a:bodyPr>
          <a:lstStyle/>
          <a:p>
            <a:pPr algn="ctr" defTabSz="914400">
              <a:defRPr/>
            </a:pPr>
            <a:r>
              <a:rPr lang="en-US" altLang="ko-KR" kern="0" spc="-20" dirty="0">
                <a:solidFill>
                  <a:schemeClr val="accent5">
                    <a:lumMod val="50000"/>
                  </a:schemeClr>
                </a:solidFill>
                <a:latin typeface="Arial" panose="020B0604020202020204" pitchFamily="34" charset="0"/>
                <a:ea typeface="맑은 고딕" panose="02000903000000020004" pitchFamily="2" charset="-127"/>
                <a:cs typeface="Arial" panose="020B0604020202020204" pitchFamily="34" charset="0"/>
              </a:rPr>
              <a:t>IAKL 2025 Annual Conference</a:t>
            </a:r>
          </a:p>
        </p:txBody>
      </p:sp>
    </p:spTree>
    <p:extLst>
      <p:ext uri="{BB962C8B-B14F-4D97-AF65-F5344CB8AC3E}">
        <p14:creationId xmlns:p14="http://schemas.microsoft.com/office/powerpoint/2010/main" val="3868416644"/>
      </p:ext>
    </p:extLst>
  </p:cSld>
  <p:clrMapOvr>
    <a:masterClrMapping/>
  </p:clrMapOvr>
</p:sld>
</file>

<file path=ppt/slides/slide1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a:extLst>
            <a:ext uri="{FF2B5EF4-FFF2-40B4-BE49-F238E27FC236}">
              <a16:creationId xmlns:a16="http://schemas.microsoft.com/office/drawing/2014/main" id="{DC85FB92-98D4-C9D9-DE1D-EAF8F026EFD5}"/>
            </a:ext>
          </a:extLst>
        </p:cNvPr>
        <p:cNvGrpSpPr/>
        <p:nvPr/>
      </p:nvGrpSpPr>
      <p:grpSpPr>
        <a:xfrm>
          <a:off x="0" y="0"/>
          <a:ext cx="0" cy="0"/>
          <a:chOff x="0" y="0"/>
          <a:chExt cx="0" cy="0"/>
        </a:xfrm>
      </p:grpSpPr>
      <p:sp>
        <p:nvSpPr>
          <p:cNvPr id="3" name="TextBox 2" descr="" title="">
            <a:extLst>
              <a:ext uri="{FF2B5EF4-FFF2-40B4-BE49-F238E27FC236}">
                <a16:creationId xmlns:a16="http://schemas.microsoft.com/office/drawing/2014/main" id="{965E042E-57FF-A4AA-36FD-47E49AEF3507}"/>
              </a:ext>
            </a:extLst>
          </p:cNvPr>
          <p:cNvSpPr txBox="1"/>
          <p:nvPr/>
        </p:nvSpPr>
        <p:spPr>
          <a:xfrm>
            <a:off x="180321" y="150311"/>
            <a:ext cx="8776447" cy="781752"/>
          </a:xfrm>
          <a:prstGeom prst="rect">
            <a:avLst/>
          </a:prstGeom>
          <a:noFill/>
        </p:spPr>
        <p:txBody>
          <a:bodyPr wrap="square">
            <a:spAutoFit/>
          </a:bodyPr>
          <a:lstStyle/>
          <a:p>
            <a:pPr>
              <a:lnSpc>
                <a:spcPct val="80000"/>
              </a:lnSpc>
              <a:defRPr/>
            </a:pPr>
            <a:r>
              <a:rPr kumimoji="1" lang="en-US" altLang="ko-KR" sz="2800" b="1" spc="-100" dirty="0">
                <a:ln>
                  <a:solidFill>
                    <a:schemeClr val="bg2">
                      <a:alpha val="0"/>
                    </a:schemeClr>
                  </a:solidFill>
                </a:ln>
                <a:solidFill>
                  <a:schemeClr val="accent1">
                    <a:lumMod val="50000"/>
                  </a:schemeClr>
                </a:solidFill>
                <a:latin typeface="Arial Nova" panose="020B0504020202020204" pitchFamily="34" charset="0"/>
                <a:ea typeface="맑은 고딕" panose="020B0503020000020004" pitchFamily="50" charset="-127"/>
              </a:rPr>
              <a:t>Enhancing Efficiency &amp; Enforceability in Cross-Border Litigation and Arbitration - Continued</a:t>
            </a:r>
          </a:p>
        </p:txBody>
      </p:sp>
      <p:sp>
        <p:nvSpPr>
          <p:cNvPr id="7" name="TextBox 6" descr="" title="">
            <a:extLst>
              <a:ext uri="{FF2B5EF4-FFF2-40B4-BE49-F238E27FC236}">
                <a16:creationId xmlns:a16="http://schemas.microsoft.com/office/drawing/2014/main" id="{1AD2C5F1-4B4B-0D4D-A4AF-DAA8FDA3219F}"/>
              </a:ext>
            </a:extLst>
          </p:cNvPr>
          <p:cNvSpPr txBox="1"/>
          <p:nvPr/>
        </p:nvSpPr>
        <p:spPr>
          <a:xfrm>
            <a:off x="255181" y="1123268"/>
            <a:ext cx="11366205" cy="5555495"/>
          </a:xfrm>
          <a:prstGeom prst="rect">
            <a:avLst/>
          </a:prstGeom>
          <a:noFill/>
        </p:spPr>
        <p:txBody>
          <a:bodyPr wrap="square">
            <a:spAutoFit/>
          </a:bodyPr>
          <a:lstStyle/>
          <a:p>
            <a:pPr>
              <a:spcAft>
                <a:spcPts val="600"/>
              </a:spcAft>
              <a:defRPr sz="1600" b="1">
                <a:solidFill>
                  <a:srgbClr val="004C99"/>
                </a:solidFill>
              </a:defRPr>
            </a:pPr>
            <a:r>
              <a:rPr dirty="0">
                <a:solidFill>
                  <a:schemeClr val="accent5">
                    <a:lumMod val="50000"/>
                  </a:schemeClr>
                </a:solidFill>
                <a:latin typeface="Arial Nova" panose="020B0504020202020204" pitchFamily="34" charset="0"/>
              </a:rPr>
              <a:t>Interim Relief &amp; Arrests</a:t>
            </a:r>
          </a:p>
          <a:p>
            <a:pPr marL="628650" lvl="1" indent="-171450">
              <a:lnSpc>
                <a:spcPct val="150000"/>
              </a:lnSpc>
              <a:spcAft>
                <a:spcPts val="600"/>
              </a:spcAft>
              <a:buFont typeface="Arial" panose="020B0604020202020204" pitchFamily="34" charset="0"/>
              <a:buChar char="•"/>
              <a:defRPr sz="1200"/>
            </a:pPr>
            <a:r>
              <a:rPr sz="1600" b="1" dirty="0">
                <a:solidFill>
                  <a:schemeClr val="accent5">
                    <a:lumMod val="50000"/>
                  </a:schemeClr>
                </a:solidFill>
                <a:latin typeface="Arial Nova" panose="020B0504020202020204" pitchFamily="34" charset="0"/>
              </a:rPr>
              <a:t>Asset Preservation: </a:t>
            </a:r>
            <a:r>
              <a:rPr sz="1600" dirty="0">
                <a:latin typeface="Arial Nova" panose="020B0504020202020204" pitchFamily="34" charset="0"/>
              </a:rPr>
              <a:t>Consider all available interim measures including asset freezes, injunctions, and emergency relief application </a:t>
            </a:r>
            <a:r>
              <a:rPr lang="en-US" altLang="ko-KR" sz="1600" dirty="0">
                <a:latin typeface="Arial Nova" panose="020B0504020202020204" pitchFamily="34" charset="0"/>
              </a:rPr>
              <a:t>–</a:t>
            </a:r>
            <a:r>
              <a:rPr sz="1600" dirty="0">
                <a:latin typeface="Arial Nova" panose="020B0504020202020204" pitchFamily="34" charset="0"/>
              </a:rPr>
              <a:t> tailoring applications to the relevant court or tribunal's jurisdictional reach.</a:t>
            </a:r>
          </a:p>
          <a:p>
            <a:pPr marL="628650" lvl="1" indent="-171450">
              <a:lnSpc>
                <a:spcPct val="150000"/>
              </a:lnSpc>
              <a:spcAft>
                <a:spcPts val="600"/>
              </a:spcAft>
              <a:buFont typeface="Arial" panose="020B0604020202020204" pitchFamily="34" charset="0"/>
              <a:buChar char="•"/>
              <a:defRPr sz="1200"/>
            </a:pPr>
            <a:r>
              <a:rPr sz="1600" b="1" dirty="0">
                <a:solidFill>
                  <a:schemeClr val="accent5">
                    <a:lumMod val="50000"/>
                  </a:schemeClr>
                </a:solidFill>
                <a:latin typeface="Arial Nova" panose="020B0504020202020204" pitchFamily="34" charset="0"/>
              </a:rPr>
              <a:t>Vessels &amp; Special Property: </a:t>
            </a:r>
            <a:r>
              <a:rPr sz="1600" dirty="0">
                <a:latin typeface="Arial Nova" panose="020B0504020202020204" pitchFamily="34" charset="0"/>
              </a:rPr>
              <a:t>For ship or asset arrest, distinguish between in rem (property-based) and in </a:t>
            </a:r>
            <a:r>
              <a:rPr sz="1600" dirty="0" err="1">
                <a:latin typeface="Arial Nova" panose="020B0504020202020204" pitchFamily="34" charset="0"/>
              </a:rPr>
              <a:t>personam</a:t>
            </a:r>
            <a:r>
              <a:rPr sz="1600" dirty="0">
                <a:latin typeface="Arial Nova" panose="020B0504020202020204" pitchFamily="34" charset="0"/>
              </a:rPr>
              <a:t> (party-based) actions, confirm the applicable local procedural law (lex </a:t>
            </a:r>
            <a:r>
              <a:rPr sz="1600" dirty="0" err="1">
                <a:latin typeface="Arial Nova" panose="020B0504020202020204" pitchFamily="34" charset="0"/>
              </a:rPr>
              <a:t>fori</a:t>
            </a:r>
            <a:r>
              <a:rPr sz="1600" dirty="0">
                <a:latin typeface="Arial Nova" panose="020B0504020202020204" pitchFamily="34" charset="0"/>
              </a:rPr>
              <a:t>). Assess prospects for “sister ship” arrest per target jurisdiction's ownership-control criteria.</a:t>
            </a:r>
          </a:p>
          <a:p>
            <a:pPr marL="628650" lvl="1" indent="-171450">
              <a:lnSpc>
                <a:spcPct val="150000"/>
              </a:lnSpc>
              <a:spcAft>
                <a:spcPts val="600"/>
              </a:spcAft>
              <a:buFont typeface="Arial" panose="020B0604020202020204" pitchFamily="34" charset="0"/>
              <a:buChar char="•"/>
              <a:defRPr sz="1200"/>
            </a:pPr>
            <a:r>
              <a:rPr sz="1600" b="1" dirty="0">
                <a:solidFill>
                  <a:schemeClr val="accent5">
                    <a:lumMod val="50000"/>
                  </a:schemeClr>
                </a:solidFill>
                <a:latin typeface="Arial Nova" panose="020B0504020202020204" pitchFamily="34" charset="0"/>
              </a:rPr>
              <a:t>Cross-Supportive Relief</a:t>
            </a:r>
            <a:r>
              <a:rPr sz="1600" dirty="0">
                <a:solidFill>
                  <a:schemeClr val="accent5">
                    <a:lumMod val="50000"/>
                  </a:schemeClr>
                </a:solidFill>
                <a:latin typeface="Arial Nova" panose="020B0504020202020204" pitchFamily="34" charset="0"/>
              </a:rPr>
              <a:t>: </a:t>
            </a:r>
            <a:r>
              <a:rPr sz="1600" dirty="0">
                <a:latin typeface="Arial Nova" panose="020B0504020202020204" pitchFamily="34" charset="0"/>
              </a:rPr>
              <a:t>Evaluate whether the chosen forum permits provisional measures in aid of proceedings/arbitrations abroad, and cite statutory bases for enforcing foreign interim orders.</a:t>
            </a:r>
          </a:p>
          <a:p>
            <a:pPr marL="628650" lvl="1" indent="-171450">
              <a:lnSpc>
                <a:spcPct val="150000"/>
              </a:lnSpc>
              <a:spcAft>
                <a:spcPts val="600"/>
              </a:spcAft>
              <a:buFont typeface="Arial" panose="020B0604020202020204" pitchFamily="34" charset="0"/>
              <a:buChar char="•"/>
              <a:defRPr sz="1200"/>
            </a:pPr>
            <a:r>
              <a:rPr sz="1600" b="1" dirty="0">
                <a:solidFill>
                  <a:schemeClr val="accent5">
                    <a:lumMod val="50000"/>
                  </a:schemeClr>
                </a:solidFill>
                <a:latin typeface="Arial Nova" panose="020B0504020202020204" pitchFamily="34" charset="0"/>
              </a:rPr>
              <a:t>Countersecurity: </a:t>
            </a:r>
            <a:r>
              <a:rPr sz="1600" dirty="0">
                <a:latin typeface="Arial Nova" panose="020B0504020202020204" pitchFamily="34" charset="0"/>
              </a:rPr>
              <a:t>Ascertain countersecurity requirements for interim relief—including calculation methods (percentage, fixed sum) and permitted forms (cash deposit, bank guarantee, LOU) -and prepare to demonstrate financial probity.</a:t>
            </a:r>
          </a:p>
          <a:p>
            <a:pPr marL="628650" lvl="1" indent="-171450">
              <a:lnSpc>
                <a:spcPct val="150000"/>
              </a:lnSpc>
              <a:spcAft>
                <a:spcPts val="600"/>
              </a:spcAft>
              <a:buFont typeface="Arial" panose="020B0604020202020204" pitchFamily="34" charset="0"/>
              <a:buChar char="•"/>
              <a:defRPr sz="1200"/>
            </a:pPr>
            <a:r>
              <a:rPr sz="1600" b="1" dirty="0">
                <a:solidFill>
                  <a:schemeClr val="accent5">
                    <a:lumMod val="50000"/>
                  </a:schemeClr>
                </a:solidFill>
                <a:latin typeface="Arial Nova" panose="020B0504020202020204" pitchFamily="34" charset="0"/>
              </a:rPr>
              <a:t>Procedure &amp; Timing: </a:t>
            </a:r>
            <a:r>
              <a:rPr sz="1600" dirty="0">
                <a:latin typeface="Arial Nova" panose="020B0504020202020204" pitchFamily="34" charset="0"/>
              </a:rPr>
              <a:t>Map the trajectory for urgent applications (from filing to hearing) including prerequisites for ex </a:t>
            </a:r>
            <a:r>
              <a:rPr sz="1600" dirty="0" err="1">
                <a:latin typeface="Arial Nova" panose="020B0504020202020204" pitchFamily="34" charset="0"/>
              </a:rPr>
              <a:t>parte</a:t>
            </a:r>
            <a:r>
              <a:rPr sz="1600" dirty="0">
                <a:latin typeface="Arial Nova" panose="020B0504020202020204" pitchFamily="34" charset="0"/>
              </a:rPr>
              <a:t> orders and subsequent challenges or wrongful arrest defenses.</a:t>
            </a:r>
          </a:p>
          <a:p>
            <a:pPr marL="628650" lvl="1" indent="-171450">
              <a:lnSpc>
                <a:spcPct val="150000"/>
              </a:lnSpc>
              <a:spcAft>
                <a:spcPts val="600"/>
              </a:spcAft>
              <a:buFont typeface="Arial" panose="020B0604020202020204" pitchFamily="34" charset="0"/>
              <a:buChar char="•"/>
              <a:defRPr sz="1200"/>
            </a:pPr>
            <a:r>
              <a:rPr sz="1600" b="1" dirty="0">
                <a:solidFill>
                  <a:schemeClr val="accent5">
                    <a:lumMod val="50000"/>
                  </a:schemeClr>
                </a:solidFill>
                <a:latin typeface="Arial Nova" panose="020B0504020202020204" pitchFamily="34" charset="0"/>
              </a:rPr>
              <a:t>Wrongful Arrest Exposure: </a:t>
            </a:r>
            <a:r>
              <a:rPr sz="1600" dirty="0">
                <a:latin typeface="Arial Nova" panose="020B0504020202020204" pitchFamily="34" charset="0"/>
              </a:rPr>
              <a:t>Mitigate risks by marshaling contemporaneous evidence</a:t>
            </a:r>
          </a:p>
        </p:txBody>
      </p:sp>
      <p:pic>
        <p:nvPicPr>
          <p:cNvPr id="8" name="그림 7" descr="" title="">
            <a:extLst>
              <a:ext uri="{FF2B5EF4-FFF2-40B4-BE49-F238E27FC236}">
                <a16:creationId xmlns:a16="http://schemas.microsoft.com/office/drawing/2014/main" id="{CA6DB37D-2248-7CCC-BCF7-A3A2B84DDE9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5804" y="179237"/>
            <a:ext cx="1285875" cy="361950"/>
          </a:xfrm>
          <a:prstGeom prst="rect">
            <a:avLst/>
          </a:prstGeom>
          <a:noFill/>
          <a:ln>
            <a:noFill/>
          </a:ln>
        </p:spPr>
      </p:pic>
    </p:spTree>
    <p:extLst>
      <p:ext uri="{BB962C8B-B14F-4D97-AF65-F5344CB8AC3E}">
        <p14:creationId xmlns:p14="http://schemas.microsoft.com/office/powerpoint/2010/main" val="3971637267"/>
      </p:ext>
    </p:extLst>
  </p:cSld>
  <p:clrMapOvr>
    <a:masterClrMapping/>
  </p:clrMapOvr>
</p:sld>
</file>

<file path=ppt/slides/slide1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a:extLst>
            <a:ext uri="{FF2B5EF4-FFF2-40B4-BE49-F238E27FC236}">
              <a16:creationId xmlns:a16="http://schemas.microsoft.com/office/drawing/2014/main" id="{D504258B-114E-90BF-8548-972ED74FBA50}"/>
            </a:ext>
          </a:extLst>
        </p:cNvPr>
        <p:cNvGrpSpPr/>
        <p:nvPr/>
      </p:nvGrpSpPr>
      <p:grpSpPr>
        <a:xfrm>
          <a:off x="0" y="0"/>
          <a:ext cx="0" cy="0"/>
          <a:chOff x="0" y="0"/>
          <a:chExt cx="0" cy="0"/>
        </a:xfrm>
      </p:grpSpPr>
      <p:sp>
        <p:nvSpPr>
          <p:cNvPr id="4" name="Title 3" descr="" title="">
            <a:extLst>
              <a:ext uri="{FF2B5EF4-FFF2-40B4-BE49-F238E27FC236}">
                <a16:creationId xmlns:a16="http://schemas.microsoft.com/office/drawing/2014/main" id="{C6CDAA84-36E9-7DF2-B0BF-17B7BC5DA178}"/>
              </a:ext>
            </a:extLst>
          </p:cNvPr>
          <p:cNvSpPr>
            <a:spLocks noGrp="1"/>
          </p:cNvSpPr>
          <p:nvPr>
            <p:ph type="title"/>
          </p:nvPr>
        </p:nvSpPr>
        <p:spPr>
          <a:xfrm>
            <a:off x="4030850" y="2654252"/>
            <a:ext cx="6994502" cy="1549495"/>
          </a:xfrm>
        </p:spPr>
        <p:txBody>
          <a:bodyPr vert="horz">
            <a:normAutofit fontScale="90000"/>
          </a:bodyPr>
          <a:lstStyle/>
          <a:p>
            <a:r>
              <a:rPr lang="en-US" altLang="ko-KR" b="0" dirty="0">
                <a:solidFill>
                  <a:schemeClr val="tx1">
                    <a:lumMod val="50000"/>
                  </a:schemeClr>
                </a:solidFill>
                <a:latin typeface="Arial Nova" panose="020B0504020202020204" pitchFamily="34" charset="0"/>
              </a:rPr>
              <a:t>Enforcement of Foreign Judgments </a:t>
            </a:r>
            <a:br>
              <a:rPr lang="en-US" altLang="ko-KR" b="0" dirty="0">
                <a:solidFill>
                  <a:schemeClr val="tx1">
                    <a:lumMod val="50000"/>
                  </a:schemeClr>
                </a:solidFill>
                <a:latin typeface="Arial Nova" panose="020B0504020202020204" pitchFamily="34" charset="0"/>
              </a:rPr>
            </a:br>
            <a:r>
              <a:rPr lang="en-US" altLang="ko-KR" b="0" dirty="0">
                <a:solidFill>
                  <a:schemeClr val="tx1">
                    <a:lumMod val="50000"/>
                  </a:schemeClr>
                </a:solidFill>
                <a:latin typeface="Arial Nova" panose="020B0504020202020204" pitchFamily="34" charset="0"/>
              </a:rPr>
              <a:t>and Arbitral Awards: </a:t>
            </a:r>
            <a:br>
              <a:rPr lang="en-US" altLang="ko-KR" b="0" dirty="0">
                <a:solidFill>
                  <a:schemeClr val="tx1">
                    <a:lumMod val="50000"/>
                  </a:schemeClr>
                </a:solidFill>
                <a:latin typeface="Arial Nova" panose="020B0504020202020204" pitchFamily="34" charset="0"/>
              </a:rPr>
            </a:br>
            <a:r>
              <a:rPr lang="en-US" altLang="ko-KR" b="0" dirty="0">
                <a:solidFill>
                  <a:schemeClr val="tx1">
                    <a:lumMod val="50000"/>
                  </a:schemeClr>
                </a:solidFill>
                <a:latin typeface="Arial Nova" panose="020B0504020202020204" pitchFamily="34" charset="0"/>
              </a:rPr>
              <a:t>Recent Korean Court Precedents </a:t>
            </a:r>
            <a:br>
              <a:rPr lang="en-US" altLang="ko-KR" b="0" dirty="0">
                <a:solidFill>
                  <a:schemeClr val="tx1">
                    <a:lumMod val="50000"/>
                  </a:schemeClr>
                </a:solidFill>
                <a:latin typeface="Arial Nova" panose="020B0504020202020204" pitchFamily="34" charset="0"/>
              </a:rPr>
            </a:br>
            <a:r>
              <a:rPr lang="en-US" altLang="ko-KR" b="0" dirty="0">
                <a:solidFill>
                  <a:schemeClr val="tx1">
                    <a:lumMod val="50000"/>
                  </a:schemeClr>
                </a:solidFill>
                <a:latin typeface="Arial Nova" panose="020B0504020202020204" pitchFamily="34" charset="0"/>
              </a:rPr>
              <a:t>and Implications</a:t>
            </a:r>
          </a:p>
        </p:txBody>
      </p:sp>
      <p:sp>
        <p:nvSpPr>
          <p:cNvPr id="6" name="Picture Placeholder 5" descr="" title="">
            <a:extLst>
              <a:ext uri="{FF2B5EF4-FFF2-40B4-BE49-F238E27FC236}">
                <a16:creationId xmlns:a16="http://schemas.microsoft.com/office/drawing/2014/main" id="{345A6728-091D-4220-34E6-D3D7B3953AD2}"/>
              </a:ext>
            </a:extLst>
          </p:cNvPr>
          <p:cNvSpPr>
            <a:spLocks noGrp="1"/>
          </p:cNvSpPr>
          <p:nvPr>
            <p:ph type="pic" sz="quarter" idx="11"/>
          </p:nvPr>
        </p:nvSpPr>
        <p:spPr>
          <a:xfrm>
            <a:off x="1" y="-1056"/>
            <a:ext cx="3720661" cy="6859056"/>
          </a:xfrm>
          <a:solidFill>
            <a:schemeClr val="accent5">
              <a:lumMod val="50000"/>
            </a:schemeClr>
          </a:solidFill>
        </p:spPr>
        <p:txBody>
          <a:bodyPr/>
          <a:lstStyle/>
          <a:p>
            <a:endParaRPr lang="en-US"/>
          </a:p>
        </p:txBody>
      </p:sp>
      <p:sp>
        <p:nvSpPr>
          <p:cNvPr id="5" name="Text Placeholder 4" descr="" title="">
            <a:extLst>
              <a:ext uri="{FF2B5EF4-FFF2-40B4-BE49-F238E27FC236}">
                <a16:creationId xmlns:a16="http://schemas.microsoft.com/office/drawing/2014/main" id="{8831BFF7-D692-A4FA-6861-7E3A98C27DE8}"/>
              </a:ext>
            </a:extLst>
          </p:cNvPr>
          <p:cNvSpPr>
            <a:spLocks noGrp="1"/>
          </p:cNvSpPr>
          <p:nvPr>
            <p:ph type="body" sz="quarter" idx="4294967295"/>
          </p:nvPr>
        </p:nvSpPr>
        <p:spPr>
          <a:xfrm>
            <a:off x="570252" y="2790887"/>
            <a:ext cx="2580157" cy="1903157"/>
          </a:xfrm>
          <a:solidFill>
            <a:schemeClr val="accent5">
              <a:lumMod val="50000"/>
            </a:schemeClr>
          </a:solidFill>
        </p:spPr>
        <p:txBody>
          <a:bodyPr>
            <a:normAutofit fontScale="92500" lnSpcReduction="20000"/>
          </a:bodyPr>
          <a:lstStyle/>
          <a:p>
            <a:pPr marL="0" indent="0" algn="ctr">
              <a:buNone/>
            </a:pPr>
            <a:r>
              <a:rPr lang="en-US" sz="16600" b="1" dirty="0">
                <a:solidFill>
                  <a:schemeClr val="bg2">
                    <a:lumMod val="75000"/>
                  </a:schemeClr>
                </a:solidFill>
                <a:latin typeface="Arial Nova" panose="020B0504020202020204" pitchFamily="34" charset="0"/>
              </a:rPr>
              <a:t>4</a:t>
            </a:r>
          </a:p>
        </p:txBody>
      </p:sp>
    </p:spTree>
    <p:extLst>
      <p:ext uri="{BB962C8B-B14F-4D97-AF65-F5344CB8AC3E}">
        <p14:creationId xmlns:p14="http://schemas.microsoft.com/office/powerpoint/2010/main" val="411672177"/>
      </p:ext>
    </p:extLst>
  </p:cSld>
  <p:clrMapOvr>
    <a:masterClrMapping/>
  </p:clrMapOvr>
</p:sld>
</file>

<file path=ppt/slides/slide12.xml><?xml version="1.0" encoding="utf-8"?>
<p:sld xmlns:a16="http://schemas.microsoft.com/office/drawing/2014/main" xmlns:p14="http://schemas.microsoft.com/office/powerpoint/2010/main" xmlns:dgm="http://schemas.openxmlformats.org/drawingml/2006/diagram" xmlns:asvg="http://schemas.microsoft.com/office/drawing/2016/SVG/main" xmlns:a="http://schemas.openxmlformats.org/drawingml/2006/main" xmlns:r="http://schemas.openxmlformats.org/officeDocument/2006/relationships" xmlns:p="http://schemas.openxmlformats.org/presentationml/2006/main">
  <p:cSld>
    <p:spTree>
      <p:nvGrpSpPr>
        <p:cNvPr id="1" name="" descr="" title="">
          <a:extLst>
            <a:ext uri="{FF2B5EF4-FFF2-40B4-BE49-F238E27FC236}">
              <a16:creationId xmlns:a16="http://schemas.microsoft.com/office/drawing/2014/main" id="{2A061FFE-D7C7-59C3-AD2F-755F98AAC44E}"/>
            </a:ext>
          </a:extLst>
        </p:cNvPr>
        <p:cNvGrpSpPr/>
        <p:nvPr/>
      </p:nvGrpSpPr>
      <p:grpSpPr>
        <a:xfrm>
          <a:off x="0" y="0"/>
          <a:ext cx="0" cy="0"/>
          <a:chOff x="0" y="0"/>
          <a:chExt cx="0" cy="0"/>
        </a:xfrm>
      </p:grpSpPr>
      <p:sp>
        <p:nvSpPr>
          <p:cNvPr id="9" name="TextBox 8" descr="" title="">
            <a:extLst>
              <a:ext uri="{FF2B5EF4-FFF2-40B4-BE49-F238E27FC236}">
                <a16:creationId xmlns:a16="http://schemas.microsoft.com/office/drawing/2014/main" id="{59007D7C-1D28-14D2-6562-AAA41D17E0D1}"/>
              </a:ext>
            </a:extLst>
          </p:cNvPr>
          <p:cNvSpPr txBox="1"/>
          <p:nvPr/>
        </p:nvSpPr>
        <p:spPr>
          <a:xfrm>
            <a:off x="318977" y="273980"/>
            <a:ext cx="9146471" cy="689420"/>
          </a:xfrm>
          <a:prstGeom prst="rect">
            <a:avLst/>
          </a:prstGeom>
          <a:noFill/>
          <a:effectLst>
            <a:outerShdw dist="12700" dir="2700000" algn="tl" rotWithShape="0">
              <a:schemeClr val="bg1"/>
            </a:outerShdw>
          </a:effectLst>
        </p:spPr>
        <p:txBody>
          <a:bodyPr wrap="square" lIns="0" tIns="0" rIns="0" bIns="0" rtlCol="0">
            <a:spAutoFit/>
          </a:bodyPr>
          <a:lstStyle>
            <a:defPPr>
              <a:defRPr lang="en-US"/>
            </a:defPPr>
            <a:lvl1pPr>
              <a:lnSpc>
                <a:spcPct val="80000"/>
              </a:lnSpc>
              <a:defRPr sz="4500" spc="-80">
                <a:gradFill flip="none" rotWithShape="1">
                  <a:gsLst>
                    <a:gs pos="0">
                      <a:srgbClr val="FFDC09"/>
                    </a:gs>
                    <a:gs pos="100000">
                      <a:srgbClr val="FF6D2B"/>
                    </a:gs>
                  </a:gsLst>
                  <a:lin ang="2700000" scaled="1"/>
                  <a:tileRect/>
                </a:gradFill>
                <a:latin typeface="Arial Black" panose="020B0A04020102020204" pitchFamily="34" charset="0"/>
                <a:cs typeface="Arial" panose="020B0604020202020204" pitchFamily="34" charset="0"/>
              </a:defRPr>
            </a:lvl1pPr>
          </a:lstStyle>
          <a:p>
            <a:pPr>
              <a:defRPr/>
            </a:pPr>
            <a:r>
              <a:rPr kumimoji="1" lang="en-US" altLang="ko-KR" sz="2800" b="1" spc="-100" dirty="0">
                <a:ln>
                  <a:solidFill>
                    <a:schemeClr val="bg2">
                      <a:alpha val="0"/>
                    </a:schemeClr>
                  </a:solidFill>
                </a:ln>
                <a:solidFill>
                  <a:schemeClr val="accent1">
                    <a:lumMod val="50000"/>
                  </a:schemeClr>
                </a:solidFill>
                <a:latin typeface="Arial Nova" panose="020B0504020202020204" pitchFamily="34" charset="0"/>
                <a:ea typeface="맑은 고딕" panose="020B0503020000020004" pitchFamily="50" charset="-127"/>
                <a:cs typeface="+mn-cs"/>
              </a:rPr>
              <a:t>Enforcement of Foreign Judgments and Arbitral Awards: Recent Korean Court Precedents and Implications </a:t>
            </a:r>
          </a:p>
        </p:txBody>
      </p:sp>
      <p:sp>
        <p:nvSpPr>
          <p:cNvPr id="2" name="TextBox 1" descr="" title="">
            <a:extLst>
              <a:ext uri="{FF2B5EF4-FFF2-40B4-BE49-F238E27FC236}">
                <a16:creationId xmlns:a16="http://schemas.microsoft.com/office/drawing/2014/main" id="{304C7F15-0140-64EA-3953-937499386417}"/>
              </a:ext>
            </a:extLst>
          </p:cNvPr>
          <p:cNvSpPr txBox="1"/>
          <p:nvPr/>
        </p:nvSpPr>
        <p:spPr>
          <a:xfrm>
            <a:off x="304537" y="1097687"/>
            <a:ext cx="11419368" cy="646331"/>
          </a:xfrm>
          <a:prstGeom prst="rect">
            <a:avLst/>
          </a:prstGeom>
          <a:noFill/>
        </p:spPr>
        <p:txBody>
          <a:bodyPr wrap="square" rtlCol="0">
            <a:spAutoFit/>
          </a:bodyPr>
          <a:lstStyle/>
          <a:p>
            <a:r>
              <a:rPr lang="en-US" altLang="ko-KR" b="1" dirty="0">
                <a:solidFill>
                  <a:schemeClr val="accent5">
                    <a:lumMod val="50000"/>
                  </a:schemeClr>
                </a:solidFill>
                <a:latin typeface="Arial Nova" panose="020B0504020202020204" pitchFamily="34" charset="0"/>
              </a:rPr>
              <a:t>Question: Which</a:t>
            </a:r>
            <a:r>
              <a:rPr lang="ko-KR" altLang="en-US" b="1" dirty="0">
                <a:solidFill>
                  <a:schemeClr val="accent5">
                    <a:lumMod val="50000"/>
                  </a:schemeClr>
                </a:solidFill>
                <a:latin typeface="Arial Nova" panose="020B0504020202020204" pitchFamily="34" charset="0"/>
              </a:rPr>
              <a:t> </a:t>
            </a:r>
            <a:r>
              <a:rPr lang="en-US" altLang="ko-KR" b="1" dirty="0">
                <a:solidFill>
                  <a:schemeClr val="accent5">
                    <a:lumMod val="50000"/>
                  </a:schemeClr>
                </a:solidFill>
                <a:latin typeface="Arial Nova" panose="020B0504020202020204" pitchFamily="34" charset="0"/>
              </a:rPr>
              <a:t>of</a:t>
            </a:r>
            <a:r>
              <a:rPr lang="ko-KR" altLang="en-US" b="1" dirty="0">
                <a:solidFill>
                  <a:schemeClr val="accent5">
                    <a:lumMod val="50000"/>
                  </a:schemeClr>
                </a:solidFill>
                <a:latin typeface="Arial Nova" panose="020B0504020202020204" pitchFamily="34" charset="0"/>
              </a:rPr>
              <a:t> </a:t>
            </a:r>
            <a:r>
              <a:rPr lang="en-US" altLang="ko-KR" b="1" dirty="0">
                <a:solidFill>
                  <a:schemeClr val="accent5">
                    <a:lumMod val="50000"/>
                  </a:schemeClr>
                </a:solidFill>
                <a:latin typeface="Arial Nova" panose="020B0504020202020204" pitchFamily="34" charset="0"/>
              </a:rPr>
              <a:t>the</a:t>
            </a:r>
            <a:r>
              <a:rPr lang="ko-KR" altLang="en-US" b="1" dirty="0">
                <a:solidFill>
                  <a:schemeClr val="accent5">
                    <a:lumMod val="50000"/>
                  </a:schemeClr>
                </a:solidFill>
                <a:latin typeface="Arial Nova" panose="020B0504020202020204" pitchFamily="34" charset="0"/>
              </a:rPr>
              <a:t> </a:t>
            </a:r>
            <a:r>
              <a:rPr lang="en-US" altLang="ko-KR" b="1" dirty="0">
                <a:solidFill>
                  <a:schemeClr val="accent5">
                    <a:lumMod val="50000"/>
                  </a:schemeClr>
                </a:solidFill>
                <a:latin typeface="Arial Nova" panose="020B0504020202020204" pitchFamily="34" charset="0"/>
              </a:rPr>
              <a:t>following dispositive (operative) parts of a foreign judgment or arbitral award would be deemed unenforceable in Korea?</a:t>
            </a:r>
          </a:p>
        </p:txBody>
      </p:sp>
      <p:sp>
        <p:nvSpPr>
          <p:cNvPr id="4" name="TextBox 3" descr="" title="">
            <a:extLst>
              <a:ext uri="{FF2B5EF4-FFF2-40B4-BE49-F238E27FC236}">
                <a16:creationId xmlns:a16="http://schemas.microsoft.com/office/drawing/2014/main" id="{5FF960FB-7098-EBD3-FC66-84879D7DC7D9}"/>
              </a:ext>
            </a:extLst>
          </p:cNvPr>
          <p:cNvSpPr txBox="1"/>
          <p:nvPr/>
        </p:nvSpPr>
        <p:spPr>
          <a:xfrm>
            <a:off x="1206926" y="2575078"/>
            <a:ext cx="10331040" cy="830997"/>
          </a:xfrm>
          <a:prstGeom prst="rect">
            <a:avLst/>
          </a:prstGeom>
          <a:noFill/>
        </p:spPr>
        <p:txBody>
          <a:bodyPr wrap="square" rtlCol="0">
            <a:spAutoFit/>
          </a:bodyPr>
          <a:lstStyle/>
          <a:p>
            <a:r>
              <a:rPr lang="en-US" sz="1600" b="1" dirty="0">
                <a:latin typeface="Arial Nova" panose="020B0504020202020204" pitchFamily="34" charset="0"/>
              </a:rPr>
              <a:t>[Dispositive/Operative Part of the Arbitral Award]</a:t>
            </a:r>
          </a:p>
          <a:p>
            <a:r>
              <a:rPr lang="en-US" sz="1600" dirty="0">
                <a:latin typeface="Arial Nova" panose="020B0504020202020204" pitchFamily="34" charset="0"/>
              </a:rPr>
              <a:t>The Sellers are ordered to indemnify the Respondents for losses </a:t>
            </a:r>
            <a:r>
              <a:rPr lang="en-US" sz="1600" u="sng" dirty="0">
                <a:solidFill>
                  <a:schemeClr val="accent5">
                    <a:lumMod val="50000"/>
                  </a:schemeClr>
                </a:solidFill>
                <a:latin typeface="Arial Nova" panose="020B0504020202020204" pitchFamily="34" charset="0"/>
              </a:rPr>
              <a:t>in accordance with [Article] 7.1 [of the SPA]* </a:t>
            </a:r>
            <a:r>
              <a:rPr lang="en-US" sz="1600" dirty="0">
                <a:latin typeface="Arial Nova" panose="020B0504020202020204" pitchFamily="34" charset="0"/>
              </a:rPr>
              <a:t>in respect of the breaches in the amount of KRW </a:t>
            </a:r>
            <a:r>
              <a:rPr lang="en-US" sz="1600" i="1" dirty="0">
                <a:solidFill>
                  <a:schemeClr val="accent5">
                    <a:lumMod val="50000"/>
                  </a:schemeClr>
                </a:solidFill>
                <a:latin typeface="Arial Nova" panose="020B0504020202020204" pitchFamily="34" charset="0"/>
              </a:rPr>
              <a:t>[amount]</a:t>
            </a:r>
            <a:r>
              <a:rPr lang="en-US" sz="1600" dirty="0">
                <a:latin typeface="Arial Nova" panose="020B0504020202020204" pitchFamily="34" charset="0"/>
              </a:rPr>
              <a:t>.** (emphasis added)</a:t>
            </a:r>
            <a:endParaRPr lang="en-US" dirty="0">
              <a:latin typeface="Arial Nova" panose="020B0504020202020204" pitchFamily="34" charset="0"/>
            </a:endParaRPr>
          </a:p>
        </p:txBody>
      </p:sp>
      <p:graphicFrame>
        <p:nvGraphicFramePr>
          <p:cNvPr id="5" name="Diagram 4" descr="" title="">
            <a:extLst>
              <a:ext uri="{FF2B5EF4-FFF2-40B4-BE49-F238E27FC236}">
                <a16:creationId xmlns:a16="http://schemas.microsoft.com/office/drawing/2014/main" id="{E3FCFC29-47B7-49E8-2905-D2DDB80C99DB}"/>
              </a:ext>
            </a:extLst>
          </p:cNvPr>
          <p:cNvGraphicFramePr/>
          <p:nvPr>
            <p:extLst>
              <p:ext uri="{D42A27DB-BD31-4B8C-83A1-F6EECF244321}">
                <p14:modId xmlns:p14="http://schemas.microsoft.com/office/powerpoint/2010/main" val="2407940630"/>
              </p:ext>
            </p:extLst>
          </p:nvPr>
        </p:nvGraphicFramePr>
        <p:xfrm>
          <a:off x="1433628" y="1820421"/>
          <a:ext cx="9941442" cy="6463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descr="" title="">
            <a:extLst>
              <a:ext uri="{FF2B5EF4-FFF2-40B4-BE49-F238E27FC236}">
                <a16:creationId xmlns:a16="http://schemas.microsoft.com/office/drawing/2014/main" id="{A6016954-2B30-63E9-43A5-2ECFBD3B12D1}"/>
              </a:ext>
            </a:extLst>
          </p:cNvPr>
          <p:cNvSpPr txBox="1"/>
          <p:nvPr/>
        </p:nvSpPr>
        <p:spPr>
          <a:xfrm>
            <a:off x="1706657" y="3434383"/>
            <a:ext cx="10331040" cy="1015663"/>
          </a:xfrm>
          <a:prstGeom prst="rect">
            <a:avLst/>
          </a:prstGeom>
          <a:noFill/>
        </p:spPr>
        <p:txBody>
          <a:bodyPr wrap="square" rtlCol="0">
            <a:spAutoFit/>
          </a:bodyPr>
          <a:lstStyle/>
          <a:p>
            <a:r>
              <a:rPr lang="en-US" sz="1200" dirty="0">
                <a:latin typeface="Arial Nova" panose="020B0504020202020204" pitchFamily="34" charset="0"/>
              </a:rPr>
              <a:t>The following is an English translation of  Article 7.1 of the SPA, found in the Korean court judgment of this case: Each Seller and Purchaser, acting severally and not jointly, shall indemnify and hold harmless the indemnified party against and from any and all losses arising from or caused by any breach or inaccuracy of the representations and warranties or covenants by the purchaser or any seller.</a:t>
            </a:r>
          </a:p>
          <a:p>
            <a:r>
              <a:rPr lang="en-US" altLang="ko-KR" sz="1200" dirty="0">
                <a:latin typeface="Arial Nova" panose="020B0504020202020204" pitchFamily="34" charset="0"/>
              </a:rPr>
              <a:t>** Governing law: English law (excluding conflict of law rules) / Dispute Resolution: Arbitration based on the ICC Arbitration Rules; Seat of Arbitration: Hong Kong</a:t>
            </a:r>
            <a:endParaRPr lang="en-US" sz="1200" dirty="0">
              <a:latin typeface="Arial Nova" panose="020B0504020202020204" pitchFamily="34" charset="0"/>
            </a:endParaRPr>
          </a:p>
        </p:txBody>
      </p:sp>
      <p:pic>
        <p:nvPicPr>
          <p:cNvPr id="10" name="Graphic 9" descr="" title="">
            <a:extLst>
              <a:ext uri="{FF2B5EF4-FFF2-40B4-BE49-F238E27FC236}">
                <a16:creationId xmlns:a16="http://schemas.microsoft.com/office/drawing/2014/main" id="{A5D9C1A3-FAC6-EBC9-9A9E-717978D70B7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7275" y="1761968"/>
            <a:ext cx="828000" cy="828000"/>
          </a:xfrm>
          <a:prstGeom prst="rect">
            <a:avLst/>
          </a:prstGeom>
        </p:spPr>
      </p:pic>
      <p:sp>
        <p:nvSpPr>
          <p:cNvPr id="11" name="TextBox 10" descr="" title="">
            <a:extLst>
              <a:ext uri="{FF2B5EF4-FFF2-40B4-BE49-F238E27FC236}">
                <a16:creationId xmlns:a16="http://schemas.microsoft.com/office/drawing/2014/main" id="{87E58A3D-4AF7-EF62-D6C0-CC759F0C1920}"/>
              </a:ext>
            </a:extLst>
          </p:cNvPr>
          <p:cNvSpPr txBox="1"/>
          <p:nvPr/>
        </p:nvSpPr>
        <p:spPr>
          <a:xfrm>
            <a:off x="1159215" y="5331648"/>
            <a:ext cx="10331040" cy="584775"/>
          </a:xfrm>
          <a:prstGeom prst="rect">
            <a:avLst/>
          </a:prstGeom>
          <a:noFill/>
        </p:spPr>
        <p:txBody>
          <a:bodyPr wrap="square" rtlCol="0">
            <a:spAutoFit/>
          </a:bodyPr>
          <a:lstStyle/>
          <a:p>
            <a:r>
              <a:rPr lang="en-US" sz="1600" b="1" dirty="0">
                <a:latin typeface="Arial Nova" panose="020B0504020202020204" pitchFamily="34" charset="0"/>
              </a:rPr>
              <a:t>[Dispositive/Operative Part of the Judgment]* **</a:t>
            </a:r>
          </a:p>
          <a:p>
            <a:r>
              <a:rPr lang="en-US" sz="1600" dirty="0">
                <a:latin typeface="Arial Nova" panose="020B0504020202020204" pitchFamily="34" charset="0"/>
              </a:rPr>
              <a:t>Plaintiffs are entitled to </a:t>
            </a:r>
            <a:r>
              <a:rPr lang="en-US" sz="1600" dirty="0">
                <a:solidFill>
                  <a:schemeClr val="accent5">
                    <a:lumMod val="50000"/>
                  </a:schemeClr>
                </a:solidFill>
                <a:latin typeface="Arial Nova" panose="020B0504020202020204" pitchFamily="34" charset="0"/>
              </a:rPr>
              <a:t>a </a:t>
            </a:r>
            <a:r>
              <a:rPr lang="en-US" sz="1600" u="sng" dirty="0">
                <a:solidFill>
                  <a:schemeClr val="accent5">
                    <a:lumMod val="50000"/>
                  </a:schemeClr>
                </a:solidFill>
                <a:latin typeface="Arial Nova" panose="020B0504020202020204" pitchFamily="34" charset="0"/>
              </a:rPr>
              <a:t>decree of specific performance</a:t>
            </a:r>
            <a:r>
              <a:rPr lang="en-US" sz="1600" dirty="0">
                <a:solidFill>
                  <a:schemeClr val="accent5">
                    <a:lumMod val="50000"/>
                  </a:schemeClr>
                </a:solidFill>
                <a:latin typeface="Arial Nova" panose="020B0504020202020204" pitchFamily="34" charset="0"/>
              </a:rPr>
              <a:t> </a:t>
            </a:r>
            <a:r>
              <a:rPr lang="en-US" sz="1600" dirty="0">
                <a:latin typeface="Arial Nova" panose="020B0504020202020204" pitchFamily="34" charset="0"/>
              </a:rPr>
              <a:t>of the parties’ </a:t>
            </a:r>
            <a:r>
              <a:rPr lang="en-US" sz="1600" u="sng" dirty="0">
                <a:solidFill>
                  <a:schemeClr val="accent5">
                    <a:lumMod val="50000"/>
                  </a:schemeClr>
                </a:solidFill>
                <a:latin typeface="Arial Nova" panose="020B0504020202020204" pitchFamily="34" charset="0"/>
              </a:rPr>
              <a:t>[agreements] </a:t>
            </a:r>
            <a:r>
              <a:rPr lang="en-US" sz="1600" dirty="0">
                <a:latin typeface="Arial Nova" panose="020B0504020202020204" pitchFamily="34" charset="0"/>
              </a:rPr>
              <a:t>against defendants.</a:t>
            </a:r>
          </a:p>
        </p:txBody>
      </p:sp>
      <p:sp>
        <p:nvSpPr>
          <p:cNvPr id="12" name="TextBox 11" descr="" title="">
            <a:extLst>
              <a:ext uri="{FF2B5EF4-FFF2-40B4-BE49-F238E27FC236}">
                <a16:creationId xmlns:a16="http://schemas.microsoft.com/office/drawing/2014/main" id="{AADBB9BD-7BCC-8314-A948-BD70EB9A2EA7}"/>
              </a:ext>
            </a:extLst>
          </p:cNvPr>
          <p:cNvSpPr txBox="1"/>
          <p:nvPr/>
        </p:nvSpPr>
        <p:spPr>
          <a:xfrm>
            <a:off x="1515275" y="5937689"/>
            <a:ext cx="10331040" cy="646331"/>
          </a:xfrm>
          <a:prstGeom prst="rect">
            <a:avLst/>
          </a:prstGeom>
          <a:noFill/>
        </p:spPr>
        <p:txBody>
          <a:bodyPr wrap="square" rtlCol="0">
            <a:spAutoFit/>
          </a:bodyPr>
          <a:lstStyle/>
          <a:p>
            <a:r>
              <a:rPr lang="en-US" sz="1200" dirty="0">
                <a:solidFill>
                  <a:schemeClr val="tx1">
                    <a:lumMod val="50000"/>
                  </a:schemeClr>
                </a:solidFill>
                <a:latin typeface="Arial Nova" panose="020B0504020202020204" pitchFamily="34" charset="0"/>
              </a:rPr>
              <a:t>*  Judgment rendered by the</a:t>
            </a:r>
            <a:r>
              <a:rPr lang="en-US" sz="1200" dirty="0">
                <a:solidFill>
                  <a:schemeClr val="accent1">
                    <a:lumMod val="50000"/>
                  </a:schemeClr>
                </a:solidFill>
                <a:latin typeface="Arial Nova" panose="020B0504020202020204" pitchFamily="34" charset="0"/>
              </a:rPr>
              <a:t> United states District Court (Central District of  California, Western Division)</a:t>
            </a:r>
          </a:p>
          <a:p>
            <a:r>
              <a:rPr lang="en-US" sz="1200" dirty="0">
                <a:solidFill>
                  <a:schemeClr val="accent1">
                    <a:lumMod val="50000"/>
                  </a:schemeClr>
                </a:solidFill>
                <a:latin typeface="Arial Nova" panose="020B0504020202020204" pitchFamily="34" charset="0"/>
              </a:rPr>
              <a:t>** CA Civil Code § 3390 (2024)</a:t>
            </a:r>
            <a:r>
              <a:rPr lang="en-US" sz="1200" dirty="0">
                <a:latin typeface="Arial Nova" panose="020B0504020202020204" pitchFamily="34" charset="0"/>
              </a:rPr>
              <a:t> The following obligations cannot be specifically enforced: . . . (e)  An agreement, the terms of which are not sufficiently certain to make the precise act which is to be done clearly ascertainable.</a:t>
            </a:r>
          </a:p>
        </p:txBody>
      </p:sp>
      <p:graphicFrame>
        <p:nvGraphicFramePr>
          <p:cNvPr id="13" name="Diagram 12" descr="" title="">
            <a:extLst>
              <a:ext uri="{FF2B5EF4-FFF2-40B4-BE49-F238E27FC236}">
                <a16:creationId xmlns:a16="http://schemas.microsoft.com/office/drawing/2014/main" id="{46BD3C2D-5CE9-DB97-358C-D20BF738B3EF}"/>
              </a:ext>
            </a:extLst>
          </p:cNvPr>
          <p:cNvGraphicFramePr/>
          <p:nvPr>
            <p:extLst>
              <p:ext uri="{D42A27DB-BD31-4B8C-83A1-F6EECF244321}">
                <p14:modId xmlns:p14="http://schemas.microsoft.com/office/powerpoint/2010/main" val="828103527"/>
              </p:ext>
            </p:extLst>
          </p:nvPr>
        </p:nvGraphicFramePr>
        <p:xfrm>
          <a:off x="1474811" y="4642787"/>
          <a:ext cx="9941442" cy="64633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4" name="Graphic 13" descr="" title="">
            <a:extLst>
              <a:ext uri="{FF2B5EF4-FFF2-40B4-BE49-F238E27FC236}">
                <a16:creationId xmlns:a16="http://schemas.microsoft.com/office/drawing/2014/main" id="{1CA964FE-4202-4663-1ACE-FB01C1DB934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8458" y="4573702"/>
            <a:ext cx="828000" cy="828000"/>
          </a:xfrm>
          <a:prstGeom prst="rect">
            <a:avLst/>
          </a:prstGeom>
        </p:spPr>
      </p:pic>
    </p:spTree>
    <p:extLst>
      <p:ext uri="{BB962C8B-B14F-4D97-AF65-F5344CB8AC3E}">
        <p14:creationId xmlns:p14="http://schemas.microsoft.com/office/powerpoint/2010/main" val="2858347449"/>
      </p:ext>
    </p:extLst>
  </p:cSld>
  <p:clrMapOvr>
    <a:masterClrMapping/>
  </p:clrMapOvr>
</p:sld>
</file>

<file path=ppt/slides/slide13.xml><?xml version="1.0" encoding="utf-8"?>
<p:sld xmlns:a16="http://schemas.microsoft.com/office/drawing/2014/main" xmlns:p14="http://schemas.microsoft.com/office/powerpoint/2010/main" xmlns:dgm="http://schemas.openxmlformats.org/drawingml/2006/diagram" xmlns:asvg="http://schemas.microsoft.com/office/drawing/2016/SVG/main" xmlns:a="http://schemas.openxmlformats.org/drawingml/2006/main" xmlns:r="http://schemas.openxmlformats.org/officeDocument/2006/relationships" xmlns:p="http://schemas.openxmlformats.org/presentationml/2006/main">
  <p:cSld>
    <p:spTree>
      <p:nvGrpSpPr>
        <p:cNvPr id="1" name="" descr="" title="">
          <a:extLst>
            <a:ext uri="{FF2B5EF4-FFF2-40B4-BE49-F238E27FC236}">
              <a16:creationId xmlns:a16="http://schemas.microsoft.com/office/drawing/2014/main" id="{5579079A-326E-B0C8-9F40-52C401E5AB41}"/>
            </a:ext>
          </a:extLst>
        </p:cNvPr>
        <p:cNvGrpSpPr/>
        <p:nvPr/>
      </p:nvGrpSpPr>
      <p:grpSpPr>
        <a:xfrm>
          <a:off x="0" y="0"/>
          <a:ext cx="0" cy="0"/>
          <a:chOff x="0" y="0"/>
          <a:chExt cx="0" cy="0"/>
        </a:xfrm>
      </p:grpSpPr>
      <p:sp>
        <p:nvSpPr>
          <p:cNvPr id="9" name="TextBox 8" descr="" title="">
            <a:extLst>
              <a:ext uri="{FF2B5EF4-FFF2-40B4-BE49-F238E27FC236}">
                <a16:creationId xmlns:a16="http://schemas.microsoft.com/office/drawing/2014/main" id="{E5ABE9C3-C83D-26E2-4732-75B4A44C6986}"/>
              </a:ext>
            </a:extLst>
          </p:cNvPr>
          <p:cNvSpPr txBox="1"/>
          <p:nvPr/>
        </p:nvSpPr>
        <p:spPr>
          <a:xfrm>
            <a:off x="318977" y="273980"/>
            <a:ext cx="9146471" cy="689420"/>
          </a:xfrm>
          <a:prstGeom prst="rect">
            <a:avLst/>
          </a:prstGeom>
          <a:noFill/>
          <a:effectLst>
            <a:outerShdw dist="12700" dir="2700000" algn="tl" rotWithShape="0">
              <a:schemeClr val="bg1"/>
            </a:outerShdw>
          </a:effectLst>
        </p:spPr>
        <p:txBody>
          <a:bodyPr wrap="square" lIns="0" tIns="0" rIns="0" bIns="0" rtlCol="0">
            <a:spAutoFit/>
          </a:bodyPr>
          <a:lstStyle>
            <a:defPPr>
              <a:defRPr lang="en-US"/>
            </a:defPPr>
            <a:lvl1pPr>
              <a:lnSpc>
                <a:spcPct val="80000"/>
              </a:lnSpc>
              <a:defRPr sz="4500" spc="-80">
                <a:gradFill flip="none" rotWithShape="1">
                  <a:gsLst>
                    <a:gs pos="0">
                      <a:srgbClr val="FFDC09"/>
                    </a:gs>
                    <a:gs pos="100000">
                      <a:srgbClr val="FF6D2B"/>
                    </a:gs>
                  </a:gsLst>
                  <a:lin ang="2700000" scaled="1"/>
                  <a:tileRect/>
                </a:gradFill>
                <a:latin typeface="Arial Black" panose="020B0A04020102020204" pitchFamily="34" charset="0"/>
                <a:cs typeface="Arial" panose="020B0604020202020204" pitchFamily="34" charset="0"/>
              </a:defRPr>
            </a:lvl1pPr>
          </a:lstStyle>
          <a:p>
            <a:pPr>
              <a:defRPr/>
            </a:pPr>
            <a:r>
              <a:rPr kumimoji="1" lang="en-US" altLang="ko-KR" sz="2800" b="1" spc="-100" dirty="0">
                <a:ln>
                  <a:solidFill>
                    <a:schemeClr val="bg2">
                      <a:alpha val="0"/>
                    </a:schemeClr>
                  </a:solidFill>
                </a:ln>
                <a:solidFill>
                  <a:schemeClr val="accent1">
                    <a:lumMod val="50000"/>
                  </a:schemeClr>
                </a:solidFill>
                <a:latin typeface="Arial Nova" panose="020B0504020202020204" pitchFamily="34" charset="0"/>
                <a:ea typeface="맑은 고딕" panose="020B0503020000020004" pitchFamily="50" charset="-127"/>
                <a:cs typeface="+mn-cs"/>
              </a:rPr>
              <a:t>Enforcement of Foreign Judgments and Arbitral Awards: Recent Korean Court Precedents and Implications </a:t>
            </a:r>
          </a:p>
        </p:txBody>
      </p:sp>
      <p:sp>
        <p:nvSpPr>
          <p:cNvPr id="4" name="TextBox 3" descr="" title="">
            <a:extLst>
              <a:ext uri="{FF2B5EF4-FFF2-40B4-BE49-F238E27FC236}">
                <a16:creationId xmlns:a16="http://schemas.microsoft.com/office/drawing/2014/main" id="{499732C0-1F96-3FB3-CBC9-2A6058C7A0A6}"/>
              </a:ext>
            </a:extLst>
          </p:cNvPr>
          <p:cNvSpPr txBox="1"/>
          <p:nvPr/>
        </p:nvSpPr>
        <p:spPr>
          <a:xfrm>
            <a:off x="1206926" y="2000927"/>
            <a:ext cx="10331040" cy="1815882"/>
          </a:xfrm>
          <a:prstGeom prst="rect">
            <a:avLst/>
          </a:prstGeom>
          <a:noFill/>
        </p:spPr>
        <p:txBody>
          <a:bodyPr wrap="square" rtlCol="0">
            <a:spAutoFit/>
          </a:bodyPr>
          <a:lstStyle/>
          <a:p>
            <a:pPr marL="285750" indent="-285750">
              <a:buClr>
                <a:prstClr val="black">
                  <a:lumMod val="75000"/>
                  <a:lumOff val="25000"/>
                </a:prstClr>
              </a:buClr>
              <a:buSzPct val="80000"/>
              <a:buFont typeface="Arial" panose="020B0604020202020204" pitchFamily="34" charset="0"/>
              <a:buChar char="•"/>
              <a:defRPr/>
            </a:pPr>
            <a:r>
              <a:rPr lang="en-US" altLang="ko-KR" sz="1600" dirty="0">
                <a:latin typeface="Arial Nova" panose="020B0504020202020204" pitchFamily="34" charset="0"/>
              </a:rPr>
              <a:t>“Even if the format or manner of stating the dispositive section of an arbitral award differs somewhat from that of a Korean court judgment, it is desirable that the courts of Korea, as the enforcing jurisdiction, provide legal relief that is equivalent or similar to that available through a final judgment</a:t>
            </a:r>
          </a:p>
          <a:p>
            <a:pPr marL="285750" indent="-285750">
              <a:buClr>
                <a:prstClr val="black">
                  <a:lumMod val="75000"/>
                  <a:lumOff val="25000"/>
                </a:prstClr>
              </a:buClr>
              <a:buSzPct val="80000"/>
              <a:buFont typeface="Arial" panose="020B0604020202020204" pitchFamily="34" charset="0"/>
              <a:buChar char="•"/>
              <a:defRPr/>
            </a:pPr>
            <a:r>
              <a:rPr lang="en-US" altLang="ko-KR" sz="1600" dirty="0">
                <a:latin typeface="Arial Nova" panose="020B0504020202020204" pitchFamily="34" charset="0"/>
              </a:rPr>
              <a:t>Accordingly, if </a:t>
            </a:r>
            <a:r>
              <a:rPr lang="en-US" altLang="ko-KR" sz="1600" u="sng" dirty="0">
                <a:latin typeface="Arial Nova" panose="020B0504020202020204" pitchFamily="34" charset="0"/>
              </a:rPr>
              <a:t>the dispositive section of an </a:t>
            </a:r>
            <a:r>
              <a:rPr lang="en-US" altLang="ko-KR" sz="1600" u="sng" dirty="0">
                <a:solidFill>
                  <a:schemeClr val="accent1">
                    <a:lumMod val="50000"/>
                  </a:schemeClr>
                </a:solidFill>
                <a:latin typeface="Arial Nova" panose="020B0504020202020204" pitchFamily="34" charset="0"/>
              </a:rPr>
              <a:t>arbitral award </a:t>
            </a:r>
            <a:r>
              <a:rPr lang="en-US" altLang="ko-KR" sz="1600" u="sng" dirty="0">
                <a:latin typeface="Arial Nova" panose="020B0504020202020204" pitchFamily="34" charset="0"/>
              </a:rPr>
              <a:t>contains ambiguities or incomplete elements</a:t>
            </a:r>
            <a:r>
              <a:rPr lang="en-US" altLang="ko-KR" sz="1600" dirty="0">
                <a:latin typeface="Arial Nova" panose="020B0504020202020204" pitchFamily="34" charset="0"/>
              </a:rPr>
              <a:t>, </a:t>
            </a:r>
            <a:r>
              <a:rPr lang="en-US" altLang="ko-KR" sz="1600" u="sng" dirty="0">
                <a:latin typeface="Arial Nova" panose="020B0504020202020204" pitchFamily="34" charset="0"/>
              </a:rPr>
              <a:t>but such issues can be clarified by reference to the reasoning portion of the award</a:t>
            </a:r>
            <a:r>
              <a:rPr lang="en-US" altLang="ko-KR" sz="1600" dirty="0">
                <a:latin typeface="Arial Nova" panose="020B0504020202020204" pitchFamily="34" charset="0"/>
              </a:rPr>
              <a:t>, then </a:t>
            </a:r>
            <a:r>
              <a:rPr lang="en-US" altLang="ko-KR" sz="1600" u="sng" dirty="0">
                <a:latin typeface="Arial Nova" panose="020B0504020202020204" pitchFamily="34" charset="0"/>
              </a:rPr>
              <a:t>permitting enforcement by interpreting the dispositive section together with the reasoning to clarify and confirm the content of the award should be regarded as falling within the proper scope of the enforcing court’s authority</a:t>
            </a:r>
            <a:r>
              <a:rPr lang="en-US" altLang="ko-KR" sz="1600" dirty="0">
                <a:latin typeface="Arial Nova" panose="020B0504020202020204" pitchFamily="34" charset="0"/>
              </a:rPr>
              <a:t>.”</a:t>
            </a:r>
          </a:p>
        </p:txBody>
      </p:sp>
      <p:graphicFrame>
        <p:nvGraphicFramePr>
          <p:cNvPr id="5" name="Diagram 4" descr="" title="">
            <a:extLst>
              <a:ext uri="{FF2B5EF4-FFF2-40B4-BE49-F238E27FC236}">
                <a16:creationId xmlns:a16="http://schemas.microsoft.com/office/drawing/2014/main" id="{B3F6CCA8-25CF-A8E2-3CF7-BC6F383F69DD}"/>
              </a:ext>
            </a:extLst>
          </p:cNvPr>
          <p:cNvGraphicFramePr/>
          <p:nvPr>
            <p:extLst>
              <p:ext uri="{D42A27DB-BD31-4B8C-83A1-F6EECF244321}">
                <p14:modId xmlns:p14="http://schemas.microsoft.com/office/powerpoint/2010/main" val="2024917834"/>
              </p:ext>
            </p:extLst>
          </p:nvPr>
        </p:nvGraphicFramePr>
        <p:xfrm>
          <a:off x="1433628" y="1139941"/>
          <a:ext cx="9941442" cy="6463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descr="" title="">
            <a:extLst>
              <a:ext uri="{FF2B5EF4-FFF2-40B4-BE49-F238E27FC236}">
                <a16:creationId xmlns:a16="http://schemas.microsoft.com/office/drawing/2014/main" id="{F2DAF9B4-15BF-612A-801B-C7B40F3CA547}"/>
              </a:ext>
            </a:extLst>
          </p:cNvPr>
          <p:cNvSpPr txBox="1"/>
          <p:nvPr/>
        </p:nvSpPr>
        <p:spPr>
          <a:xfrm>
            <a:off x="1474811" y="5177450"/>
            <a:ext cx="10331040" cy="830997"/>
          </a:xfrm>
          <a:prstGeom prst="rect">
            <a:avLst/>
          </a:prstGeom>
          <a:noFill/>
        </p:spPr>
        <p:txBody>
          <a:bodyPr wrap="square" rtlCol="0">
            <a:spAutoFit/>
          </a:bodyPr>
          <a:lstStyle/>
          <a:p>
            <a:r>
              <a:rPr lang="en-US" sz="1600" dirty="0">
                <a:latin typeface="Arial Nova" panose="020B0504020202020204" pitchFamily="34" charset="0"/>
              </a:rPr>
              <a:t>[</a:t>
            </a:r>
            <a:r>
              <a:rPr lang="en-US" altLang="ko-KR" sz="1600" dirty="0">
                <a:latin typeface="Arial Nova" panose="020B0504020202020204" pitchFamily="34" charset="0"/>
              </a:rPr>
              <a:t>If the contractual obligation that is the subject of an order for specific performance is not sufficiently definite, such that it would be difficult to enforce by way of compulsory enforcement even in the United States as the jurisdiction rendering the </a:t>
            </a:r>
            <a:r>
              <a:rPr lang="en-US" altLang="ko-KR" sz="1600" dirty="0">
                <a:solidFill>
                  <a:schemeClr val="accent5">
                    <a:lumMod val="50000"/>
                  </a:schemeClr>
                </a:solidFill>
                <a:latin typeface="Arial Nova" panose="020B0504020202020204" pitchFamily="34" charset="0"/>
              </a:rPr>
              <a:t>judgment, </a:t>
            </a:r>
            <a:r>
              <a:rPr lang="en-US" altLang="ko-KR" sz="1600" dirty="0">
                <a:latin typeface="Arial Nova" panose="020B0504020202020204" pitchFamily="34" charset="0"/>
              </a:rPr>
              <a:t>then the Korean courts likewise must not grant enforcement.”</a:t>
            </a:r>
            <a:endParaRPr lang="en-US" sz="1600" dirty="0">
              <a:latin typeface="Arial Nova" panose="020B0504020202020204" pitchFamily="34" charset="0"/>
            </a:endParaRPr>
          </a:p>
        </p:txBody>
      </p:sp>
      <p:graphicFrame>
        <p:nvGraphicFramePr>
          <p:cNvPr id="13" name="Diagram 12" descr="" title="">
            <a:extLst>
              <a:ext uri="{FF2B5EF4-FFF2-40B4-BE49-F238E27FC236}">
                <a16:creationId xmlns:a16="http://schemas.microsoft.com/office/drawing/2014/main" id="{812171EE-98B6-21A0-377D-7EF6FCA2E580}"/>
              </a:ext>
            </a:extLst>
          </p:cNvPr>
          <p:cNvGraphicFramePr/>
          <p:nvPr>
            <p:extLst>
              <p:ext uri="{D42A27DB-BD31-4B8C-83A1-F6EECF244321}">
                <p14:modId xmlns:p14="http://schemas.microsoft.com/office/powerpoint/2010/main" val="653638071"/>
              </p:ext>
            </p:extLst>
          </p:nvPr>
        </p:nvGraphicFramePr>
        <p:xfrm>
          <a:off x="1474811" y="4366349"/>
          <a:ext cx="9941442" cy="64633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6" name="Graphic 5" descr="" title="">
            <a:extLst>
              <a:ext uri="{FF2B5EF4-FFF2-40B4-BE49-F238E27FC236}">
                <a16:creationId xmlns:a16="http://schemas.microsoft.com/office/drawing/2014/main" id="{2A593988-76A3-DC5A-A1B5-7CB5AA063C1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14811" y="1188590"/>
            <a:ext cx="720000" cy="720000"/>
          </a:xfrm>
          <a:prstGeom prst="rect">
            <a:avLst/>
          </a:prstGeom>
        </p:spPr>
      </p:pic>
      <p:pic>
        <p:nvPicPr>
          <p:cNvPr id="15" name="Graphic 14" descr="" title="">
            <a:extLst>
              <a:ext uri="{FF2B5EF4-FFF2-40B4-BE49-F238E27FC236}">
                <a16:creationId xmlns:a16="http://schemas.microsoft.com/office/drawing/2014/main" id="{47358C3E-2C20-5101-203D-2ABD38AA9F3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73628" y="4229411"/>
            <a:ext cx="720000" cy="720000"/>
          </a:xfrm>
          <a:prstGeom prst="rect">
            <a:avLst/>
          </a:prstGeom>
        </p:spPr>
      </p:pic>
    </p:spTree>
    <p:extLst>
      <p:ext uri="{BB962C8B-B14F-4D97-AF65-F5344CB8AC3E}">
        <p14:creationId xmlns:p14="http://schemas.microsoft.com/office/powerpoint/2010/main" val="706536244"/>
      </p:ext>
    </p:extLst>
  </p:cSld>
  <p:clrMapOvr>
    <a:masterClrMapping/>
  </p:clrMapOvr>
</p:sld>
</file>

<file path=ppt/slides/slide1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a:extLst>
            <a:ext uri="{FF2B5EF4-FFF2-40B4-BE49-F238E27FC236}">
              <a16:creationId xmlns:a16="http://schemas.microsoft.com/office/drawing/2014/main" id="{D6BC102E-7568-EEC9-7E1D-C8F10FB316A0}"/>
            </a:ext>
          </a:extLst>
        </p:cNvPr>
        <p:cNvGrpSpPr/>
        <p:nvPr/>
      </p:nvGrpSpPr>
      <p:grpSpPr>
        <a:xfrm>
          <a:off x="0" y="0"/>
          <a:ext cx="0" cy="0"/>
          <a:chOff x="0" y="0"/>
          <a:chExt cx="0" cy="0"/>
        </a:xfrm>
      </p:grpSpPr>
      <p:sp>
        <p:nvSpPr>
          <p:cNvPr id="9" name="TextBox 8" descr="" title="">
            <a:extLst>
              <a:ext uri="{FF2B5EF4-FFF2-40B4-BE49-F238E27FC236}">
                <a16:creationId xmlns:a16="http://schemas.microsoft.com/office/drawing/2014/main" id="{B49AFFF9-90FD-FA5F-A176-50DF94C4A5FD}"/>
              </a:ext>
            </a:extLst>
          </p:cNvPr>
          <p:cNvSpPr txBox="1"/>
          <p:nvPr/>
        </p:nvSpPr>
        <p:spPr>
          <a:xfrm>
            <a:off x="318977" y="273980"/>
            <a:ext cx="9146471" cy="689420"/>
          </a:xfrm>
          <a:prstGeom prst="rect">
            <a:avLst/>
          </a:prstGeom>
          <a:noFill/>
          <a:effectLst>
            <a:outerShdw dist="12700" dir="2700000" algn="tl" rotWithShape="0">
              <a:schemeClr val="bg1"/>
            </a:outerShdw>
          </a:effectLst>
        </p:spPr>
        <p:txBody>
          <a:bodyPr wrap="square" lIns="0" tIns="0" rIns="0" bIns="0" rtlCol="0">
            <a:spAutoFit/>
          </a:bodyPr>
          <a:lstStyle>
            <a:defPPr>
              <a:defRPr lang="en-US"/>
            </a:defPPr>
            <a:lvl1pPr>
              <a:lnSpc>
                <a:spcPct val="80000"/>
              </a:lnSpc>
              <a:defRPr sz="4500" spc="-80">
                <a:gradFill flip="none" rotWithShape="1">
                  <a:gsLst>
                    <a:gs pos="0">
                      <a:srgbClr val="FFDC09"/>
                    </a:gs>
                    <a:gs pos="100000">
                      <a:srgbClr val="FF6D2B"/>
                    </a:gs>
                  </a:gsLst>
                  <a:lin ang="2700000" scaled="1"/>
                  <a:tileRect/>
                </a:gradFill>
                <a:latin typeface="Arial Black" panose="020B0A04020102020204" pitchFamily="34" charset="0"/>
                <a:cs typeface="Arial" panose="020B0604020202020204" pitchFamily="34" charset="0"/>
              </a:defRPr>
            </a:lvl1pPr>
          </a:lstStyle>
          <a:p>
            <a:pPr>
              <a:defRPr/>
            </a:pPr>
            <a:r>
              <a:rPr kumimoji="1" lang="en-US" altLang="ko-KR" sz="2800" b="1" spc="-100" dirty="0">
                <a:ln>
                  <a:solidFill>
                    <a:schemeClr val="bg2">
                      <a:alpha val="0"/>
                    </a:schemeClr>
                  </a:solidFill>
                </a:ln>
                <a:solidFill>
                  <a:schemeClr val="accent1">
                    <a:lumMod val="50000"/>
                  </a:schemeClr>
                </a:solidFill>
                <a:latin typeface="Arial Nova" panose="020B0504020202020204" pitchFamily="34" charset="0"/>
                <a:ea typeface="맑은 고딕" panose="020B0503020000020004" pitchFamily="50" charset="-127"/>
                <a:cs typeface="+mn-cs"/>
              </a:rPr>
              <a:t>Enforcement of Foreign Judgments and Arbitral Awards: Recent Korean Court Precedents and Implications </a:t>
            </a:r>
          </a:p>
        </p:txBody>
      </p:sp>
      <p:sp>
        <p:nvSpPr>
          <p:cNvPr id="19" name="Rectangle: Rounded Corners 18" descr="" title="">
            <a:extLst>
              <a:ext uri="{FF2B5EF4-FFF2-40B4-BE49-F238E27FC236}">
                <a16:creationId xmlns:a16="http://schemas.microsoft.com/office/drawing/2014/main" id="{AABAD3F6-52E4-13FA-8082-D2161B42ADDE}"/>
              </a:ext>
            </a:extLst>
          </p:cNvPr>
          <p:cNvSpPr/>
          <p:nvPr/>
        </p:nvSpPr>
        <p:spPr>
          <a:xfrm>
            <a:off x="684028" y="1539121"/>
            <a:ext cx="10823944" cy="3779756"/>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descr="" title="">
            <a:extLst>
              <a:ext uri="{FF2B5EF4-FFF2-40B4-BE49-F238E27FC236}">
                <a16:creationId xmlns:a16="http://schemas.microsoft.com/office/drawing/2014/main" id="{02158BF6-BDB1-111B-92C7-B15331940427}"/>
              </a:ext>
            </a:extLst>
          </p:cNvPr>
          <p:cNvSpPr txBox="1"/>
          <p:nvPr/>
        </p:nvSpPr>
        <p:spPr>
          <a:xfrm>
            <a:off x="865667" y="1967061"/>
            <a:ext cx="10496107" cy="2923877"/>
          </a:xfrm>
          <a:prstGeom prst="rect">
            <a:avLst/>
          </a:prstGeom>
          <a:noFill/>
          <a:ln>
            <a:noFill/>
          </a:ln>
        </p:spPr>
        <p:txBody>
          <a:bodyPr wrap="square" rtlCol="0">
            <a:spAutoFit/>
          </a:bodyPr>
          <a:lstStyle/>
          <a:p>
            <a:pPr lvl="0" algn="ctr"/>
            <a:r>
              <a:rPr lang="en-US" altLang="ko-KR" sz="2000" b="1" dirty="0">
                <a:solidFill>
                  <a:schemeClr val="accent5">
                    <a:lumMod val="50000"/>
                  </a:schemeClr>
                </a:solidFill>
                <a:latin typeface="Arial Nova" panose="020B0504020202020204" pitchFamily="34" charset="0"/>
              </a:rPr>
              <a:t>Implications (Issues to Consider) </a:t>
            </a:r>
          </a:p>
          <a:p>
            <a:pPr lvl="0" algn="ctr"/>
            <a:endParaRPr lang="en-US" altLang="ko-KR" sz="2000" b="1" dirty="0">
              <a:solidFill>
                <a:schemeClr val="accent5">
                  <a:lumMod val="50000"/>
                </a:schemeClr>
              </a:solidFill>
              <a:latin typeface="Arial Nova" panose="020B0504020202020204" pitchFamily="34" charset="0"/>
            </a:endParaRPr>
          </a:p>
          <a:p>
            <a:pPr marL="285750" lvl="0" indent="-285750">
              <a:buFont typeface="Arial" panose="020B0604020202020204" pitchFamily="34" charset="0"/>
              <a:buChar char="•"/>
            </a:pPr>
            <a:r>
              <a:rPr lang="en-US" altLang="ko-KR" dirty="0">
                <a:solidFill>
                  <a:schemeClr val="tx1">
                    <a:lumMod val="50000"/>
                  </a:schemeClr>
                </a:solidFill>
                <a:latin typeface="Arial Nova" panose="020B0504020202020204" pitchFamily="34" charset="0"/>
              </a:rPr>
              <a:t>Importance of precise drafting of the dispositive or operative sections of foreign (i.e., non-Korean) judgments and arbitral awards, taking into account the enforcement stages</a:t>
            </a:r>
          </a:p>
          <a:p>
            <a:pPr marL="285750" lvl="0" indent="-285750">
              <a:buFont typeface="Arial" panose="020B0604020202020204" pitchFamily="34" charset="0"/>
              <a:buChar char="•"/>
            </a:pPr>
            <a:endParaRPr lang="en-US" altLang="ko-KR" dirty="0">
              <a:solidFill>
                <a:schemeClr val="tx1">
                  <a:lumMod val="50000"/>
                </a:schemeClr>
              </a:solidFill>
              <a:latin typeface="Arial Nova" panose="020B0504020202020204" pitchFamily="34" charset="0"/>
            </a:endParaRPr>
          </a:p>
          <a:p>
            <a:pPr lvl="0"/>
            <a:endParaRPr lang="en-US" altLang="ko-KR" dirty="0">
              <a:solidFill>
                <a:schemeClr val="tx1">
                  <a:lumMod val="50000"/>
                </a:schemeClr>
              </a:solidFill>
              <a:latin typeface="Arial Nova" panose="020B0504020202020204" pitchFamily="34" charset="0"/>
            </a:endParaRPr>
          </a:p>
          <a:p>
            <a:pPr marL="285750" lvl="0" indent="-285750">
              <a:buFont typeface="Arial" panose="020B0604020202020204" pitchFamily="34" charset="0"/>
              <a:buChar char="•"/>
            </a:pPr>
            <a:r>
              <a:rPr lang="en-US" altLang="ko-KR" dirty="0">
                <a:solidFill>
                  <a:schemeClr val="tx1">
                    <a:lumMod val="50000"/>
                  </a:schemeClr>
                </a:solidFill>
                <a:latin typeface="Arial Nova" panose="020B0504020202020204" pitchFamily="34" charset="0"/>
              </a:rPr>
              <a:t>Equally important is to have Korean local counsel involved early on in the case to prevent unnecessary disputes at the recognition and enforcement stage from arising (in cases where recognition and enforcement is to take place in Korea)</a:t>
            </a:r>
            <a:endParaRPr lang="en-GB" altLang="ko-KR" spc="-30" dirty="0">
              <a:solidFill>
                <a:schemeClr val="tx1">
                  <a:lumMod val="50000"/>
                </a:schemeClr>
              </a:solidFill>
              <a:latin typeface="Arial Nova" panose="020B05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937696405"/>
      </p:ext>
    </p:extLst>
  </p:cSld>
  <p:clrMapOvr>
    <a:masterClrMapping/>
  </p:clrMapOvr>
</p:sld>
</file>

<file path=ppt/slides/slide1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a:extLst>
            <a:ext uri="{FF2B5EF4-FFF2-40B4-BE49-F238E27FC236}">
              <a16:creationId xmlns:a16="http://schemas.microsoft.com/office/drawing/2014/main" id="{207F46BA-03B8-6AC1-A3B1-E3941EECBDF1}"/>
            </a:ext>
          </a:extLst>
        </p:cNvPr>
        <p:cNvGrpSpPr/>
        <p:nvPr/>
      </p:nvGrpSpPr>
      <p:grpSpPr>
        <a:xfrm>
          <a:off x="0" y="0"/>
          <a:ext cx="0" cy="0"/>
          <a:chOff x="0" y="0"/>
          <a:chExt cx="0" cy="0"/>
        </a:xfrm>
      </p:grpSpPr>
      <p:pic>
        <p:nvPicPr>
          <p:cNvPr id="1026" name="Picture 2" descr="" title="">
            <a:extLst>
              <a:ext uri="{FF2B5EF4-FFF2-40B4-BE49-F238E27FC236}">
                <a16:creationId xmlns:a16="http://schemas.microsoft.com/office/drawing/2014/main" id="{D548EF88-46B3-FAF3-6E7E-4D81304DA7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261" y="84083"/>
            <a:ext cx="2520184" cy="1440105"/>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16" descr="" title="">
            <a:extLst>
              <a:ext uri="{FF2B5EF4-FFF2-40B4-BE49-F238E27FC236}">
                <a16:creationId xmlns:a16="http://schemas.microsoft.com/office/drawing/2014/main" id="{9980CB2C-4358-ED0A-3818-D238D1CCBF64}"/>
              </a:ext>
            </a:extLst>
          </p:cNvPr>
          <p:cNvSpPr>
            <a:spLocks/>
          </p:cNvSpPr>
          <p:nvPr/>
        </p:nvSpPr>
        <p:spPr bwMode="auto">
          <a:xfrm>
            <a:off x="6544189" y="6306116"/>
            <a:ext cx="7865492" cy="520354"/>
          </a:xfrm>
          <a:prstGeom prst="roundRect">
            <a:avLst>
              <a:gd name="adj" fmla="val 50000"/>
            </a:avLst>
          </a:prstGeom>
          <a:noFill/>
          <a:ln>
            <a:noFill/>
          </a:ln>
        </p:spPr>
        <p:style>
          <a:lnRef idx="0">
            <a:scrgbClr r="0" g="0" b="0"/>
          </a:lnRef>
          <a:fillRef idx="0">
            <a:scrgbClr r="0" g="0" b="0"/>
          </a:fillRef>
          <a:effectRef idx="0">
            <a:scrgbClr r="0" g="0" b="0"/>
          </a:effectRef>
          <a:fontRef idx="minor">
            <a:schemeClr val="dk1"/>
          </a:fontRef>
        </p:style>
        <p:txBody>
          <a:bodyPr vert="horz" wrap="square" lIns="91440" tIns="54000" rIns="91440" bIns="45720" numCol="1" anchor="t" anchorCtr="0" compatLnSpc="1">
            <a:prstTxWarp prst="textNoShape">
              <a:avLst/>
            </a:prstTxWarp>
          </a:bodyPr>
          <a:lstStyle/>
          <a:p>
            <a:pPr algn="ctr" defTabSz="914400">
              <a:defRPr/>
            </a:pPr>
            <a:r>
              <a:rPr lang="en-US" altLang="ko-KR" kern="0" spc="-20" dirty="0">
                <a:solidFill>
                  <a:schemeClr val="accent5">
                    <a:lumMod val="50000"/>
                  </a:schemeClr>
                </a:solidFill>
                <a:latin typeface="Arial" panose="020B0604020202020204" pitchFamily="34" charset="0"/>
                <a:ea typeface="맑은 고딕" panose="02000903000000020004" pitchFamily="2" charset="-127"/>
                <a:cs typeface="Arial" panose="020B0604020202020204" pitchFamily="34" charset="0"/>
              </a:rPr>
              <a:t>IAKL 2025 Annual Conference</a:t>
            </a:r>
          </a:p>
        </p:txBody>
      </p:sp>
      <p:sp>
        <p:nvSpPr>
          <p:cNvPr id="2" name="Rectangle: Rounded Corners 1" descr="" title="">
            <a:extLst>
              <a:ext uri="{FF2B5EF4-FFF2-40B4-BE49-F238E27FC236}">
                <a16:creationId xmlns:a16="http://schemas.microsoft.com/office/drawing/2014/main" id="{F0831C1C-74AF-C040-C3DE-97237648AB85}"/>
              </a:ext>
            </a:extLst>
          </p:cNvPr>
          <p:cNvSpPr/>
          <p:nvPr/>
        </p:nvSpPr>
        <p:spPr>
          <a:xfrm>
            <a:off x="2357694" y="1852448"/>
            <a:ext cx="7476613" cy="3153104"/>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descr="" title="">
            <a:extLst>
              <a:ext uri="{FF2B5EF4-FFF2-40B4-BE49-F238E27FC236}">
                <a16:creationId xmlns:a16="http://schemas.microsoft.com/office/drawing/2014/main" id="{921F07ED-48A5-3F91-41BD-95ABBC6184DB}"/>
              </a:ext>
            </a:extLst>
          </p:cNvPr>
          <p:cNvSpPr txBox="1"/>
          <p:nvPr/>
        </p:nvSpPr>
        <p:spPr>
          <a:xfrm>
            <a:off x="3448332" y="2690336"/>
            <a:ext cx="5295335" cy="1477328"/>
          </a:xfrm>
          <a:prstGeom prst="rect">
            <a:avLst/>
          </a:prstGeom>
          <a:noFill/>
          <a:ln w="9525" cap="rnd"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lIns="0" tIns="0" rIns="0" bIns="0" rtlCol="0">
            <a:spAutoFit/>
          </a:bodyPr>
          <a:lstStyle>
            <a:defPPr>
              <a:defRPr lang="en-US"/>
            </a:defPPr>
            <a:lvl1pPr>
              <a:lnSpc>
                <a:spcPct val="80000"/>
              </a:lnSpc>
              <a:defRPr sz="4500" spc="-80">
                <a:gradFill flip="none" rotWithShape="1">
                  <a:gsLst>
                    <a:gs pos="0">
                      <a:srgbClr val="FF9C32"/>
                    </a:gs>
                    <a:gs pos="100000">
                      <a:srgbClr val="FF582B"/>
                    </a:gs>
                  </a:gsLst>
                  <a:lin ang="2700000" scaled="1"/>
                  <a:tileRect/>
                </a:gradFill>
                <a:latin typeface="Arial Black" panose="020B0A04020102020204" pitchFamily="34" charset="0"/>
                <a:cs typeface="Arial" panose="020B0604020202020204" pitchFamily="34" charset="0"/>
              </a:defRPr>
            </a:lvl1pPr>
          </a:lstStyle>
          <a:p>
            <a:pPr algn="ctr">
              <a:lnSpc>
                <a:spcPct val="100000"/>
              </a:lnSpc>
              <a:spcAft>
                <a:spcPts val="1200"/>
              </a:spcAft>
            </a:pPr>
            <a:r>
              <a:rPr lang="en-US" altLang="ko-KR" sz="9600" b="1" dirty="0">
                <a:solidFill>
                  <a:schemeClr val="accent1">
                    <a:lumMod val="50000"/>
                  </a:schemeClr>
                </a:solidFill>
                <a:latin typeface="Arial Nova" panose="020B0504020202020204" pitchFamily="34" charset="0"/>
              </a:rPr>
              <a:t>Q&amp;A</a:t>
            </a:r>
            <a:endParaRPr lang="en-US" altLang="ko-KR" sz="8800" spc="-250" dirty="0">
              <a:solidFill>
                <a:schemeClr val="accent1">
                  <a:lumMod val="50000"/>
                </a:schemeClr>
              </a:solidFill>
              <a:latin typeface="Arial Nova" panose="020B0504020202020204" pitchFamily="34" charset="0"/>
              <a:ea typeface="맑은 고딕" panose="020B0703030302020204" pitchFamily="34" charset="-127"/>
            </a:endParaRPr>
          </a:p>
        </p:txBody>
      </p:sp>
    </p:spTree>
    <p:extLst>
      <p:ext uri="{BB962C8B-B14F-4D97-AF65-F5344CB8AC3E}">
        <p14:creationId xmlns:p14="http://schemas.microsoft.com/office/powerpoint/2010/main" val="2290235761"/>
      </p:ext>
    </p:extLst>
  </p:cSld>
  <p:clrMapOvr>
    <a:masterClrMapping/>
  </p:clrMapOvr>
</p:sld>
</file>

<file path=ppt/slides/slide1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a:extLst>
            <a:ext uri="{FF2B5EF4-FFF2-40B4-BE49-F238E27FC236}">
              <a16:creationId xmlns:a16="http://schemas.microsoft.com/office/drawing/2014/main" id="{56BB7050-5308-58AF-12DF-17118410B587}"/>
            </a:ext>
          </a:extLst>
        </p:cNvPr>
        <p:cNvGrpSpPr/>
        <p:nvPr/>
      </p:nvGrpSpPr>
      <p:grpSpPr>
        <a:xfrm>
          <a:off x="0" y="0"/>
          <a:ext cx="0" cy="0"/>
          <a:chOff x="0" y="0"/>
          <a:chExt cx="0" cy="0"/>
        </a:xfrm>
      </p:grpSpPr>
      <p:pic>
        <p:nvPicPr>
          <p:cNvPr id="1026" name="Picture 2" descr="" title="">
            <a:extLst>
              <a:ext uri="{FF2B5EF4-FFF2-40B4-BE49-F238E27FC236}">
                <a16:creationId xmlns:a16="http://schemas.microsoft.com/office/drawing/2014/main" id="{BDF7C720-776C-722F-013C-8A9A0EE20C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261" y="84083"/>
            <a:ext cx="2520184" cy="1440105"/>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16" descr="" title="">
            <a:extLst>
              <a:ext uri="{FF2B5EF4-FFF2-40B4-BE49-F238E27FC236}">
                <a16:creationId xmlns:a16="http://schemas.microsoft.com/office/drawing/2014/main" id="{7F956703-3EC0-541D-47FE-737361949DFD}"/>
              </a:ext>
            </a:extLst>
          </p:cNvPr>
          <p:cNvSpPr>
            <a:spLocks/>
          </p:cNvSpPr>
          <p:nvPr/>
        </p:nvSpPr>
        <p:spPr bwMode="auto">
          <a:xfrm>
            <a:off x="6544189" y="6306116"/>
            <a:ext cx="7865492" cy="520354"/>
          </a:xfrm>
          <a:prstGeom prst="roundRect">
            <a:avLst>
              <a:gd name="adj" fmla="val 50000"/>
            </a:avLst>
          </a:prstGeom>
          <a:noFill/>
          <a:ln>
            <a:noFill/>
          </a:ln>
        </p:spPr>
        <p:style>
          <a:lnRef idx="0">
            <a:scrgbClr r="0" g="0" b="0"/>
          </a:lnRef>
          <a:fillRef idx="0">
            <a:scrgbClr r="0" g="0" b="0"/>
          </a:fillRef>
          <a:effectRef idx="0">
            <a:scrgbClr r="0" g="0" b="0"/>
          </a:effectRef>
          <a:fontRef idx="minor">
            <a:schemeClr val="dk1"/>
          </a:fontRef>
        </p:style>
        <p:txBody>
          <a:bodyPr vert="horz" wrap="square" lIns="91440" tIns="54000" rIns="91440" bIns="45720" numCol="1" anchor="t" anchorCtr="0" compatLnSpc="1">
            <a:prstTxWarp prst="textNoShape">
              <a:avLst/>
            </a:prstTxWarp>
          </a:bodyPr>
          <a:lstStyle/>
          <a:p>
            <a:pPr algn="ctr" defTabSz="914400">
              <a:defRPr/>
            </a:pPr>
            <a:r>
              <a:rPr lang="en-US" altLang="ko-KR" kern="0" spc="-20" dirty="0">
                <a:solidFill>
                  <a:schemeClr val="accent5">
                    <a:lumMod val="50000"/>
                  </a:schemeClr>
                </a:solidFill>
                <a:latin typeface="Arial" panose="020B0604020202020204" pitchFamily="34" charset="0"/>
                <a:ea typeface="맑은 고딕" panose="02000903000000020004" pitchFamily="2" charset="-127"/>
                <a:cs typeface="Arial" panose="020B0604020202020204" pitchFamily="34" charset="0"/>
              </a:rPr>
              <a:t>IAKL 2025 Annual Conference</a:t>
            </a:r>
          </a:p>
        </p:txBody>
      </p:sp>
      <p:sp>
        <p:nvSpPr>
          <p:cNvPr id="2" name="Rectangle: Rounded Corners 1" descr="" title="">
            <a:extLst>
              <a:ext uri="{FF2B5EF4-FFF2-40B4-BE49-F238E27FC236}">
                <a16:creationId xmlns:a16="http://schemas.microsoft.com/office/drawing/2014/main" id="{D424C5C5-C5AB-0712-7C98-9090157DBE65}"/>
              </a:ext>
            </a:extLst>
          </p:cNvPr>
          <p:cNvSpPr/>
          <p:nvPr/>
        </p:nvSpPr>
        <p:spPr>
          <a:xfrm>
            <a:off x="2357693" y="1978572"/>
            <a:ext cx="7476613" cy="3153104"/>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descr="" title="">
            <a:extLst>
              <a:ext uri="{FF2B5EF4-FFF2-40B4-BE49-F238E27FC236}">
                <a16:creationId xmlns:a16="http://schemas.microsoft.com/office/drawing/2014/main" id="{4503008F-96D9-8A02-3289-E96066161639}"/>
              </a:ext>
            </a:extLst>
          </p:cNvPr>
          <p:cNvSpPr txBox="1"/>
          <p:nvPr/>
        </p:nvSpPr>
        <p:spPr>
          <a:xfrm>
            <a:off x="3385270" y="2690336"/>
            <a:ext cx="5295335" cy="1477328"/>
          </a:xfrm>
          <a:prstGeom prst="rect">
            <a:avLst/>
          </a:prstGeom>
          <a:noFill/>
          <a:ln w="9525" cap="rnd"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lIns="0" tIns="0" rIns="0" bIns="0" rtlCol="0">
            <a:spAutoFit/>
          </a:bodyPr>
          <a:lstStyle>
            <a:defPPr>
              <a:defRPr lang="en-US"/>
            </a:defPPr>
            <a:lvl1pPr>
              <a:lnSpc>
                <a:spcPct val="80000"/>
              </a:lnSpc>
              <a:defRPr sz="4500" spc="-80">
                <a:gradFill flip="none" rotWithShape="1">
                  <a:gsLst>
                    <a:gs pos="0">
                      <a:srgbClr val="FF9C32"/>
                    </a:gs>
                    <a:gs pos="100000">
                      <a:srgbClr val="FF582B"/>
                    </a:gs>
                  </a:gsLst>
                  <a:lin ang="2700000" scaled="1"/>
                  <a:tileRect/>
                </a:gradFill>
                <a:latin typeface="Arial Black" panose="020B0A04020102020204" pitchFamily="34" charset="0"/>
                <a:cs typeface="Arial" panose="020B0604020202020204" pitchFamily="34" charset="0"/>
              </a:defRPr>
            </a:lvl1pPr>
          </a:lstStyle>
          <a:p>
            <a:pPr algn="ctr">
              <a:lnSpc>
                <a:spcPct val="100000"/>
              </a:lnSpc>
              <a:spcAft>
                <a:spcPts val="1200"/>
              </a:spcAft>
            </a:pPr>
            <a:r>
              <a:rPr lang="en-US" altLang="ko-KR" sz="9600" b="1" dirty="0">
                <a:solidFill>
                  <a:schemeClr val="accent1">
                    <a:lumMod val="50000"/>
                  </a:schemeClr>
                </a:solidFill>
                <a:latin typeface="Arial Nova" panose="020B0504020202020204" pitchFamily="34" charset="0"/>
              </a:rPr>
              <a:t> </a:t>
            </a:r>
            <a:r>
              <a:rPr lang="en-US" altLang="ko-KR" sz="8000" b="1" dirty="0">
                <a:solidFill>
                  <a:schemeClr val="accent1">
                    <a:lumMod val="50000"/>
                  </a:schemeClr>
                </a:solidFill>
                <a:latin typeface="Arial Nova" panose="020B0504020202020204" pitchFamily="34" charset="0"/>
              </a:rPr>
              <a:t>Thank you </a:t>
            </a:r>
            <a:endParaRPr lang="en-US" altLang="ko-KR" sz="6000" spc="-250" dirty="0">
              <a:solidFill>
                <a:schemeClr val="accent1">
                  <a:lumMod val="50000"/>
                </a:schemeClr>
              </a:solidFill>
              <a:latin typeface="Arial Nova" panose="020B0504020202020204" pitchFamily="34" charset="0"/>
              <a:ea typeface="맑은 고딕" panose="020B0703030302020204" pitchFamily="34" charset="-127"/>
            </a:endParaRPr>
          </a:p>
        </p:txBody>
      </p:sp>
    </p:spTree>
    <p:extLst>
      <p:ext uri="{BB962C8B-B14F-4D97-AF65-F5344CB8AC3E}">
        <p14:creationId xmlns:p14="http://schemas.microsoft.com/office/powerpoint/2010/main" val="2978521327"/>
      </p:ext>
    </p:extLst>
  </p:cSld>
  <p:clrMapOvr>
    <a:masterClrMapping/>
  </p:clrMapOvr>
</p:sld>
</file>

<file path=ppt/slides/slide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grpSp>
        <p:nvGrpSpPr>
          <p:cNvPr id="17" name="Group 16" descr="" title="">
            <a:extLst>
              <a:ext uri="{FF2B5EF4-FFF2-40B4-BE49-F238E27FC236}">
                <a16:creationId xmlns:a16="http://schemas.microsoft.com/office/drawing/2014/main" id="{6ED033F0-C3B7-70D8-3ACD-8AFD7C1030E9}"/>
              </a:ext>
            </a:extLst>
          </p:cNvPr>
          <p:cNvGrpSpPr/>
          <p:nvPr/>
        </p:nvGrpSpPr>
        <p:grpSpPr>
          <a:xfrm>
            <a:off x="123053" y="1809946"/>
            <a:ext cx="2294682" cy="3423281"/>
            <a:chOff x="685800" y="1344168"/>
            <a:chExt cx="2093976" cy="3253745"/>
          </a:xfrm>
        </p:grpSpPr>
        <p:sp>
          <p:nvSpPr>
            <p:cNvPr id="13" name="Rectangle: Rounded Corners 12" descr="" title="">
              <a:extLst>
                <a:ext uri="{FF2B5EF4-FFF2-40B4-BE49-F238E27FC236}">
                  <a16:creationId xmlns:a16="http://schemas.microsoft.com/office/drawing/2014/main" id="{D6BBF87E-604A-14BC-F96B-D71F44E73327}"/>
                </a:ext>
              </a:extLst>
            </p:cNvPr>
            <p:cNvSpPr/>
            <p:nvPr/>
          </p:nvSpPr>
          <p:spPr>
            <a:xfrm>
              <a:off x="685800" y="1344168"/>
              <a:ext cx="2093976" cy="3253745"/>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그림 개체 틀 6" descr="" title="">
              <a:extLst>
                <a:ext uri="{FF2B5EF4-FFF2-40B4-BE49-F238E27FC236}">
                  <a16:creationId xmlns:a16="http://schemas.microsoft.com/office/drawing/2014/main" id="{0F8DBDB2-76BE-D403-4F1C-050C8BA82EEB}"/>
                </a:ext>
              </a:extLst>
            </p:cNvPr>
            <p:cNvPicPr>
              <a:picLocks noChangeAspect="1"/>
            </p:cNvPicPr>
            <p:nvPr/>
          </p:nvPicPr>
          <p:blipFill>
            <a:blip r:embed="rId2">
              <a:extLst>
                <a:ext uri="{28A0092B-C50C-407E-A947-70E740481C1C}">
                  <a14:useLocalDpi xmlns:a14="http://schemas.microsoft.com/office/drawing/2010/main" val="0"/>
                </a:ext>
              </a:extLst>
            </a:blip>
            <a:srcRect l="7895" r="7895"/>
            <a:stretch>
              <a:fillRect/>
            </a:stretch>
          </p:blipFill>
          <p:spPr>
            <a:xfrm>
              <a:off x="1016605" y="1587071"/>
              <a:ext cx="1432365" cy="1808926"/>
            </a:xfrm>
            <a:prstGeom prst="roundRect">
              <a:avLst>
                <a:gd name="adj" fmla="val 13262"/>
              </a:avLst>
            </a:prstGeom>
          </p:spPr>
        </p:pic>
        <p:sp>
          <p:nvSpPr>
            <p:cNvPr id="16" name="TextBox 15" descr="" title="">
              <a:extLst>
                <a:ext uri="{FF2B5EF4-FFF2-40B4-BE49-F238E27FC236}">
                  <a16:creationId xmlns:a16="http://schemas.microsoft.com/office/drawing/2014/main" id="{0E5B59D0-A816-05D3-C79F-3B0B0AAC236A}"/>
                </a:ext>
              </a:extLst>
            </p:cNvPr>
            <p:cNvSpPr txBox="1"/>
            <p:nvPr/>
          </p:nvSpPr>
          <p:spPr>
            <a:xfrm>
              <a:off x="773477" y="3578284"/>
              <a:ext cx="1918619" cy="923330"/>
            </a:xfrm>
            <a:prstGeom prst="rect">
              <a:avLst/>
            </a:prstGeom>
            <a:noFill/>
          </p:spPr>
          <p:txBody>
            <a:bodyPr wrap="square" rtlCol="0">
              <a:spAutoFit/>
            </a:bodyPr>
            <a:lstStyle/>
            <a:p>
              <a:pPr algn="ctr"/>
              <a:r>
                <a:rPr lang="en-US" altLang="ko-KR" b="1" spc="-150" dirty="0">
                  <a:solidFill>
                    <a:srgbClr val="3E4A6C"/>
                  </a:solidFill>
                  <a:cs typeface="맑은 고딕" panose="02000903000000020004" pitchFamily="2" charset="-127"/>
                </a:rPr>
                <a:t>Robin J. Baik</a:t>
              </a:r>
            </a:p>
            <a:p>
              <a:pPr algn="ctr"/>
              <a:r>
                <a:rPr lang="en-US" altLang="ko-KR" b="1" spc="-150" dirty="0">
                  <a:solidFill>
                    <a:srgbClr val="3E4A6C"/>
                  </a:solidFill>
                  <a:cs typeface="맑은 고딕" panose="02000903000000020004" pitchFamily="2" charset="-127"/>
                </a:rPr>
                <a:t>Kobre &amp; Kim</a:t>
              </a:r>
            </a:p>
            <a:p>
              <a:pPr algn="ctr"/>
              <a:r>
                <a:rPr lang="en-US" b="1" spc="-150" dirty="0">
                  <a:solidFill>
                    <a:srgbClr val="3E4A6C"/>
                  </a:solidFill>
                </a:rPr>
                <a:t>(Seoul)</a:t>
              </a:r>
              <a:endParaRPr lang="en-GB" dirty="0"/>
            </a:p>
          </p:txBody>
        </p:sp>
      </p:grpSp>
      <p:grpSp>
        <p:nvGrpSpPr>
          <p:cNvPr id="18" name="Group 17" descr="" title="">
            <a:extLst>
              <a:ext uri="{FF2B5EF4-FFF2-40B4-BE49-F238E27FC236}">
                <a16:creationId xmlns:a16="http://schemas.microsoft.com/office/drawing/2014/main" id="{1B8443AA-7D75-4B7D-8BF8-DAAD307CC9B1}"/>
              </a:ext>
            </a:extLst>
          </p:cNvPr>
          <p:cNvGrpSpPr/>
          <p:nvPr/>
        </p:nvGrpSpPr>
        <p:grpSpPr>
          <a:xfrm>
            <a:off x="2513816" y="1809946"/>
            <a:ext cx="2067599" cy="3542425"/>
            <a:chOff x="685800" y="1344168"/>
            <a:chExt cx="2093976" cy="3434445"/>
          </a:xfrm>
        </p:grpSpPr>
        <p:sp>
          <p:nvSpPr>
            <p:cNvPr id="19" name="Rectangle: Rounded Corners 18" descr="" title="">
              <a:extLst>
                <a:ext uri="{FF2B5EF4-FFF2-40B4-BE49-F238E27FC236}">
                  <a16:creationId xmlns:a16="http://schemas.microsoft.com/office/drawing/2014/main" id="{B681A724-458D-A62E-D275-24423ABEB666}"/>
                </a:ext>
              </a:extLst>
            </p:cNvPr>
            <p:cNvSpPr/>
            <p:nvPr/>
          </p:nvSpPr>
          <p:spPr>
            <a:xfrm>
              <a:off x="685800" y="1344168"/>
              <a:ext cx="2093976" cy="3253745"/>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descr="" title="">
              <a:extLst>
                <a:ext uri="{FF2B5EF4-FFF2-40B4-BE49-F238E27FC236}">
                  <a16:creationId xmlns:a16="http://schemas.microsoft.com/office/drawing/2014/main" id="{FD989584-B77E-F19B-3F98-1B25A958B491}"/>
                </a:ext>
              </a:extLst>
            </p:cNvPr>
            <p:cNvSpPr txBox="1"/>
            <p:nvPr/>
          </p:nvSpPr>
          <p:spPr>
            <a:xfrm>
              <a:off x="773477" y="3578284"/>
              <a:ext cx="1918619" cy="1200329"/>
            </a:xfrm>
            <a:prstGeom prst="rect">
              <a:avLst/>
            </a:prstGeom>
            <a:noFill/>
          </p:spPr>
          <p:txBody>
            <a:bodyPr wrap="square" rtlCol="0">
              <a:spAutoFit/>
            </a:bodyPr>
            <a:lstStyle/>
            <a:p>
              <a:pPr algn="ctr"/>
              <a:r>
                <a:rPr lang="en-US" altLang="ko-KR" b="1" spc="-150" dirty="0">
                  <a:solidFill>
                    <a:srgbClr val="3E4A6C"/>
                  </a:solidFill>
                  <a:latin typeface="맑은 고딕" panose="020B0503020000020004" pitchFamily="50" charset="-127"/>
                  <a:cs typeface="맑은 고딕" panose="02000903000000020004" pitchFamily="2" charset="-127"/>
                </a:rPr>
                <a:t>Brian W. Song</a:t>
              </a:r>
            </a:p>
            <a:p>
              <a:pPr algn="ctr"/>
              <a:r>
                <a:rPr lang="en-US" altLang="ko-KR" b="1" spc="-150" dirty="0">
                  <a:solidFill>
                    <a:srgbClr val="3E4A6C"/>
                  </a:solidFill>
                  <a:latin typeface="맑은 고딕" panose="020B0503020000020004" pitchFamily="50" charset="-127"/>
                  <a:cs typeface="맑은 고딕" panose="02000903000000020004" pitchFamily="2" charset="-127"/>
                </a:rPr>
                <a:t>Baker Hostetler (New York)</a:t>
              </a:r>
              <a:endParaRPr lang="en-US" altLang="ko-KR" sz="1400" spc="-150" dirty="0">
                <a:solidFill>
                  <a:srgbClr val="3E4A6C"/>
                </a:solidFill>
                <a:cs typeface="맑은 고딕" panose="02000903000000020004" pitchFamily="2" charset="-127"/>
              </a:endParaRPr>
            </a:p>
            <a:p>
              <a:pPr algn="ctr"/>
              <a:endParaRPr lang="en-GB" dirty="0"/>
            </a:p>
          </p:txBody>
        </p:sp>
      </p:grpSp>
      <p:sp>
        <p:nvSpPr>
          <p:cNvPr id="28" name="Rectangle: Rounded Corners 27" descr="" title="">
            <a:extLst>
              <a:ext uri="{FF2B5EF4-FFF2-40B4-BE49-F238E27FC236}">
                <a16:creationId xmlns:a16="http://schemas.microsoft.com/office/drawing/2014/main" id="{29BE3781-A5A6-2D16-951B-BF84FB619B89}"/>
              </a:ext>
            </a:extLst>
          </p:cNvPr>
          <p:cNvSpPr/>
          <p:nvPr/>
        </p:nvSpPr>
        <p:spPr>
          <a:xfrm>
            <a:off x="4636799" y="1809945"/>
            <a:ext cx="2348952" cy="342328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descr="" title="">
            <a:extLst>
              <a:ext uri="{FF2B5EF4-FFF2-40B4-BE49-F238E27FC236}">
                <a16:creationId xmlns:a16="http://schemas.microsoft.com/office/drawing/2014/main" id="{E90BC6F3-ED2A-796D-14CF-EFFC2C8B1E36}"/>
              </a:ext>
            </a:extLst>
          </p:cNvPr>
          <p:cNvSpPr/>
          <p:nvPr/>
        </p:nvSpPr>
        <p:spPr>
          <a:xfrm>
            <a:off x="9213456" y="1862130"/>
            <a:ext cx="2093976" cy="3253745"/>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descr="" title="">
            <a:extLst>
              <a:ext uri="{FF2B5EF4-FFF2-40B4-BE49-F238E27FC236}">
                <a16:creationId xmlns:a16="http://schemas.microsoft.com/office/drawing/2014/main" id="{4A1FCB7B-CD9E-0752-7F11-ED24C6A28845}"/>
              </a:ext>
            </a:extLst>
          </p:cNvPr>
          <p:cNvSpPr/>
          <p:nvPr/>
        </p:nvSpPr>
        <p:spPr>
          <a:xfrm>
            <a:off x="7073428" y="1861095"/>
            <a:ext cx="2093976" cy="3253745"/>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descr="" title="">
            <a:extLst>
              <a:ext uri="{FF2B5EF4-FFF2-40B4-BE49-F238E27FC236}">
                <a16:creationId xmlns:a16="http://schemas.microsoft.com/office/drawing/2014/main" id="{B15A5E3C-E286-4911-6328-267160BAFAF4}"/>
              </a:ext>
            </a:extLst>
          </p:cNvPr>
          <p:cNvSpPr>
            <a:spLocks noGrp="1"/>
          </p:cNvSpPr>
          <p:nvPr>
            <p:ph type="title"/>
          </p:nvPr>
        </p:nvSpPr>
        <p:spPr>
          <a:xfrm>
            <a:off x="265854" y="629746"/>
            <a:ext cx="10803964" cy="453223"/>
          </a:xfrm>
        </p:spPr>
        <p:txBody>
          <a:bodyPr>
            <a:normAutofit fontScale="90000"/>
          </a:bodyPr>
          <a:lstStyle/>
          <a:p>
            <a:r>
              <a:rPr lang="en-US" altLang="ko-KR" sz="3600" dirty="0">
                <a:solidFill>
                  <a:schemeClr val="accent1">
                    <a:lumMod val="50000"/>
                  </a:schemeClr>
                </a:solidFill>
                <a:latin typeface="Arial Nova" panose="020B0504020202020204" pitchFamily="34" charset="0"/>
              </a:rPr>
              <a:t>Moderator</a:t>
            </a:r>
            <a:r>
              <a:rPr lang="ko-KR" altLang="en-US" sz="3600" dirty="0">
                <a:solidFill>
                  <a:schemeClr val="accent1">
                    <a:lumMod val="50000"/>
                  </a:schemeClr>
                </a:solidFill>
                <a:latin typeface="Arial Nova" panose="020B0504020202020204" pitchFamily="34" charset="0"/>
              </a:rPr>
              <a:t> </a:t>
            </a:r>
            <a:r>
              <a:rPr lang="en-US" altLang="ko-KR" sz="3600" dirty="0">
                <a:solidFill>
                  <a:schemeClr val="accent1">
                    <a:lumMod val="50000"/>
                  </a:schemeClr>
                </a:solidFill>
                <a:latin typeface="Arial Nova" panose="020B0504020202020204" pitchFamily="34" charset="0"/>
              </a:rPr>
              <a:t>and</a:t>
            </a:r>
            <a:r>
              <a:rPr lang="ko-KR" altLang="en-US" sz="3600" dirty="0">
                <a:solidFill>
                  <a:schemeClr val="accent1">
                    <a:lumMod val="50000"/>
                  </a:schemeClr>
                </a:solidFill>
                <a:latin typeface="Arial Nova" panose="020B0504020202020204" pitchFamily="34" charset="0"/>
              </a:rPr>
              <a:t> </a:t>
            </a:r>
            <a:r>
              <a:rPr lang="en-US" altLang="ko-KR" sz="3600" dirty="0">
                <a:solidFill>
                  <a:schemeClr val="accent1">
                    <a:lumMod val="50000"/>
                  </a:schemeClr>
                </a:solidFill>
                <a:latin typeface="Arial Nova" panose="020B0504020202020204" pitchFamily="34" charset="0"/>
              </a:rPr>
              <a:t>Panelists</a:t>
            </a:r>
            <a:br>
              <a:rPr lang="en-US" altLang="ko-KR" dirty="0">
                <a:solidFill>
                  <a:schemeClr val="accent1">
                    <a:lumMod val="50000"/>
                  </a:schemeClr>
                </a:solidFill>
                <a:latin typeface="Arial Nova" panose="020B0504020202020204" pitchFamily="34" charset="0"/>
              </a:rPr>
            </a:br>
            <a:endParaRPr lang="en-GB" dirty="0"/>
          </a:p>
        </p:txBody>
      </p:sp>
      <p:sp>
        <p:nvSpPr>
          <p:cNvPr id="4" name="Slide Number Placeholder 3" descr="" title="">
            <a:extLst>
              <a:ext uri="{FF2B5EF4-FFF2-40B4-BE49-F238E27FC236}">
                <a16:creationId xmlns:a16="http://schemas.microsoft.com/office/drawing/2014/main" id="{52A68DA5-E61F-9191-6153-4AA9AC624F37}"/>
              </a:ext>
            </a:extLst>
          </p:cNvPr>
          <p:cNvSpPr>
            <a:spLocks noGrp="1"/>
          </p:cNvSpPr>
          <p:nvPr>
            <p:ph type="sldNum" sz="quarter" idx="12"/>
          </p:nvPr>
        </p:nvSpPr>
        <p:spPr/>
        <p:txBody>
          <a:bodyPr/>
          <a:lstStyle/>
          <a:p>
            <a:fld id="{BB51B926-8BB0-43C8-90EC-E35010E09D47}" type="slidenum">
              <a:rPr lang="en-US" smtClean="0"/>
              <a:pPr/>
              <a:t>2</a:t>
            </a:fld>
            <a:endParaRPr lang="en-US" dirty="0"/>
          </a:p>
        </p:txBody>
      </p:sp>
      <p:pic>
        <p:nvPicPr>
          <p:cNvPr id="10" name="그림 개체 틀 3" descr="" title="">
            <a:extLst>
              <a:ext uri="{FF2B5EF4-FFF2-40B4-BE49-F238E27FC236}">
                <a16:creationId xmlns:a16="http://schemas.microsoft.com/office/drawing/2014/main" id="{8A8BF404-A76D-8B9C-8FBC-01C181B9E65B}"/>
              </a:ext>
            </a:extLst>
          </p:cNvPr>
          <p:cNvPicPr>
            <a:picLocks noChangeAspect="1"/>
          </p:cNvPicPr>
          <p:nvPr/>
        </p:nvPicPr>
        <p:blipFill>
          <a:blip r:embed="rId3" cstate="print">
            <a:extLst>
              <a:ext uri="{28A0092B-C50C-407E-A947-70E740481C1C}">
                <a14:useLocalDpi xmlns:a14="http://schemas.microsoft.com/office/drawing/2010/main" val="0"/>
              </a:ext>
            </a:extLst>
          </a:blip>
          <a:srcRect l="207" r="207"/>
          <a:stretch>
            <a:fillRect/>
          </a:stretch>
        </p:blipFill>
        <p:spPr>
          <a:xfrm>
            <a:off x="5003161" y="2065505"/>
            <a:ext cx="1688168" cy="1656000"/>
          </a:xfrm>
          <a:prstGeom prst="roundRect">
            <a:avLst>
              <a:gd name="adj" fmla="val 13262"/>
            </a:avLst>
          </a:prstGeom>
        </p:spPr>
      </p:pic>
      <p:pic>
        <p:nvPicPr>
          <p:cNvPr id="11" name="그림 개체 틀 2" descr="" title="">
            <a:extLst>
              <a:ext uri="{FF2B5EF4-FFF2-40B4-BE49-F238E27FC236}">
                <a16:creationId xmlns:a16="http://schemas.microsoft.com/office/drawing/2014/main" id="{5328289B-CA2E-5150-32BA-AAE4D74063B1}"/>
              </a:ext>
            </a:extLst>
          </p:cNvPr>
          <p:cNvPicPr>
            <a:picLocks noChangeAspect="1"/>
          </p:cNvPicPr>
          <p:nvPr/>
        </p:nvPicPr>
        <p:blipFill>
          <a:blip r:embed="rId4" cstate="print">
            <a:extLst>
              <a:ext uri="{28A0092B-C50C-407E-A947-70E740481C1C}">
                <a14:useLocalDpi xmlns:a14="http://schemas.microsoft.com/office/drawing/2010/main" val="0"/>
              </a:ext>
            </a:extLst>
          </a:blip>
          <a:srcRect t="17192" b="17192"/>
          <a:stretch/>
        </p:blipFill>
        <p:spPr>
          <a:xfrm>
            <a:off x="7288143" y="2094610"/>
            <a:ext cx="1688165" cy="1656000"/>
          </a:xfrm>
          <a:prstGeom prst="roundRect">
            <a:avLst>
              <a:gd name="adj" fmla="val 13262"/>
            </a:avLst>
          </a:prstGeom>
        </p:spPr>
      </p:pic>
      <p:pic>
        <p:nvPicPr>
          <p:cNvPr id="12" name="그림 개체 틀 14" descr="" title="">
            <a:extLst>
              <a:ext uri="{FF2B5EF4-FFF2-40B4-BE49-F238E27FC236}">
                <a16:creationId xmlns:a16="http://schemas.microsoft.com/office/drawing/2014/main" id="{BB2CD12B-DB5C-8B02-C7FD-9058386F27AC}"/>
              </a:ext>
            </a:extLst>
          </p:cNvPr>
          <p:cNvPicPr>
            <a:picLocks noChangeAspect="1"/>
          </p:cNvPicPr>
          <p:nvPr/>
        </p:nvPicPr>
        <p:blipFill>
          <a:blip r:embed="rId5" cstate="print">
            <a:extLst>
              <a:ext uri="{28A0092B-C50C-407E-A947-70E740481C1C}">
                <a14:useLocalDpi xmlns:a14="http://schemas.microsoft.com/office/drawing/2010/main" val="0"/>
              </a:ext>
            </a:extLst>
          </a:blip>
          <a:srcRect t="11166" b="11166"/>
          <a:stretch/>
        </p:blipFill>
        <p:spPr>
          <a:xfrm>
            <a:off x="9488469" y="2094610"/>
            <a:ext cx="1688165" cy="1656000"/>
          </a:xfrm>
          <a:prstGeom prst="roundRect">
            <a:avLst>
              <a:gd name="adj" fmla="val 13262"/>
            </a:avLst>
          </a:prstGeom>
        </p:spPr>
      </p:pic>
      <p:pic>
        <p:nvPicPr>
          <p:cNvPr id="9" name="그림 개체 틀 20" descr="" title="">
            <a:extLst>
              <a:ext uri="{FF2B5EF4-FFF2-40B4-BE49-F238E27FC236}">
                <a16:creationId xmlns:a16="http://schemas.microsoft.com/office/drawing/2014/main" id="{06D3BC38-A4A9-DDEC-DE8C-884D8DB02317}"/>
              </a:ext>
            </a:extLst>
          </p:cNvPr>
          <p:cNvPicPr>
            <a:picLocks noChangeAspect="1"/>
          </p:cNvPicPr>
          <p:nvPr/>
        </p:nvPicPr>
        <p:blipFill>
          <a:blip r:embed="rId6" cstate="print">
            <a:extLst>
              <a:ext uri="{28A0092B-C50C-407E-A947-70E740481C1C}">
                <a14:useLocalDpi xmlns:a14="http://schemas.microsoft.com/office/drawing/2010/main" val="0"/>
              </a:ext>
            </a:extLst>
          </a:blip>
          <a:srcRect l="4057" r="4057"/>
          <a:stretch/>
        </p:blipFill>
        <p:spPr>
          <a:xfrm>
            <a:off x="2703531" y="2144499"/>
            <a:ext cx="1688165" cy="1640637"/>
          </a:xfrm>
          <a:prstGeom prst="roundRect">
            <a:avLst>
              <a:gd name="adj" fmla="val 13262"/>
            </a:avLst>
          </a:prstGeom>
        </p:spPr>
      </p:pic>
      <p:sp>
        <p:nvSpPr>
          <p:cNvPr id="31" name="TextBox 30" descr="" title="">
            <a:extLst>
              <a:ext uri="{FF2B5EF4-FFF2-40B4-BE49-F238E27FC236}">
                <a16:creationId xmlns:a16="http://schemas.microsoft.com/office/drawing/2014/main" id="{4EFB7406-1CF7-C547-8009-D208A9810DAA}"/>
              </a:ext>
            </a:extLst>
          </p:cNvPr>
          <p:cNvSpPr txBox="1"/>
          <p:nvPr/>
        </p:nvSpPr>
        <p:spPr>
          <a:xfrm>
            <a:off x="4887936" y="4035045"/>
            <a:ext cx="1918619" cy="1200329"/>
          </a:xfrm>
          <a:prstGeom prst="rect">
            <a:avLst/>
          </a:prstGeom>
          <a:noFill/>
        </p:spPr>
        <p:txBody>
          <a:bodyPr wrap="square" rtlCol="0">
            <a:spAutoFit/>
          </a:bodyPr>
          <a:lstStyle/>
          <a:p>
            <a:pPr algn="ctr"/>
            <a:r>
              <a:rPr lang="en-US" altLang="ko-KR" b="1" spc="-150" dirty="0">
                <a:solidFill>
                  <a:srgbClr val="3E4A6C"/>
                </a:solidFill>
                <a:latin typeface="맑은 고딕" panose="020B0503020000020004" pitchFamily="50" charset="-127"/>
                <a:cs typeface="맑은 고딕" panose="02000903000000020004" pitchFamily="2" charset="-127"/>
              </a:rPr>
              <a:t>Jared Kok</a:t>
            </a:r>
          </a:p>
          <a:p>
            <a:pPr algn="ctr"/>
            <a:r>
              <a:rPr lang="en-US" altLang="ko-KR" b="1" spc="-150" dirty="0">
                <a:solidFill>
                  <a:srgbClr val="3E4A6C"/>
                </a:solidFill>
                <a:latin typeface="맑은 고딕" panose="020B0503020000020004" pitchFamily="50" charset="-127"/>
                <a:cs typeface="맑은 고딕" panose="02000903000000020004" pitchFamily="2" charset="-127"/>
              </a:rPr>
              <a:t>Rajah &amp; Tann</a:t>
            </a:r>
          </a:p>
          <a:p>
            <a:pPr algn="ctr"/>
            <a:r>
              <a:rPr lang="en-US" altLang="ko-KR" b="1" spc="-150" dirty="0">
                <a:solidFill>
                  <a:srgbClr val="3E4A6C"/>
                </a:solidFill>
                <a:latin typeface="맑은 고딕" panose="020B0503020000020004" pitchFamily="50" charset="-127"/>
                <a:cs typeface="맑은 고딕" panose="02000903000000020004" pitchFamily="2" charset="-127"/>
              </a:rPr>
              <a:t>(Singapore)</a:t>
            </a:r>
            <a:endParaRPr lang="en-US" altLang="ko-KR" spc="-150" dirty="0">
              <a:solidFill>
                <a:srgbClr val="3E4A6C"/>
              </a:solidFill>
              <a:cs typeface="맑은 고딕" panose="02000903000000020004" pitchFamily="2" charset="-127"/>
            </a:endParaRPr>
          </a:p>
          <a:p>
            <a:pPr algn="ctr"/>
            <a:endParaRPr lang="en-GB" dirty="0"/>
          </a:p>
        </p:txBody>
      </p:sp>
      <p:sp>
        <p:nvSpPr>
          <p:cNvPr id="32" name="TextBox 31" descr="" title="">
            <a:extLst>
              <a:ext uri="{FF2B5EF4-FFF2-40B4-BE49-F238E27FC236}">
                <a16:creationId xmlns:a16="http://schemas.microsoft.com/office/drawing/2014/main" id="{5AF25E9E-1FC5-531E-0FB9-5099834084A5}"/>
              </a:ext>
            </a:extLst>
          </p:cNvPr>
          <p:cNvSpPr txBox="1"/>
          <p:nvPr/>
        </p:nvSpPr>
        <p:spPr>
          <a:xfrm>
            <a:off x="7172915" y="4004266"/>
            <a:ext cx="1918619" cy="1200329"/>
          </a:xfrm>
          <a:prstGeom prst="rect">
            <a:avLst/>
          </a:prstGeom>
          <a:noFill/>
        </p:spPr>
        <p:txBody>
          <a:bodyPr wrap="square" rtlCol="0">
            <a:spAutoFit/>
          </a:bodyPr>
          <a:lstStyle/>
          <a:p>
            <a:pPr algn="ctr"/>
            <a:r>
              <a:rPr lang="en-US" altLang="ko-KR" b="1" spc="-150" dirty="0">
                <a:solidFill>
                  <a:srgbClr val="3E4A6C"/>
                </a:solidFill>
                <a:latin typeface="맑은 고딕" panose="020B0503020000020004" pitchFamily="50" charset="-127"/>
                <a:ea typeface="맑은 고딕" panose="020B0503020000020004" pitchFamily="50" charset="-127"/>
                <a:cs typeface="맑은 고딕" panose="02000903000000020004" pitchFamily="2" charset="-127"/>
              </a:rPr>
              <a:t>Myung-Ahn Kim</a:t>
            </a:r>
          </a:p>
          <a:p>
            <a:pPr algn="ctr"/>
            <a:r>
              <a:rPr lang="en-US" altLang="ko-KR" b="1" spc="-150" dirty="0">
                <a:solidFill>
                  <a:srgbClr val="3E4A6C"/>
                </a:solidFill>
                <a:latin typeface="맑은 고딕" panose="020B0503020000020004" pitchFamily="50" charset="-127"/>
                <a:ea typeface="맑은 고딕" panose="020B0503020000020004" pitchFamily="50" charset="-127"/>
                <a:cs typeface="맑은 고딕" panose="02000903000000020004" pitchFamily="2" charset="-127"/>
              </a:rPr>
              <a:t>Yoon &amp; Yang </a:t>
            </a:r>
            <a:r>
              <a:rPr lang="en-US" altLang="ko-KR" b="1" spc="-150" dirty="0">
                <a:solidFill>
                  <a:srgbClr val="3E4A6C"/>
                </a:solidFill>
                <a:latin typeface="맑은 고딕" panose="020B0503020000020004" pitchFamily="50" charset="-127"/>
                <a:cs typeface="맑은 고딕" panose="02000903000000020004" pitchFamily="2" charset="-127"/>
              </a:rPr>
              <a:t>(</a:t>
            </a:r>
            <a:r>
              <a:rPr lang="en-US" altLang="ko-KR" b="1" spc="-150" dirty="0">
                <a:solidFill>
                  <a:srgbClr val="3E4A6C"/>
                </a:solidFill>
                <a:latin typeface="맑은 고딕" panose="020B0503020000020004" pitchFamily="50" charset="-127"/>
                <a:ea typeface="맑은 고딕" panose="020B0503020000020004" pitchFamily="50" charset="-127"/>
                <a:cs typeface="맑은 고딕" panose="02000903000000020004" pitchFamily="2" charset="-127"/>
              </a:rPr>
              <a:t>Seoul)</a:t>
            </a:r>
            <a:endParaRPr lang="en-US" altLang="ko-KR" sz="1400" spc="-150" dirty="0">
              <a:solidFill>
                <a:srgbClr val="3E4A6C"/>
              </a:solidFill>
              <a:cs typeface="맑은 고딕" panose="02000903000000020004" pitchFamily="2" charset="-127"/>
            </a:endParaRPr>
          </a:p>
          <a:p>
            <a:pPr algn="ctr"/>
            <a:endParaRPr lang="en-GB" dirty="0"/>
          </a:p>
        </p:txBody>
      </p:sp>
      <p:sp>
        <p:nvSpPr>
          <p:cNvPr id="33" name="TextBox 32" descr="" title="">
            <a:extLst>
              <a:ext uri="{FF2B5EF4-FFF2-40B4-BE49-F238E27FC236}">
                <a16:creationId xmlns:a16="http://schemas.microsoft.com/office/drawing/2014/main" id="{2D7E98DC-0F60-0EC0-5588-52B860541FDE}"/>
              </a:ext>
            </a:extLst>
          </p:cNvPr>
          <p:cNvSpPr txBox="1"/>
          <p:nvPr/>
        </p:nvSpPr>
        <p:spPr>
          <a:xfrm>
            <a:off x="9289326" y="3983090"/>
            <a:ext cx="1918619" cy="1200329"/>
          </a:xfrm>
          <a:prstGeom prst="rect">
            <a:avLst/>
          </a:prstGeom>
          <a:noFill/>
        </p:spPr>
        <p:txBody>
          <a:bodyPr wrap="square" rtlCol="0">
            <a:spAutoFit/>
          </a:bodyPr>
          <a:lstStyle/>
          <a:p>
            <a:pPr algn="ctr"/>
            <a:r>
              <a:rPr lang="en-US" altLang="ko-KR" b="1" spc="-150" dirty="0">
                <a:solidFill>
                  <a:srgbClr val="3E4A6C"/>
                </a:solidFill>
                <a:latin typeface="맑은 고딕" panose="020B0503020000020004" pitchFamily="50" charset="-127"/>
                <a:cs typeface="맑은 고딕" panose="02000903000000020004" pitchFamily="2" charset="-127"/>
              </a:rPr>
              <a:t>Jin-uk Kim </a:t>
            </a:r>
          </a:p>
          <a:p>
            <a:pPr algn="ctr"/>
            <a:r>
              <a:rPr lang="en-US" altLang="ko-KR" b="1" spc="-150" dirty="0">
                <a:solidFill>
                  <a:srgbClr val="3E4A6C"/>
                </a:solidFill>
                <a:latin typeface="맑은 고딕" panose="020B0503020000020004" pitchFamily="50" charset="-127"/>
                <a:cs typeface="맑은 고딕" panose="02000903000000020004" pitchFamily="2" charset="-127"/>
              </a:rPr>
              <a:t>Lee &amp; Ko</a:t>
            </a:r>
          </a:p>
          <a:p>
            <a:pPr algn="ctr"/>
            <a:r>
              <a:rPr lang="en-US" altLang="ko-KR" b="1" spc="-150" dirty="0">
                <a:solidFill>
                  <a:srgbClr val="3E4A6C"/>
                </a:solidFill>
                <a:latin typeface="맑은 고딕" panose="020B0503020000020004" pitchFamily="50" charset="-127"/>
                <a:cs typeface="맑은 고딕" panose="02000903000000020004" pitchFamily="2" charset="-127"/>
              </a:rPr>
              <a:t>(</a:t>
            </a:r>
            <a:r>
              <a:rPr lang="en-US" altLang="ko-KR" b="1" spc="-150" dirty="0">
                <a:solidFill>
                  <a:srgbClr val="3E4A6C"/>
                </a:solidFill>
                <a:latin typeface="맑은 고딕" panose="020B0503020000020004" pitchFamily="50" charset="-127"/>
                <a:ea typeface="맑은 고딕" panose="020B0503020000020004" pitchFamily="50" charset="-127"/>
                <a:cs typeface="맑은 고딕" panose="02000903000000020004" pitchFamily="2" charset="-127"/>
              </a:rPr>
              <a:t>Seoul)</a:t>
            </a:r>
            <a:endParaRPr lang="en-US" altLang="ko-KR" sz="1400" spc="-150" dirty="0">
              <a:solidFill>
                <a:srgbClr val="3E4A6C"/>
              </a:solidFill>
              <a:cs typeface="맑은 고딕" panose="02000903000000020004" pitchFamily="2" charset="-127"/>
            </a:endParaRPr>
          </a:p>
          <a:p>
            <a:pPr algn="ctr"/>
            <a:endParaRPr lang="en-GB" dirty="0"/>
          </a:p>
        </p:txBody>
      </p:sp>
    </p:spTree>
    <p:extLst>
      <p:ext uri="{BB962C8B-B14F-4D97-AF65-F5344CB8AC3E}">
        <p14:creationId xmlns:p14="http://schemas.microsoft.com/office/powerpoint/2010/main" val="456575009"/>
      </p:ext>
    </p:extLst>
  </p:cSld>
  <p:clrMapOvr>
    <a:masterClrMapping/>
  </p:clrMapOvr>
</p:sld>
</file>

<file path=ppt/slides/slide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18" name="Title 17" descr="" title="">
            <a:extLst>
              <a:ext uri="{FF2B5EF4-FFF2-40B4-BE49-F238E27FC236}">
                <a16:creationId xmlns:a16="http://schemas.microsoft.com/office/drawing/2014/main" id="{C14FE123-0004-2384-DCAE-4455C760D9BD}"/>
              </a:ext>
            </a:extLst>
          </p:cNvPr>
          <p:cNvSpPr>
            <a:spLocks noGrp="1"/>
          </p:cNvSpPr>
          <p:nvPr>
            <p:ph type="title"/>
          </p:nvPr>
        </p:nvSpPr>
        <p:spPr>
          <a:xfrm>
            <a:off x="647476" y="2923999"/>
            <a:ext cx="2812543" cy="710964"/>
          </a:xfrm>
        </p:spPr>
        <p:txBody>
          <a:bodyPr vert="horz">
            <a:normAutofit fontScale="90000"/>
          </a:bodyPr>
          <a:lstStyle/>
          <a:p>
            <a:r>
              <a:rPr lang="en-US" sz="4400" dirty="0">
                <a:solidFill>
                  <a:schemeClr val="accent1">
                    <a:lumMod val="50000"/>
                  </a:schemeClr>
                </a:solidFill>
              </a:rPr>
              <a:t>Agenda</a:t>
            </a:r>
            <a:endParaRPr lang="en-US" dirty="0">
              <a:solidFill>
                <a:schemeClr val="accent1">
                  <a:lumMod val="50000"/>
                </a:schemeClr>
              </a:solidFill>
            </a:endParaRPr>
          </a:p>
        </p:txBody>
      </p:sp>
      <p:sp>
        <p:nvSpPr>
          <p:cNvPr id="3" name="Slide Number Placeholder 2" descr="" title="">
            <a:extLst>
              <a:ext uri="{FF2B5EF4-FFF2-40B4-BE49-F238E27FC236}">
                <a16:creationId xmlns:a16="http://schemas.microsoft.com/office/drawing/2014/main" id="{2DBA92F2-40E4-5C68-2EF4-47F73A6EA39E}"/>
              </a:ext>
            </a:extLst>
          </p:cNvPr>
          <p:cNvSpPr>
            <a:spLocks noGrp="1"/>
          </p:cNvSpPr>
          <p:nvPr>
            <p:ph type="sldNum" sz="quarter" idx="4294967295"/>
          </p:nvPr>
        </p:nvSpPr>
        <p:spPr>
          <a:xfrm>
            <a:off x="11765898" y="6613566"/>
            <a:ext cx="56106" cy="123111"/>
          </a:xfrm>
        </p:spPr>
        <p:txBody>
          <a:bodyPr/>
          <a:lstStyle/>
          <a:p>
            <a:fld id="{096069B9-BB78-45EE-A327-B5E08C3C1DB1}" type="slidenum">
              <a:rPr lang="en-IN" smtClean="0"/>
              <a:pPr/>
              <a:t>3</a:t>
            </a:fld>
            <a:endParaRPr lang="en-IN" dirty="0"/>
          </a:p>
        </p:txBody>
      </p:sp>
      <p:sp>
        <p:nvSpPr>
          <p:cNvPr id="25" name="Content Placeholder 24" descr="" title="">
            <a:extLst>
              <a:ext uri="{FF2B5EF4-FFF2-40B4-BE49-F238E27FC236}">
                <a16:creationId xmlns:a16="http://schemas.microsoft.com/office/drawing/2014/main" id="{D1C808B7-FAE5-2FB4-E03F-B0C74E4153C0}"/>
              </a:ext>
            </a:extLst>
          </p:cNvPr>
          <p:cNvSpPr>
            <a:spLocks noGrp="1"/>
          </p:cNvSpPr>
          <p:nvPr>
            <p:ph sz="quarter" idx="16"/>
          </p:nvPr>
        </p:nvSpPr>
        <p:spPr/>
        <p:txBody>
          <a:bodyPr>
            <a:normAutofit/>
          </a:bodyPr>
          <a:lstStyle/>
          <a:p>
            <a:r>
              <a:rPr lang="en-US" altLang="ko-KR" sz="2400" b="1" spc="-100" dirty="0">
                <a:latin typeface="Arial Nova" panose="020B0504020202020204" pitchFamily="34" charset="0"/>
                <a:ea typeface="맑은 고딕" panose="020B0503020000020004" pitchFamily="50" charset="-127"/>
              </a:rPr>
              <a:t>Litigation</a:t>
            </a:r>
            <a:r>
              <a:rPr lang="ko-KR" altLang="en-US" sz="2400" b="1" spc="-100" dirty="0">
                <a:latin typeface="Arial Nova" panose="020B0504020202020204" pitchFamily="34" charset="0"/>
                <a:ea typeface="맑은 고딕" panose="020B0503020000020004" pitchFamily="50" charset="-127"/>
              </a:rPr>
              <a:t> </a:t>
            </a:r>
            <a:r>
              <a:rPr lang="en-US" altLang="ko-KR" sz="2400" b="1" spc="-100" dirty="0">
                <a:latin typeface="Arial Nova" panose="020B0504020202020204" pitchFamily="34" charset="0"/>
                <a:ea typeface="맑은 고딕" panose="020B0503020000020004" pitchFamily="50" charset="-127"/>
              </a:rPr>
              <a:t>Costs – Practical Considerations</a:t>
            </a:r>
          </a:p>
        </p:txBody>
      </p:sp>
      <p:sp>
        <p:nvSpPr>
          <p:cNvPr id="27" name="Content Placeholder 26" descr="" title="">
            <a:extLst>
              <a:ext uri="{FF2B5EF4-FFF2-40B4-BE49-F238E27FC236}">
                <a16:creationId xmlns:a16="http://schemas.microsoft.com/office/drawing/2014/main" id="{1C45FFB7-2AB0-B358-C8D9-632E0399F6B2}"/>
              </a:ext>
            </a:extLst>
          </p:cNvPr>
          <p:cNvSpPr>
            <a:spLocks noGrp="1"/>
          </p:cNvSpPr>
          <p:nvPr>
            <p:ph sz="quarter" idx="18"/>
          </p:nvPr>
        </p:nvSpPr>
        <p:spPr>
          <a:xfrm>
            <a:off x="4327986" y="3527281"/>
            <a:ext cx="7643297" cy="918156"/>
          </a:xfrm>
        </p:spPr>
        <p:txBody>
          <a:bodyPr>
            <a:normAutofit/>
          </a:bodyPr>
          <a:lstStyle/>
          <a:p>
            <a:r>
              <a:rPr lang="en-US" altLang="ko-KR" sz="2200" b="1" dirty="0">
                <a:latin typeface="Arial Nova" panose="020B0504020202020204" pitchFamily="34" charset="0"/>
                <a:ea typeface="맑은 고딕" panose="020B0503020000020004" pitchFamily="50" charset="-127"/>
              </a:rPr>
              <a:t>Enhancing Efficiency &amp; Enforceability </a:t>
            </a:r>
            <a:r>
              <a:rPr lang="en-US" altLang="ko-KR" sz="2200" b="1" dirty="0">
                <a:latin typeface="Arial Nova" panose="020B0504020202020204" pitchFamily="34" charset="0"/>
              </a:rPr>
              <a:t>in </a:t>
            </a:r>
            <a:r>
              <a:rPr lang="en-US" altLang="ko-KR" sz="2200" b="1" dirty="0">
                <a:latin typeface="Arial Nova" panose="020B0504020202020204" pitchFamily="34" charset="0"/>
                <a:ea typeface="맑은 고딕" panose="020B0503020000020004" pitchFamily="50" charset="-127"/>
              </a:rPr>
              <a:t>Cross-Border Litigation and Arbitration</a:t>
            </a:r>
          </a:p>
        </p:txBody>
      </p:sp>
      <p:sp>
        <p:nvSpPr>
          <p:cNvPr id="19" name="Content Placeholder 18" descr="" title="">
            <a:extLst>
              <a:ext uri="{FF2B5EF4-FFF2-40B4-BE49-F238E27FC236}">
                <a16:creationId xmlns:a16="http://schemas.microsoft.com/office/drawing/2014/main" id="{A9CF5C76-9B2B-0AA1-17F0-AF6EAB45F10C}"/>
              </a:ext>
            </a:extLst>
          </p:cNvPr>
          <p:cNvSpPr>
            <a:spLocks noGrp="1"/>
          </p:cNvSpPr>
          <p:nvPr>
            <p:ph sz="quarter" idx="25"/>
          </p:nvPr>
        </p:nvSpPr>
        <p:spPr/>
        <p:txBody>
          <a:bodyPr>
            <a:normAutofit/>
          </a:bodyPr>
          <a:lstStyle/>
          <a:p>
            <a:r>
              <a:rPr lang="en-US" dirty="0"/>
              <a:t>1</a:t>
            </a:r>
          </a:p>
        </p:txBody>
      </p:sp>
      <p:sp>
        <p:nvSpPr>
          <p:cNvPr id="20" name="Content Placeholder 19" descr="" title="">
            <a:extLst>
              <a:ext uri="{FF2B5EF4-FFF2-40B4-BE49-F238E27FC236}">
                <a16:creationId xmlns:a16="http://schemas.microsoft.com/office/drawing/2014/main" id="{1C3BCA9E-6FF8-230F-A60C-8FBA44584CAB}"/>
              </a:ext>
            </a:extLst>
          </p:cNvPr>
          <p:cNvSpPr>
            <a:spLocks noGrp="1"/>
          </p:cNvSpPr>
          <p:nvPr>
            <p:ph sz="quarter" idx="26"/>
          </p:nvPr>
        </p:nvSpPr>
        <p:spPr/>
        <p:txBody>
          <a:bodyPr>
            <a:normAutofit/>
          </a:bodyPr>
          <a:lstStyle/>
          <a:p>
            <a:r>
              <a:rPr lang="en-US" dirty="0"/>
              <a:t>2</a:t>
            </a:r>
          </a:p>
        </p:txBody>
      </p:sp>
      <p:sp>
        <p:nvSpPr>
          <p:cNvPr id="21" name="Content Placeholder 20" descr="" title="">
            <a:extLst>
              <a:ext uri="{FF2B5EF4-FFF2-40B4-BE49-F238E27FC236}">
                <a16:creationId xmlns:a16="http://schemas.microsoft.com/office/drawing/2014/main" id="{CB94A7FD-CF77-D2CB-94F2-71B1C31AA965}"/>
              </a:ext>
            </a:extLst>
          </p:cNvPr>
          <p:cNvSpPr>
            <a:spLocks noGrp="1"/>
          </p:cNvSpPr>
          <p:nvPr>
            <p:ph sz="quarter" idx="27"/>
          </p:nvPr>
        </p:nvSpPr>
        <p:spPr/>
        <p:txBody>
          <a:bodyPr>
            <a:normAutofit/>
          </a:bodyPr>
          <a:lstStyle/>
          <a:p>
            <a:r>
              <a:rPr lang="en-US" dirty="0"/>
              <a:t>3</a:t>
            </a:r>
          </a:p>
        </p:txBody>
      </p:sp>
      <p:sp>
        <p:nvSpPr>
          <p:cNvPr id="22" name="Content Placeholder 21" descr="" title="">
            <a:extLst>
              <a:ext uri="{FF2B5EF4-FFF2-40B4-BE49-F238E27FC236}">
                <a16:creationId xmlns:a16="http://schemas.microsoft.com/office/drawing/2014/main" id="{A67553CC-CDD4-BE23-06E0-02393E9FB6DD}"/>
              </a:ext>
            </a:extLst>
          </p:cNvPr>
          <p:cNvSpPr>
            <a:spLocks noGrp="1"/>
          </p:cNvSpPr>
          <p:nvPr>
            <p:ph sz="quarter" idx="28"/>
          </p:nvPr>
        </p:nvSpPr>
        <p:spPr/>
        <p:txBody>
          <a:bodyPr>
            <a:normAutofit/>
          </a:bodyPr>
          <a:lstStyle/>
          <a:p>
            <a:r>
              <a:rPr lang="en-US" dirty="0"/>
              <a:t>4</a:t>
            </a:r>
          </a:p>
        </p:txBody>
      </p:sp>
      <p:sp>
        <p:nvSpPr>
          <p:cNvPr id="5" name="Content Placeholder 26" descr="" title="">
            <a:extLst>
              <a:ext uri="{FF2B5EF4-FFF2-40B4-BE49-F238E27FC236}">
                <a16:creationId xmlns:a16="http://schemas.microsoft.com/office/drawing/2014/main" id="{58C23B38-2EBF-3EF8-D7CC-B05013751A32}"/>
              </a:ext>
            </a:extLst>
          </p:cNvPr>
          <p:cNvSpPr txBox="1">
            <a:spLocks/>
          </p:cNvSpPr>
          <p:nvPr/>
        </p:nvSpPr>
        <p:spPr>
          <a:xfrm>
            <a:off x="4327986" y="2416349"/>
            <a:ext cx="7643297" cy="918156"/>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j-lt"/>
                <a:ea typeface="Verdana" panose="020B0604030504040204" pitchFamily="34" charset="0"/>
                <a:cs typeface="Arial" panose="020B0604020202020204" pitchFamily="34" charset="0"/>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맑은 고딕" panose="020B0503020000020004" pitchFamily="50" charset="-127"/>
                <a:ea typeface="맑은 고딕" panose="020B0503020000020004" pitchFamily="50" charset="-127"/>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맑은 고딕" panose="020B0503020000020004" pitchFamily="50" charset="-127"/>
                <a:ea typeface="맑은 고딕" panose="020B0503020000020004" pitchFamily="50" charset="-127"/>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맑은 고딕" panose="020B0503020000020004" pitchFamily="50" charset="-127"/>
                <a:ea typeface="맑은 고딕" panose="020B0503020000020004" pitchFamily="50" charset="-127"/>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맑은 고딕" panose="020B0503020000020004" pitchFamily="50" charset="-127"/>
                <a:ea typeface="맑은 고딕" panose="020B0503020000020004" pitchFamily="50" charset="-127"/>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1" dirty="0">
                <a:latin typeface="Arial Nova" panose="020B0504020202020204" pitchFamily="34" charset="0"/>
              </a:rPr>
              <a:t>Anticipating Practical </a:t>
            </a:r>
            <a:r>
              <a:rPr lang="en-US" sz="2200" b="1">
                <a:latin typeface="Arial Nova" panose="020B0504020202020204" pitchFamily="34" charset="0"/>
              </a:rPr>
              <a:t>Challenges – Pending </a:t>
            </a:r>
            <a:r>
              <a:rPr lang="en-US" sz="2200" b="1" dirty="0">
                <a:latin typeface="Arial Nova" panose="020B0504020202020204" pitchFamily="34" charset="0"/>
              </a:rPr>
              <a:t>Dispute Resolution</a:t>
            </a:r>
          </a:p>
        </p:txBody>
      </p:sp>
      <p:sp>
        <p:nvSpPr>
          <p:cNvPr id="6" name="Content Placeholder 26" descr="" title="">
            <a:extLst>
              <a:ext uri="{FF2B5EF4-FFF2-40B4-BE49-F238E27FC236}">
                <a16:creationId xmlns:a16="http://schemas.microsoft.com/office/drawing/2014/main" id="{42461FB5-5EED-E502-2D3D-807510FEE437}"/>
              </a:ext>
            </a:extLst>
          </p:cNvPr>
          <p:cNvSpPr txBox="1">
            <a:spLocks/>
          </p:cNvSpPr>
          <p:nvPr/>
        </p:nvSpPr>
        <p:spPr>
          <a:xfrm>
            <a:off x="4327985" y="4676468"/>
            <a:ext cx="7864015" cy="1064720"/>
          </a:xfrm>
          <a:prstGeom prst="rect">
            <a:avLst/>
          </a:prstGeom>
        </p:spPr>
        <p:txBody>
          <a:bodyPr vert="horz" lIns="91440" tIns="45720" rIns="91440" bIns="45720" rtlCol="0">
            <a:normAutofit fontScale="92500"/>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j-lt"/>
                <a:ea typeface="Verdana" panose="020B0604030504040204" pitchFamily="34" charset="0"/>
                <a:cs typeface="Arial" panose="020B0604020202020204" pitchFamily="34" charset="0"/>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맑은 고딕" panose="020B0503020000020004" pitchFamily="50" charset="-127"/>
                <a:ea typeface="맑은 고딕" panose="020B0503020000020004" pitchFamily="50" charset="-127"/>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맑은 고딕" panose="020B0503020000020004" pitchFamily="50" charset="-127"/>
                <a:ea typeface="맑은 고딕" panose="020B0503020000020004" pitchFamily="50" charset="-127"/>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맑은 고딕" panose="020B0503020000020004" pitchFamily="50" charset="-127"/>
                <a:ea typeface="맑은 고딕" panose="020B0503020000020004" pitchFamily="50" charset="-127"/>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맑은 고딕" panose="020B0503020000020004" pitchFamily="50" charset="-127"/>
                <a:ea typeface="맑은 고딕" panose="020B0503020000020004" pitchFamily="50" charset="-127"/>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sz="2400" b="1" dirty="0">
                <a:latin typeface="Arial Nova" panose="020B0504020202020204" pitchFamily="34" charset="0"/>
                <a:ea typeface="맑은 고딕" panose="020B0503020000020004" pitchFamily="50" charset="-127"/>
              </a:rPr>
              <a:t>Enforcement of Foreign Judgments and Arbitral Awards: Recent Korean Court Precedents and Implications</a:t>
            </a:r>
            <a:endParaRPr lang="ko-KR" altLang="en-US" sz="2400" b="1" dirty="0">
              <a:latin typeface="Arial Nova" panose="020B0504020202020204" pitchFamily="34" charset="0"/>
              <a:ea typeface="맑은 고딕" panose="020B0503020000020004" pitchFamily="50" charset="-127"/>
            </a:endParaRPr>
          </a:p>
        </p:txBody>
      </p:sp>
    </p:spTree>
    <p:extLst>
      <p:ext uri="{BB962C8B-B14F-4D97-AF65-F5344CB8AC3E}">
        <p14:creationId xmlns:p14="http://schemas.microsoft.com/office/powerpoint/2010/main" val="1647615149"/>
      </p:ext>
    </p:extLst>
  </p:cSld>
  <p:clrMapOvr>
    <a:masterClrMapping/>
  </p:clrMapOvr>
</p:sld>
</file>

<file path=ppt/slides/slide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a:extLst>
            <a:ext uri="{FF2B5EF4-FFF2-40B4-BE49-F238E27FC236}">
              <a16:creationId xmlns:a16="http://schemas.microsoft.com/office/drawing/2014/main" id="{0ED76DB8-C175-73D0-AFF1-044323F24AB3}"/>
            </a:ext>
          </a:extLst>
        </p:cNvPr>
        <p:cNvGrpSpPr/>
        <p:nvPr/>
      </p:nvGrpSpPr>
      <p:grpSpPr>
        <a:xfrm>
          <a:off x="0" y="0"/>
          <a:ext cx="0" cy="0"/>
          <a:chOff x="0" y="0"/>
          <a:chExt cx="0" cy="0"/>
        </a:xfrm>
      </p:grpSpPr>
      <p:sp>
        <p:nvSpPr>
          <p:cNvPr id="4" name="Title 3" descr="" title="">
            <a:extLst>
              <a:ext uri="{FF2B5EF4-FFF2-40B4-BE49-F238E27FC236}">
                <a16:creationId xmlns:a16="http://schemas.microsoft.com/office/drawing/2014/main" id="{0FAC40B6-95B1-A3F5-2802-51C2B13E7768}"/>
              </a:ext>
            </a:extLst>
          </p:cNvPr>
          <p:cNvSpPr>
            <a:spLocks noGrp="1"/>
          </p:cNvSpPr>
          <p:nvPr>
            <p:ph type="title"/>
          </p:nvPr>
        </p:nvSpPr>
        <p:spPr>
          <a:xfrm>
            <a:off x="4030850" y="2654252"/>
            <a:ext cx="6994502" cy="1549495"/>
          </a:xfrm>
        </p:spPr>
        <p:txBody>
          <a:bodyPr vert="horz">
            <a:normAutofit/>
          </a:bodyPr>
          <a:lstStyle/>
          <a:p>
            <a:r>
              <a:rPr lang="en-US" altLang="ko-KR" b="0" dirty="0">
                <a:solidFill>
                  <a:schemeClr val="tx1">
                    <a:lumMod val="50000"/>
                  </a:schemeClr>
                </a:solidFill>
                <a:latin typeface="Arial Nova" panose="020B0504020202020204" pitchFamily="34" charset="0"/>
              </a:rPr>
              <a:t>Litigation costs – </a:t>
            </a:r>
            <a:br>
              <a:rPr lang="en-US" altLang="ko-KR" b="0" dirty="0">
                <a:solidFill>
                  <a:schemeClr val="tx1">
                    <a:lumMod val="50000"/>
                  </a:schemeClr>
                </a:solidFill>
                <a:latin typeface="Arial Nova" panose="020B0504020202020204" pitchFamily="34" charset="0"/>
              </a:rPr>
            </a:br>
            <a:r>
              <a:rPr lang="en-US" altLang="ko-KR" b="0" dirty="0">
                <a:solidFill>
                  <a:schemeClr val="tx1">
                    <a:lumMod val="50000"/>
                  </a:schemeClr>
                </a:solidFill>
                <a:latin typeface="Arial Nova" panose="020B0504020202020204" pitchFamily="34" charset="0"/>
              </a:rPr>
              <a:t>Practical Considerations</a:t>
            </a:r>
          </a:p>
        </p:txBody>
      </p:sp>
      <p:sp>
        <p:nvSpPr>
          <p:cNvPr id="6" name="Picture Placeholder 5" descr="" title="">
            <a:extLst>
              <a:ext uri="{FF2B5EF4-FFF2-40B4-BE49-F238E27FC236}">
                <a16:creationId xmlns:a16="http://schemas.microsoft.com/office/drawing/2014/main" id="{A1076BCB-D0DA-CB9D-FF9F-A22D32B4553C}"/>
              </a:ext>
            </a:extLst>
          </p:cNvPr>
          <p:cNvSpPr>
            <a:spLocks noGrp="1"/>
          </p:cNvSpPr>
          <p:nvPr>
            <p:ph type="pic" sz="quarter" idx="11"/>
          </p:nvPr>
        </p:nvSpPr>
        <p:spPr>
          <a:xfrm>
            <a:off x="1" y="-1056"/>
            <a:ext cx="3720661" cy="6859056"/>
          </a:xfrm>
          <a:solidFill>
            <a:schemeClr val="accent5">
              <a:lumMod val="50000"/>
            </a:schemeClr>
          </a:solidFill>
        </p:spPr>
        <p:txBody>
          <a:bodyPr/>
          <a:lstStyle/>
          <a:p>
            <a:endParaRPr lang="en-US"/>
          </a:p>
        </p:txBody>
      </p:sp>
      <p:sp>
        <p:nvSpPr>
          <p:cNvPr id="5" name="Text Placeholder 4" descr="" title="">
            <a:extLst>
              <a:ext uri="{FF2B5EF4-FFF2-40B4-BE49-F238E27FC236}">
                <a16:creationId xmlns:a16="http://schemas.microsoft.com/office/drawing/2014/main" id="{D2865618-1042-8FC6-A91D-68EC5A009032}"/>
              </a:ext>
            </a:extLst>
          </p:cNvPr>
          <p:cNvSpPr>
            <a:spLocks noGrp="1"/>
          </p:cNvSpPr>
          <p:nvPr>
            <p:ph type="body" sz="quarter" idx="4294967295"/>
          </p:nvPr>
        </p:nvSpPr>
        <p:spPr>
          <a:xfrm>
            <a:off x="664845" y="2801397"/>
            <a:ext cx="2390971" cy="1903157"/>
          </a:xfrm>
          <a:solidFill>
            <a:schemeClr val="accent5">
              <a:lumMod val="50000"/>
            </a:schemeClr>
          </a:solidFill>
        </p:spPr>
        <p:txBody>
          <a:bodyPr>
            <a:normAutofit fontScale="92500" lnSpcReduction="20000"/>
          </a:bodyPr>
          <a:lstStyle/>
          <a:p>
            <a:pPr marL="0" indent="0" algn="ctr">
              <a:buNone/>
            </a:pPr>
            <a:r>
              <a:rPr lang="en-US" sz="16600" b="1" dirty="0">
                <a:solidFill>
                  <a:schemeClr val="bg2">
                    <a:lumMod val="75000"/>
                  </a:schemeClr>
                </a:solidFill>
                <a:latin typeface="Arial Nova" panose="020B0504020202020204" pitchFamily="34" charset="0"/>
              </a:rPr>
              <a:t>1</a:t>
            </a:r>
          </a:p>
        </p:txBody>
      </p:sp>
    </p:spTree>
    <p:extLst>
      <p:ext uri="{BB962C8B-B14F-4D97-AF65-F5344CB8AC3E}">
        <p14:creationId xmlns:p14="http://schemas.microsoft.com/office/powerpoint/2010/main" val="1474171606"/>
      </p:ext>
    </p:extLst>
  </p:cSld>
  <p:clrMapOvr>
    <a:masterClrMapping/>
  </p:clrMapOvr>
</p:sld>
</file>

<file path=ppt/slides/slide5.xml><?xml version="1.0" encoding="utf-8"?>
<p:sld xmlns:a16="http://schemas.microsoft.com/office/drawing/2014/main" xmlns:p14="http://schemas.microsoft.com/office/powerpoint/2010/main" xmlns:dgm="http://schemas.openxmlformats.org/drawingml/2006/diagram" xmlns:a14="http://schemas.microsoft.com/office/drawing/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p:cNvSpPr>
            <a:spLocks noGrp="1"/>
          </p:cNvSpPr>
          <p:nvPr>
            <p:ph type="title"/>
          </p:nvPr>
        </p:nvSpPr>
        <p:spPr>
          <a:xfrm>
            <a:off x="135166" y="274267"/>
            <a:ext cx="10803964" cy="453223"/>
          </a:xfrm>
        </p:spPr>
        <p:txBody>
          <a:bodyPr>
            <a:noAutofit/>
          </a:bodyPr>
          <a:lstStyle/>
          <a:p>
            <a:r>
              <a:rPr lang="en-US" sz="2800" dirty="0">
                <a:solidFill>
                  <a:schemeClr val="accent1">
                    <a:lumMod val="50000"/>
                  </a:schemeClr>
                </a:solidFill>
                <a:latin typeface="Arial Nova" panose="020B0504020202020204" pitchFamily="34" charset="0"/>
              </a:rPr>
              <a:t>Litigation Costs- Practical Considerations</a:t>
            </a:r>
          </a:p>
        </p:txBody>
      </p:sp>
      <p:graphicFrame>
        <p:nvGraphicFramePr>
          <p:cNvPr id="5" name="Content Placeholder 2" descr="" title="">
            <a:extLst>
              <a:ext uri="{FF2B5EF4-FFF2-40B4-BE49-F238E27FC236}">
                <a16:creationId xmlns:a16="http://schemas.microsoft.com/office/drawing/2014/main" id="{7EB23DAB-88FF-1391-E7D6-F95324C1F3C4}"/>
              </a:ext>
            </a:extLst>
          </p:cNvPr>
          <p:cNvGraphicFramePr>
            <a:graphicFrameLocks noGrp="1"/>
          </p:cNvGraphicFramePr>
          <p:nvPr>
            <p:ph idx="1"/>
            <p:extLst>
              <p:ext uri="{D42A27DB-BD31-4B8C-83A1-F6EECF244321}">
                <p14:modId xmlns:p14="http://schemas.microsoft.com/office/powerpoint/2010/main" val="467425651"/>
              </p:ext>
            </p:extLst>
          </p:nvPr>
        </p:nvGraphicFramePr>
        <p:xfrm>
          <a:off x="273388" y="1052621"/>
          <a:ext cx="11433058" cy="57096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descr="" title="">
            <a:extLst>
              <a:ext uri="{FF2B5EF4-FFF2-40B4-BE49-F238E27FC236}">
                <a16:creationId xmlns:a16="http://schemas.microsoft.com/office/drawing/2014/main" id="{FED56F0D-57D7-903F-6E8B-99552A17342D}"/>
              </a:ext>
            </a:extLst>
          </p:cNvPr>
          <p:cNvGrpSpPr/>
          <p:nvPr/>
        </p:nvGrpSpPr>
        <p:grpSpPr>
          <a:xfrm>
            <a:off x="2349795" y="6437176"/>
            <a:ext cx="9728304" cy="325131"/>
            <a:chOff x="3" y="596415"/>
            <a:chExt cx="9143995" cy="304903"/>
          </a:xfrm>
        </p:grpSpPr>
        <p:sp>
          <p:nvSpPr>
            <p:cNvPr id="6" name="Rectangle 10" descr="" title="">
              <a:extLst>
                <a:ext uri="{FF2B5EF4-FFF2-40B4-BE49-F238E27FC236}">
                  <a16:creationId xmlns:a16="http://schemas.microsoft.com/office/drawing/2014/main" id="{C62F7150-30D3-75CB-7D07-D1582A8BE6B7}"/>
                </a:ext>
              </a:extLst>
            </p:cNvPr>
            <p:cNvSpPr>
              <a:spLocks noChangeArrowheads="1"/>
            </p:cNvSpPr>
            <p:nvPr/>
          </p:nvSpPr>
          <p:spPr bwMode="auto">
            <a:xfrm>
              <a:off x="3" y="805174"/>
              <a:ext cx="7369585" cy="96144"/>
            </a:xfrm>
            <a:prstGeom prst="rect">
              <a:avLst/>
            </a:prstGeom>
            <a:solidFill>
              <a:srgbClr val="CB333B"/>
            </a:solidFill>
            <a:ln>
              <a:noFill/>
            </a:ln>
            <a:effectLst/>
          </p:spPr>
          <p:txBody>
            <a:bodyPr wrap="none"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Text" lastClr="000000"/>
                </a:solidFill>
                <a:effectLst/>
                <a:uLnTx/>
                <a:uFillTx/>
              </a:endParaRPr>
            </a:p>
          </p:txBody>
        </p:sp>
        <p:sp>
          <p:nvSpPr>
            <p:cNvPr id="7" name="Rectangle 10" descr="" title="">
              <a:extLst>
                <a:ext uri="{FF2B5EF4-FFF2-40B4-BE49-F238E27FC236}">
                  <a16:creationId xmlns:a16="http://schemas.microsoft.com/office/drawing/2014/main" id="{9D921A4A-1921-F4D0-A619-0ECE4DB4A707}"/>
                </a:ext>
              </a:extLst>
            </p:cNvPr>
            <p:cNvSpPr>
              <a:spLocks noChangeArrowheads="1"/>
            </p:cNvSpPr>
            <p:nvPr/>
          </p:nvSpPr>
          <p:spPr bwMode="auto">
            <a:xfrm>
              <a:off x="7396781" y="805174"/>
              <a:ext cx="1747217" cy="96144"/>
            </a:xfrm>
            <a:prstGeom prst="rect">
              <a:avLst/>
            </a:prstGeom>
            <a:solidFill>
              <a:srgbClr val="646D76"/>
            </a:solidFill>
            <a:ln>
              <a:noFill/>
            </a:ln>
            <a:effectLst/>
          </p:spPr>
          <p:txBody>
            <a:bodyPr wrap="none"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Text" lastClr="000000"/>
                </a:solidFill>
                <a:effectLst/>
                <a:uLnTx/>
                <a:uFillTx/>
              </a:endParaRPr>
            </a:p>
          </p:txBody>
        </p:sp>
        <p:pic>
          <p:nvPicPr>
            <p:cNvPr id="8" name="Picture 7" descr="" title="">
              <a:extLst>
                <a:ext uri="{FF2B5EF4-FFF2-40B4-BE49-F238E27FC236}">
                  <a16:creationId xmlns:a16="http://schemas.microsoft.com/office/drawing/2014/main" id="{6E5972A3-68CF-A404-12D8-FFA682A9061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584912" y="596415"/>
              <a:ext cx="1461477" cy="173208"/>
            </a:xfrm>
            <a:prstGeom prst="rect">
              <a:avLst/>
            </a:prstGeom>
          </p:spPr>
        </p:pic>
      </p:grpSp>
    </p:spTree>
    <p:extLst>
      <p:ext uri="{BB962C8B-B14F-4D97-AF65-F5344CB8AC3E}">
        <p14:creationId xmlns:p14="http://schemas.microsoft.com/office/powerpoint/2010/main" val="2652976444"/>
      </p:ext>
    </p:extLst>
  </p:cSld>
  <p:clrMapOvr>
    <a:masterClrMapping/>
  </p:clrMapOvr>
</p:sld>
</file>

<file path=ppt/slides/slide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a:extLst>
            <a:ext uri="{FF2B5EF4-FFF2-40B4-BE49-F238E27FC236}">
              <a16:creationId xmlns:a16="http://schemas.microsoft.com/office/drawing/2014/main" id="{B5026ED6-D63B-F5DF-DC7C-E21E33BA7215}"/>
            </a:ext>
          </a:extLst>
        </p:cNvPr>
        <p:cNvGrpSpPr/>
        <p:nvPr/>
      </p:nvGrpSpPr>
      <p:grpSpPr>
        <a:xfrm>
          <a:off x="0" y="0"/>
          <a:ext cx="0" cy="0"/>
          <a:chOff x="0" y="0"/>
          <a:chExt cx="0" cy="0"/>
        </a:xfrm>
      </p:grpSpPr>
      <p:sp>
        <p:nvSpPr>
          <p:cNvPr id="4" name="Title 3" descr="" title="">
            <a:extLst>
              <a:ext uri="{FF2B5EF4-FFF2-40B4-BE49-F238E27FC236}">
                <a16:creationId xmlns:a16="http://schemas.microsoft.com/office/drawing/2014/main" id="{A0A55F1C-8EFF-E975-7760-369AE2EAF044}"/>
              </a:ext>
            </a:extLst>
          </p:cNvPr>
          <p:cNvSpPr>
            <a:spLocks noGrp="1"/>
          </p:cNvSpPr>
          <p:nvPr>
            <p:ph type="title"/>
          </p:nvPr>
        </p:nvSpPr>
        <p:spPr>
          <a:xfrm>
            <a:off x="4030850" y="2654252"/>
            <a:ext cx="6994502" cy="1549495"/>
          </a:xfrm>
        </p:spPr>
        <p:txBody>
          <a:bodyPr vert="horz">
            <a:normAutofit fontScale="90000"/>
          </a:bodyPr>
          <a:lstStyle/>
          <a:p>
            <a:r>
              <a:rPr lang="en-US" altLang="ko-KR" b="0" dirty="0">
                <a:solidFill>
                  <a:schemeClr val="tx1">
                    <a:lumMod val="50000"/>
                  </a:schemeClr>
                </a:solidFill>
                <a:latin typeface="Arial Nova" panose="020B0504020202020204" pitchFamily="34" charset="0"/>
              </a:rPr>
              <a:t>Anticipating Practical Challenges </a:t>
            </a:r>
            <a:br>
              <a:rPr lang="en-US" altLang="ko-KR" b="0" dirty="0">
                <a:solidFill>
                  <a:schemeClr val="tx1">
                    <a:lumMod val="50000"/>
                  </a:schemeClr>
                </a:solidFill>
                <a:latin typeface="Arial Nova" panose="020B0504020202020204" pitchFamily="34" charset="0"/>
              </a:rPr>
            </a:br>
            <a:r>
              <a:rPr lang="en-US" altLang="ko-KR" b="0" dirty="0">
                <a:solidFill>
                  <a:schemeClr val="tx1">
                    <a:lumMod val="50000"/>
                  </a:schemeClr>
                </a:solidFill>
                <a:latin typeface="Arial Nova" panose="020B0504020202020204" pitchFamily="34" charset="0"/>
              </a:rPr>
              <a:t>Pending Dispute Resolution</a:t>
            </a:r>
          </a:p>
        </p:txBody>
      </p:sp>
      <p:sp>
        <p:nvSpPr>
          <p:cNvPr id="6" name="Picture Placeholder 5" descr="" title="">
            <a:extLst>
              <a:ext uri="{FF2B5EF4-FFF2-40B4-BE49-F238E27FC236}">
                <a16:creationId xmlns:a16="http://schemas.microsoft.com/office/drawing/2014/main" id="{998CA3E6-E58B-27C2-E54E-763C075C6621}"/>
              </a:ext>
            </a:extLst>
          </p:cNvPr>
          <p:cNvSpPr>
            <a:spLocks noGrp="1"/>
          </p:cNvSpPr>
          <p:nvPr>
            <p:ph type="pic" sz="quarter" idx="11"/>
          </p:nvPr>
        </p:nvSpPr>
        <p:spPr>
          <a:xfrm>
            <a:off x="1" y="-1056"/>
            <a:ext cx="3720661" cy="6859056"/>
          </a:xfrm>
          <a:solidFill>
            <a:schemeClr val="accent5">
              <a:lumMod val="50000"/>
            </a:schemeClr>
          </a:solidFill>
        </p:spPr>
        <p:txBody>
          <a:bodyPr/>
          <a:lstStyle/>
          <a:p>
            <a:endParaRPr lang="en-US"/>
          </a:p>
        </p:txBody>
      </p:sp>
      <p:sp>
        <p:nvSpPr>
          <p:cNvPr id="5" name="Text Placeholder 4" descr="" title="">
            <a:extLst>
              <a:ext uri="{FF2B5EF4-FFF2-40B4-BE49-F238E27FC236}">
                <a16:creationId xmlns:a16="http://schemas.microsoft.com/office/drawing/2014/main" id="{3511E94D-D38C-2A29-D584-E7F073F82DC9}"/>
              </a:ext>
            </a:extLst>
          </p:cNvPr>
          <p:cNvSpPr>
            <a:spLocks noGrp="1"/>
          </p:cNvSpPr>
          <p:nvPr>
            <p:ph type="body" sz="quarter" idx="4294967295"/>
          </p:nvPr>
        </p:nvSpPr>
        <p:spPr>
          <a:xfrm>
            <a:off x="530905" y="2559659"/>
            <a:ext cx="2517095" cy="1903157"/>
          </a:xfrm>
          <a:solidFill>
            <a:schemeClr val="accent5">
              <a:lumMod val="50000"/>
            </a:schemeClr>
          </a:solidFill>
        </p:spPr>
        <p:txBody>
          <a:bodyPr>
            <a:normAutofit fontScale="92500" lnSpcReduction="20000"/>
          </a:bodyPr>
          <a:lstStyle/>
          <a:p>
            <a:pPr marL="0" indent="0" algn="ctr">
              <a:buNone/>
            </a:pPr>
            <a:r>
              <a:rPr lang="en-US" sz="16600" b="1" dirty="0">
                <a:solidFill>
                  <a:schemeClr val="bg2">
                    <a:lumMod val="75000"/>
                  </a:schemeClr>
                </a:solidFill>
                <a:latin typeface="Arial Nova" panose="020B0504020202020204" pitchFamily="34" charset="0"/>
              </a:rPr>
              <a:t>2</a:t>
            </a:r>
          </a:p>
        </p:txBody>
      </p:sp>
    </p:spTree>
    <p:extLst>
      <p:ext uri="{BB962C8B-B14F-4D97-AF65-F5344CB8AC3E}">
        <p14:creationId xmlns:p14="http://schemas.microsoft.com/office/powerpoint/2010/main" val="454823337"/>
      </p:ext>
    </p:extLst>
  </p:cSld>
  <p:clrMapOvr>
    <a:masterClrMapping/>
  </p:clrMapOvr>
</p:sld>
</file>

<file path=ppt/slides/slide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9" name="TextBox 8" descr="" title=""/>
          <p:cNvSpPr txBox="1"/>
          <p:nvPr/>
        </p:nvSpPr>
        <p:spPr>
          <a:xfrm>
            <a:off x="226463" y="312850"/>
            <a:ext cx="5265224" cy="689420"/>
          </a:xfrm>
          <a:prstGeom prst="rect">
            <a:avLst/>
          </a:prstGeom>
          <a:noFill/>
          <a:effectLst>
            <a:outerShdw dist="12700" dir="2700000" algn="tl" rotWithShape="0">
              <a:schemeClr val="bg1"/>
            </a:outerShdw>
          </a:effectLst>
        </p:spPr>
        <p:txBody>
          <a:bodyPr wrap="none" lIns="0" tIns="0" rIns="0" bIns="0" rtlCol="0">
            <a:spAutoFit/>
          </a:bodyPr>
          <a:lstStyle>
            <a:defPPr>
              <a:defRPr lang="en-US"/>
            </a:defPPr>
            <a:lvl1pPr>
              <a:lnSpc>
                <a:spcPct val="80000"/>
              </a:lnSpc>
              <a:defRPr sz="4500" spc="-80">
                <a:gradFill flip="none" rotWithShape="1">
                  <a:gsLst>
                    <a:gs pos="0">
                      <a:srgbClr val="FFDC09"/>
                    </a:gs>
                    <a:gs pos="100000">
                      <a:srgbClr val="FF6D2B"/>
                    </a:gs>
                  </a:gsLst>
                  <a:lin ang="2700000" scaled="1"/>
                  <a:tileRect/>
                </a:gradFill>
                <a:latin typeface="Arial Black" panose="020B0A04020102020204" pitchFamily="34" charset="0"/>
                <a:cs typeface="Arial" panose="020B0604020202020204" pitchFamily="34" charset="0"/>
              </a:defRPr>
            </a:lvl1pPr>
          </a:lstStyle>
          <a:p>
            <a:pPr>
              <a:defRPr/>
            </a:pPr>
            <a:r>
              <a:rPr kumimoji="1" lang="en-US" altLang="ko-KR" sz="2800" b="1" spc="-100" dirty="0">
                <a:ln>
                  <a:solidFill>
                    <a:schemeClr val="bg2">
                      <a:alpha val="0"/>
                    </a:schemeClr>
                  </a:solidFill>
                </a:ln>
                <a:solidFill>
                  <a:schemeClr val="accent1">
                    <a:lumMod val="50000"/>
                  </a:schemeClr>
                </a:solidFill>
                <a:latin typeface="Arial Nova" panose="020B0504020202020204" pitchFamily="34" charset="0"/>
                <a:ea typeface="맑은 고딕" panose="020B0503020000020004" pitchFamily="50" charset="-127"/>
                <a:cs typeface="+mn-cs"/>
              </a:rPr>
              <a:t>Anticipating Practical Challenges </a:t>
            </a:r>
            <a:br>
              <a:rPr kumimoji="1" lang="en-US" altLang="ko-KR" sz="2800" b="1" spc="-100" dirty="0">
                <a:ln>
                  <a:solidFill>
                    <a:schemeClr val="bg2">
                      <a:alpha val="0"/>
                    </a:schemeClr>
                  </a:solidFill>
                </a:ln>
                <a:solidFill>
                  <a:schemeClr val="accent1">
                    <a:lumMod val="50000"/>
                  </a:schemeClr>
                </a:solidFill>
                <a:latin typeface="Arial Nova" panose="020B0504020202020204" pitchFamily="34" charset="0"/>
                <a:ea typeface="맑은 고딕" panose="020B0503020000020004" pitchFamily="50" charset="-127"/>
                <a:cs typeface="+mn-cs"/>
              </a:rPr>
            </a:br>
            <a:r>
              <a:rPr kumimoji="1" lang="en-US" altLang="ko-KR" sz="2800" b="1" spc="-100" dirty="0">
                <a:ln>
                  <a:solidFill>
                    <a:schemeClr val="bg2">
                      <a:alpha val="0"/>
                    </a:schemeClr>
                  </a:solidFill>
                </a:ln>
                <a:solidFill>
                  <a:schemeClr val="accent1">
                    <a:lumMod val="50000"/>
                  </a:schemeClr>
                </a:solidFill>
                <a:latin typeface="Arial Nova" panose="020B0504020202020204" pitchFamily="34" charset="0"/>
                <a:ea typeface="맑은 고딕" panose="020B0503020000020004" pitchFamily="50" charset="-127"/>
                <a:cs typeface="+mn-cs"/>
              </a:rPr>
              <a:t>Pending Dispute Resolution</a:t>
            </a:r>
          </a:p>
        </p:txBody>
      </p:sp>
      <p:sp>
        <p:nvSpPr>
          <p:cNvPr id="44" name="TextBox 43" descr="" title="">
            <a:extLst>
              <a:ext uri="{FF2B5EF4-FFF2-40B4-BE49-F238E27FC236}">
                <a16:creationId xmlns:a16="http://schemas.microsoft.com/office/drawing/2014/main" id="{25C8E5E8-82FC-6A35-B645-4FA92E1D0947}"/>
              </a:ext>
            </a:extLst>
          </p:cNvPr>
          <p:cNvSpPr txBox="1"/>
          <p:nvPr/>
        </p:nvSpPr>
        <p:spPr>
          <a:xfrm>
            <a:off x="2612767" y="2172774"/>
            <a:ext cx="2978451" cy="1205458"/>
          </a:xfrm>
          <a:prstGeom prst="rect">
            <a:avLst/>
          </a:prstGeom>
          <a:noFill/>
        </p:spPr>
        <p:txBody>
          <a:bodyPr wrap="square" lIns="0" tIns="0" rIns="0" bIns="0">
            <a:spAutoFit/>
          </a:bodyPr>
          <a:lstStyle/>
          <a:p>
            <a:pPr defTabSz="914400">
              <a:spcAft>
                <a:spcPts val="1000"/>
              </a:spcAft>
              <a:buClr>
                <a:srgbClr val="EBECF0">
                  <a:lumMod val="75000"/>
                </a:srgbClr>
              </a:buClr>
              <a:defRPr/>
            </a:pPr>
            <a:r>
              <a:rPr lang="en-US" altLang="ko-KR" sz="1400" kern="0" dirty="0">
                <a:solidFill>
                  <a:schemeClr val="bg2">
                    <a:lumMod val="25000"/>
                  </a:schemeClr>
                </a:solidFill>
                <a:latin typeface="Arial Nova" panose="020B0504020202020204" pitchFamily="34" charset="0"/>
                <a:ea typeface="맑은 고딕" panose="020B0503020000020004" pitchFamily="50" charset="-127"/>
                <a:cs typeface="Arial" panose="020B0604020202020204" pitchFamily="34" charset="0"/>
              </a:rPr>
              <a:t>Ensuring the client is able to effectively exercise its information and management rights </a:t>
            </a:r>
          </a:p>
          <a:p>
            <a:pPr defTabSz="914400">
              <a:spcAft>
                <a:spcPts val="1000"/>
              </a:spcAft>
              <a:buClr>
                <a:srgbClr val="EBECF0">
                  <a:lumMod val="75000"/>
                </a:srgbClr>
              </a:buClr>
              <a:defRPr/>
            </a:pPr>
            <a:r>
              <a:rPr lang="en-US" altLang="ko-KR" sz="1400" kern="0" dirty="0">
                <a:solidFill>
                  <a:schemeClr val="bg2">
                    <a:lumMod val="25000"/>
                  </a:schemeClr>
                </a:solidFill>
                <a:latin typeface="Arial Nova" panose="020B0504020202020204" pitchFamily="34" charset="0"/>
                <a:ea typeface="맑은 고딕" panose="020B0503020000020004" pitchFamily="50" charset="-127"/>
                <a:cs typeface="Arial" panose="020B0604020202020204" pitchFamily="34" charset="0"/>
              </a:rPr>
              <a:t>Local advice on corporate governance laws and regulations</a:t>
            </a:r>
          </a:p>
        </p:txBody>
      </p:sp>
      <p:pic>
        <p:nvPicPr>
          <p:cNvPr id="11" name="Picture 2" descr="" title="">
            <a:extLst>
              <a:ext uri="{FF2B5EF4-FFF2-40B4-BE49-F238E27FC236}">
                <a16:creationId xmlns:a16="http://schemas.microsoft.com/office/drawing/2014/main" id="{FB580729-9E45-4667-846B-58A00C5861CF}"/>
              </a:ext>
            </a:extLst>
          </p:cNvPr>
          <p:cNvPicPr>
            <a:picLocks noChangeAspect="1"/>
          </p:cNvPicPr>
          <p:nvPr/>
        </p:nvPicPr>
        <p:blipFill>
          <a:blip r:embed="rId3">
            <a:duotone>
              <a:prstClr val="black"/>
              <a:schemeClr val="tx2">
                <a:tint val="45000"/>
                <a:satMod val="400000"/>
              </a:schemeClr>
            </a:duotone>
          </a:blip>
          <a:stretch>
            <a:fillRect/>
          </a:stretch>
        </p:blipFill>
        <p:spPr>
          <a:xfrm>
            <a:off x="469300" y="1614298"/>
            <a:ext cx="1942513" cy="1980000"/>
          </a:xfrm>
          <a:prstGeom prst="rect">
            <a:avLst/>
          </a:prstGeom>
        </p:spPr>
      </p:pic>
      <p:pic>
        <p:nvPicPr>
          <p:cNvPr id="12" name="Picture 1" descr="" title="">
            <a:extLst>
              <a:ext uri="{FF2B5EF4-FFF2-40B4-BE49-F238E27FC236}">
                <a16:creationId xmlns:a16="http://schemas.microsoft.com/office/drawing/2014/main" id="{926B130B-61B0-4D47-884F-A26324AA5F06}"/>
              </a:ext>
            </a:extLst>
          </p:cNvPr>
          <p:cNvPicPr>
            <a:picLocks noChangeAspect="1"/>
          </p:cNvPicPr>
          <p:nvPr/>
        </p:nvPicPr>
        <p:blipFill>
          <a:blip r:embed="rId4">
            <a:duotone>
              <a:prstClr val="black"/>
              <a:schemeClr val="tx2">
                <a:tint val="45000"/>
                <a:satMod val="400000"/>
              </a:schemeClr>
            </a:duotone>
          </a:blip>
          <a:stretch>
            <a:fillRect/>
          </a:stretch>
        </p:blipFill>
        <p:spPr>
          <a:xfrm>
            <a:off x="6599120" y="1693825"/>
            <a:ext cx="1980000" cy="1980000"/>
          </a:xfrm>
          <a:prstGeom prst="rect">
            <a:avLst/>
          </a:prstGeom>
        </p:spPr>
      </p:pic>
      <p:pic>
        <p:nvPicPr>
          <p:cNvPr id="13" name="Picture Placeholder 3" descr="" title="">
            <a:extLst>
              <a:ext uri="{FF2B5EF4-FFF2-40B4-BE49-F238E27FC236}">
                <a16:creationId xmlns:a16="http://schemas.microsoft.com/office/drawing/2014/main" id="{83F6E0BF-CA0A-4BEB-B251-74DF5A014C02}"/>
              </a:ext>
            </a:extLst>
          </p:cNvPr>
          <p:cNvPicPr preferRelativeResize="0">
            <a:picLocks/>
          </p:cNvPicPr>
          <p:nvPr/>
        </p:nvPicPr>
        <p:blipFill>
          <a:blip r:embed="rId5">
            <a:duotone>
              <a:prstClr val="black"/>
              <a:schemeClr val="accent1">
                <a:tint val="45000"/>
                <a:satMod val="400000"/>
              </a:schemeClr>
            </a:duotone>
          </a:blip>
          <a:srcRect l="2370" r="2370"/>
          <a:stretch/>
        </p:blipFill>
        <p:spPr>
          <a:xfrm>
            <a:off x="497699" y="4055378"/>
            <a:ext cx="1980000" cy="1980000"/>
          </a:xfrm>
          <a:prstGeom prst="rect">
            <a:avLst/>
          </a:prstGeom>
          <a:solidFill>
            <a:srgbClr val="FFFFFF">
              <a:lumMod val="95000"/>
            </a:srgbClr>
          </a:solidFill>
        </p:spPr>
      </p:pic>
      <p:pic>
        <p:nvPicPr>
          <p:cNvPr id="14" name="Picture Placeholder 4" descr="" title="">
            <a:extLst>
              <a:ext uri="{FF2B5EF4-FFF2-40B4-BE49-F238E27FC236}">
                <a16:creationId xmlns:a16="http://schemas.microsoft.com/office/drawing/2014/main" id="{8215F5E5-4B74-4370-838E-6C2D68130A4E}"/>
              </a:ext>
            </a:extLst>
          </p:cNvPr>
          <p:cNvPicPr preferRelativeResize="0">
            <a:picLocks/>
          </p:cNvPicPr>
          <p:nvPr/>
        </p:nvPicPr>
        <p:blipFill>
          <a:blip r:embed="rId6">
            <a:duotone>
              <a:prstClr val="black"/>
              <a:schemeClr val="accent1">
                <a:tint val="45000"/>
                <a:satMod val="400000"/>
              </a:schemeClr>
            </a:duotone>
          </a:blip>
          <a:srcRect l="2423" r="2423"/>
          <a:stretch/>
        </p:blipFill>
        <p:spPr>
          <a:xfrm>
            <a:off x="6571029" y="4087995"/>
            <a:ext cx="1980000" cy="1980000"/>
          </a:xfrm>
          <a:prstGeom prst="rect">
            <a:avLst/>
          </a:prstGeom>
          <a:solidFill>
            <a:srgbClr val="FFFFFF">
              <a:lumMod val="95000"/>
            </a:srgbClr>
          </a:solidFill>
        </p:spPr>
      </p:pic>
      <p:sp>
        <p:nvSpPr>
          <p:cNvPr id="15" name="TextBox 14" descr="" title="">
            <a:extLst>
              <a:ext uri="{FF2B5EF4-FFF2-40B4-BE49-F238E27FC236}">
                <a16:creationId xmlns:a16="http://schemas.microsoft.com/office/drawing/2014/main" id="{6983ADAF-2B25-4011-9835-46A1764F237D}"/>
              </a:ext>
            </a:extLst>
          </p:cNvPr>
          <p:cNvSpPr txBox="1"/>
          <p:nvPr/>
        </p:nvSpPr>
        <p:spPr>
          <a:xfrm>
            <a:off x="8879889" y="2280626"/>
            <a:ext cx="2829308" cy="1205458"/>
          </a:xfrm>
          <a:prstGeom prst="rect">
            <a:avLst/>
          </a:prstGeom>
          <a:noFill/>
        </p:spPr>
        <p:txBody>
          <a:bodyPr wrap="square" lIns="0" tIns="0" rIns="0" bIns="0">
            <a:spAutoFit/>
          </a:bodyPr>
          <a:lstStyle/>
          <a:p>
            <a:pPr defTabSz="914400">
              <a:spcAft>
                <a:spcPts val="1000"/>
              </a:spcAft>
              <a:buClr>
                <a:srgbClr val="EBECF0">
                  <a:lumMod val="75000"/>
                </a:srgbClr>
              </a:buClr>
              <a:defRPr/>
            </a:pPr>
            <a:r>
              <a:rPr lang="en-US" altLang="ko-KR" sz="1400" kern="0" dirty="0">
                <a:solidFill>
                  <a:schemeClr val="bg2">
                    <a:lumMod val="25000"/>
                  </a:schemeClr>
                </a:solidFill>
                <a:latin typeface="Arial Nova" panose="020B0504020202020204" pitchFamily="34" charset="0"/>
                <a:ea typeface="맑은 고딕" panose="020B0503020000020004" pitchFamily="50" charset="-127"/>
                <a:cs typeface="Arial" panose="020B0604020202020204" pitchFamily="34" charset="0"/>
              </a:rPr>
              <a:t>Coordinating teams within each jurisdiction</a:t>
            </a:r>
          </a:p>
          <a:p>
            <a:pPr defTabSz="914400">
              <a:spcAft>
                <a:spcPts val="1000"/>
              </a:spcAft>
              <a:buClr>
                <a:srgbClr val="EBECF0">
                  <a:lumMod val="75000"/>
                </a:srgbClr>
              </a:buClr>
              <a:defRPr/>
            </a:pPr>
            <a:r>
              <a:rPr lang="en-US" altLang="ko-KR" sz="1400" kern="0" dirty="0">
                <a:solidFill>
                  <a:schemeClr val="bg2">
                    <a:lumMod val="25000"/>
                  </a:schemeClr>
                </a:solidFill>
                <a:latin typeface="Arial Nova" panose="020B0504020202020204" pitchFamily="34" charset="0"/>
                <a:ea typeface="맑은 고딕" panose="020B0503020000020004" pitchFamily="50" charset="-127"/>
                <a:cs typeface="Arial" panose="020B0604020202020204" pitchFamily="34" charset="0"/>
              </a:rPr>
              <a:t>Understanding how quickly interim reliefs can be obtained and enforced in different jurisdictions</a:t>
            </a:r>
          </a:p>
        </p:txBody>
      </p:sp>
      <p:sp>
        <p:nvSpPr>
          <p:cNvPr id="16" name="TextBox 15" descr="" title="">
            <a:extLst>
              <a:ext uri="{FF2B5EF4-FFF2-40B4-BE49-F238E27FC236}">
                <a16:creationId xmlns:a16="http://schemas.microsoft.com/office/drawing/2014/main" id="{E24E31F6-4D05-4713-AD44-60813C31F412}"/>
              </a:ext>
            </a:extLst>
          </p:cNvPr>
          <p:cNvSpPr txBox="1"/>
          <p:nvPr/>
        </p:nvSpPr>
        <p:spPr>
          <a:xfrm>
            <a:off x="2566656" y="4546884"/>
            <a:ext cx="3397190" cy="1333698"/>
          </a:xfrm>
          <a:prstGeom prst="rect">
            <a:avLst/>
          </a:prstGeom>
          <a:noFill/>
        </p:spPr>
        <p:txBody>
          <a:bodyPr wrap="square" lIns="0" tIns="0" rIns="0" bIns="0">
            <a:spAutoFit/>
          </a:bodyPr>
          <a:lstStyle/>
          <a:p>
            <a:pPr defTabSz="914400">
              <a:spcAft>
                <a:spcPts val="1000"/>
              </a:spcAft>
              <a:buClr>
                <a:srgbClr val="EBECF0">
                  <a:lumMod val="75000"/>
                </a:srgbClr>
              </a:buClr>
              <a:defRPr/>
            </a:pPr>
            <a:r>
              <a:rPr lang="en-US" altLang="ko-KR" sz="1400" kern="0" dirty="0">
                <a:solidFill>
                  <a:schemeClr val="bg2">
                    <a:lumMod val="25000"/>
                  </a:schemeClr>
                </a:solidFill>
                <a:latin typeface="Arial Nova" panose="020B0504020202020204" pitchFamily="34" charset="0"/>
                <a:ea typeface="맑은 고딕" panose="020B0503020000020004" pitchFamily="50" charset="-127"/>
                <a:cs typeface="Arial" panose="020B0604020202020204" pitchFamily="34" charset="0"/>
              </a:rPr>
              <a:t>Ensuring that the client is able to effectively shape the documentary narrative</a:t>
            </a:r>
          </a:p>
          <a:p>
            <a:pPr defTabSz="914400">
              <a:spcAft>
                <a:spcPts val="1000"/>
              </a:spcAft>
              <a:buClr>
                <a:srgbClr val="EBECF0">
                  <a:lumMod val="75000"/>
                </a:srgbClr>
              </a:buClr>
              <a:defRPr/>
            </a:pPr>
            <a:r>
              <a:rPr lang="en-US" altLang="ko-KR" sz="1400" kern="0" dirty="0">
                <a:solidFill>
                  <a:schemeClr val="bg2">
                    <a:lumMod val="25000"/>
                  </a:schemeClr>
                </a:solidFill>
                <a:latin typeface="Arial Nova" panose="020B0504020202020204" pitchFamily="34" charset="0"/>
                <a:ea typeface="맑은 고딕" panose="020B0503020000020004" pitchFamily="50" charset="-127"/>
                <a:cs typeface="Arial" panose="020B0604020202020204" pitchFamily="34" charset="0"/>
              </a:rPr>
              <a:t>The preservation of historical records</a:t>
            </a:r>
          </a:p>
          <a:p>
            <a:pPr defTabSz="914400">
              <a:spcAft>
                <a:spcPts val="1000"/>
              </a:spcAft>
              <a:buClr>
                <a:srgbClr val="EBECF0">
                  <a:lumMod val="75000"/>
                </a:srgbClr>
              </a:buClr>
              <a:defRPr/>
            </a:pPr>
            <a:r>
              <a:rPr lang="en-US" altLang="ko-KR" sz="1400" kern="0" dirty="0">
                <a:solidFill>
                  <a:schemeClr val="bg2">
                    <a:lumMod val="25000"/>
                  </a:schemeClr>
                </a:solidFill>
                <a:latin typeface="Arial Nova" panose="020B0504020202020204" pitchFamily="34" charset="0"/>
                <a:ea typeface="맑은 고딕" panose="020B0503020000020004" pitchFamily="50" charset="-127"/>
                <a:cs typeface="Arial" panose="020B0604020202020204" pitchFamily="34" charset="0"/>
              </a:rPr>
              <a:t>The creation of contemporaneous records and correspondence</a:t>
            </a:r>
          </a:p>
        </p:txBody>
      </p:sp>
      <p:sp>
        <p:nvSpPr>
          <p:cNvPr id="17" name="TextBox 16" descr="" title="">
            <a:extLst>
              <a:ext uri="{FF2B5EF4-FFF2-40B4-BE49-F238E27FC236}">
                <a16:creationId xmlns:a16="http://schemas.microsoft.com/office/drawing/2014/main" id="{43255874-4198-46FA-9020-9F96E3004BE9}"/>
              </a:ext>
            </a:extLst>
          </p:cNvPr>
          <p:cNvSpPr txBox="1"/>
          <p:nvPr/>
        </p:nvSpPr>
        <p:spPr>
          <a:xfrm>
            <a:off x="8879889" y="4749639"/>
            <a:ext cx="3086577" cy="1549142"/>
          </a:xfrm>
          <a:prstGeom prst="rect">
            <a:avLst/>
          </a:prstGeom>
          <a:noFill/>
        </p:spPr>
        <p:txBody>
          <a:bodyPr wrap="square" lIns="0" tIns="0" rIns="0" bIns="0">
            <a:spAutoFit/>
          </a:bodyPr>
          <a:lstStyle/>
          <a:p>
            <a:pPr defTabSz="914400">
              <a:spcAft>
                <a:spcPts val="1000"/>
              </a:spcAft>
              <a:buClr>
                <a:srgbClr val="EBECF0">
                  <a:lumMod val="75000"/>
                </a:srgbClr>
              </a:buClr>
              <a:defRPr/>
            </a:pPr>
            <a:r>
              <a:rPr lang="en-US" altLang="ko-KR" sz="1400" kern="0" dirty="0" err="1">
                <a:solidFill>
                  <a:schemeClr val="bg2">
                    <a:lumMod val="25000"/>
                  </a:schemeClr>
                </a:solidFill>
                <a:latin typeface="Arial Nova" panose="020B0504020202020204" pitchFamily="34" charset="0"/>
                <a:ea typeface="맑은 고딕" panose="020B0503020000020004" pitchFamily="50" charset="-127"/>
                <a:cs typeface="Arial" panose="020B0604020202020204" pitchFamily="34" charset="0"/>
              </a:rPr>
              <a:t>Recognising</a:t>
            </a:r>
            <a:r>
              <a:rPr lang="en-US" altLang="ko-KR" sz="1400" kern="0" dirty="0">
                <a:solidFill>
                  <a:schemeClr val="bg2">
                    <a:lumMod val="25000"/>
                  </a:schemeClr>
                </a:solidFill>
                <a:latin typeface="Arial Nova" panose="020B0504020202020204" pitchFamily="34" charset="0"/>
                <a:ea typeface="맑은 고딕" panose="020B0503020000020004" pitchFamily="50" charset="-127"/>
                <a:cs typeface="Arial" panose="020B0604020202020204" pitchFamily="34" charset="0"/>
              </a:rPr>
              <a:t> that client representatives and nominees present “soft targets”</a:t>
            </a:r>
          </a:p>
          <a:p>
            <a:pPr defTabSz="914400">
              <a:spcAft>
                <a:spcPts val="1000"/>
              </a:spcAft>
              <a:buClr>
                <a:srgbClr val="EBECF0">
                  <a:lumMod val="75000"/>
                </a:srgbClr>
              </a:buClr>
              <a:defRPr/>
            </a:pPr>
            <a:r>
              <a:rPr lang="en-US" altLang="ko-KR" sz="1400" kern="0" dirty="0">
                <a:solidFill>
                  <a:schemeClr val="bg2">
                    <a:lumMod val="25000"/>
                  </a:schemeClr>
                </a:solidFill>
                <a:latin typeface="Arial Nova" panose="020B0504020202020204" pitchFamily="34" charset="0"/>
                <a:ea typeface="맑은 고딕" panose="020B0503020000020004" pitchFamily="50" charset="-127"/>
                <a:cs typeface="Arial" panose="020B0604020202020204" pitchFamily="34" charset="0"/>
              </a:rPr>
              <a:t>Ensuring availability of legal advice and representation</a:t>
            </a:r>
          </a:p>
          <a:p>
            <a:pPr defTabSz="914400">
              <a:spcAft>
                <a:spcPts val="1000"/>
              </a:spcAft>
              <a:buClr>
                <a:srgbClr val="EBECF0">
                  <a:lumMod val="75000"/>
                </a:srgbClr>
              </a:buClr>
              <a:defRPr/>
            </a:pPr>
            <a:r>
              <a:rPr lang="en-US" altLang="ko-KR" sz="1400" kern="0" dirty="0">
                <a:solidFill>
                  <a:schemeClr val="bg2">
                    <a:lumMod val="25000"/>
                  </a:schemeClr>
                </a:solidFill>
                <a:latin typeface="Arial Nova" panose="020B0504020202020204" pitchFamily="34" charset="0"/>
                <a:ea typeface="맑은 고딕" panose="020B0503020000020004" pitchFamily="50" charset="-127"/>
                <a:cs typeface="Arial" panose="020B0604020202020204" pitchFamily="34" charset="0"/>
              </a:rPr>
              <a:t>Considering whether to engage professional nominees</a:t>
            </a:r>
          </a:p>
        </p:txBody>
      </p:sp>
      <p:sp>
        <p:nvSpPr>
          <p:cNvPr id="6" name="TextBox 38" descr="" title="">
            <a:extLst>
              <a:ext uri="{FF2B5EF4-FFF2-40B4-BE49-F238E27FC236}">
                <a16:creationId xmlns:a16="http://schemas.microsoft.com/office/drawing/2014/main" id="{212ED3FE-1DDD-9FD3-068B-07E7C6900DF3}"/>
              </a:ext>
            </a:extLst>
          </p:cNvPr>
          <p:cNvSpPr txBox="1"/>
          <p:nvPr/>
        </p:nvSpPr>
        <p:spPr>
          <a:xfrm>
            <a:off x="2514106" y="1675166"/>
            <a:ext cx="261150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tx2">
                    <a:lumMod val="50000"/>
                  </a:schemeClr>
                </a:solidFill>
                <a:latin typeface="Arial Nova" panose="020B0504020202020204" pitchFamily="34" charset="0"/>
                <a:ea typeface="Cambria" panose="02040503050406030204" pitchFamily="18" charset="0"/>
              </a:rPr>
              <a:t>Information &amp; Control</a:t>
            </a:r>
          </a:p>
        </p:txBody>
      </p:sp>
      <p:sp>
        <p:nvSpPr>
          <p:cNvPr id="7" name="TextBox 27" descr="" title="">
            <a:extLst>
              <a:ext uri="{FF2B5EF4-FFF2-40B4-BE49-F238E27FC236}">
                <a16:creationId xmlns:a16="http://schemas.microsoft.com/office/drawing/2014/main" id="{C95C21BA-9B51-4772-97E0-BB3129ABE96D}"/>
              </a:ext>
            </a:extLst>
          </p:cNvPr>
          <p:cNvSpPr txBox="1"/>
          <p:nvPr/>
        </p:nvSpPr>
        <p:spPr>
          <a:xfrm>
            <a:off x="8785821" y="1665098"/>
            <a:ext cx="2555484"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tx2">
                    <a:lumMod val="50000"/>
                  </a:schemeClr>
                </a:solidFill>
                <a:latin typeface="Arial Nova" panose="020B0504020202020204" pitchFamily="34" charset="0"/>
                <a:ea typeface="Cambria" panose="02040503050406030204" pitchFamily="18" charset="0"/>
              </a:rPr>
              <a:t>Coordinating Legal Teams</a:t>
            </a:r>
          </a:p>
        </p:txBody>
      </p:sp>
      <p:sp>
        <p:nvSpPr>
          <p:cNvPr id="8" name="TextBox 37" descr="" title="">
            <a:extLst>
              <a:ext uri="{FF2B5EF4-FFF2-40B4-BE49-F238E27FC236}">
                <a16:creationId xmlns:a16="http://schemas.microsoft.com/office/drawing/2014/main" id="{1C5D7D5B-8887-F4BB-86C8-9F5260D35A49}"/>
              </a:ext>
            </a:extLst>
          </p:cNvPr>
          <p:cNvSpPr txBox="1"/>
          <p:nvPr/>
        </p:nvSpPr>
        <p:spPr>
          <a:xfrm>
            <a:off x="2472066" y="4113395"/>
            <a:ext cx="190016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tx2">
                    <a:lumMod val="50000"/>
                  </a:schemeClr>
                </a:solidFill>
                <a:latin typeface="Arial Nova" panose="020B0504020202020204" pitchFamily="34" charset="0"/>
                <a:ea typeface="Cambria" panose="02040503050406030204" pitchFamily="18" charset="0"/>
              </a:rPr>
              <a:t>The Paper Trail</a:t>
            </a:r>
          </a:p>
        </p:txBody>
      </p:sp>
      <p:sp>
        <p:nvSpPr>
          <p:cNvPr id="10" name="TextBox 43" descr="" title="">
            <a:extLst>
              <a:ext uri="{FF2B5EF4-FFF2-40B4-BE49-F238E27FC236}">
                <a16:creationId xmlns:a16="http://schemas.microsoft.com/office/drawing/2014/main" id="{716780FF-3649-B96F-26E4-F53B0BA76D19}"/>
              </a:ext>
            </a:extLst>
          </p:cNvPr>
          <p:cNvSpPr txBox="1"/>
          <p:nvPr/>
        </p:nvSpPr>
        <p:spPr>
          <a:xfrm>
            <a:off x="8785821" y="4020928"/>
            <a:ext cx="2439234"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tx2">
                    <a:lumMod val="50000"/>
                  </a:schemeClr>
                </a:solidFill>
                <a:latin typeface="Arial Nova" panose="020B0504020202020204" pitchFamily="34" charset="0"/>
                <a:ea typeface="Cambria" panose="02040503050406030204" pitchFamily="18" charset="0"/>
              </a:rPr>
              <a:t>Protecting Representatives</a:t>
            </a:r>
          </a:p>
        </p:txBody>
      </p:sp>
      <p:pic>
        <p:nvPicPr>
          <p:cNvPr id="2050" name="Picture 2" descr="" title="">
            <a:extLst>
              <a:ext uri="{FF2B5EF4-FFF2-40B4-BE49-F238E27FC236}">
                <a16:creationId xmlns:a16="http://schemas.microsoft.com/office/drawing/2014/main" id="{1DAA0317-FD11-6AD3-CE66-368AB715316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37434" y="164839"/>
            <a:ext cx="828103" cy="49272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 title="">
            <a:extLst>
              <a:ext uri="{FF2B5EF4-FFF2-40B4-BE49-F238E27FC236}">
                <a16:creationId xmlns:a16="http://schemas.microsoft.com/office/drawing/2014/main" id="{78F197C0-2A3C-36CF-D8FA-261F3677484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41305" y="6298781"/>
            <a:ext cx="655333" cy="379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283770"/>
      </p:ext>
    </p:extLst>
  </p:cSld>
  <p:clrMapOvr>
    <a:masterClrMapping/>
  </p:clrMapOvr>
</p:sld>
</file>

<file path=ppt/slides/slide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4" name="Title 3" descr="" title="">
            <a:extLst>
              <a:ext uri="{FF2B5EF4-FFF2-40B4-BE49-F238E27FC236}">
                <a16:creationId xmlns:a16="http://schemas.microsoft.com/office/drawing/2014/main" id="{57EA1EAD-12EA-9698-03E7-531482F9DF6E}"/>
              </a:ext>
            </a:extLst>
          </p:cNvPr>
          <p:cNvSpPr>
            <a:spLocks noGrp="1"/>
          </p:cNvSpPr>
          <p:nvPr>
            <p:ph type="title"/>
          </p:nvPr>
        </p:nvSpPr>
        <p:spPr>
          <a:xfrm>
            <a:off x="4030850" y="2654252"/>
            <a:ext cx="6994502" cy="1549495"/>
          </a:xfrm>
        </p:spPr>
        <p:txBody>
          <a:bodyPr vert="horz">
            <a:normAutofit fontScale="90000"/>
          </a:bodyPr>
          <a:lstStyle/>
          <a:p>
            <a:r>
              <a:rPr lang="en-US" altLang="ko-KR" b="0" dirty="0">
                <a:solidFill>
                  <a:schemeClr val="tx1">
                    <a:lumMod val="50000"/>
                  </a:schemeClr>
                </a:solidFill>
                <a:latin typeface="Arial Nova" panose="020B0504020202020204" pitchFamily="34" charset="0"/>
              </a:rPr>
              <a:t>Enhancing Efficiency &amp; Enforceability in Cross-Border Litigation and Arbitration</a:t>
            </a:r>
          </a:p>
        </p:txBody>
      </p:sp>
      <p:sp>
        <p:nvSpPr>
          <p:cNvPr id="6" name="Picture Placeholder 5" descr="" title="">
            <a:extLst>
              <a:ext uri="{FF2B5EF4-FFF2-40B4-BE49-F238E27FC236}">
                <a16:creationId xmlns:a16="http://schemas.microsoft.com/office/drawing/2014/main" id="{136264EB-FDEC-887B-28F2-FB2B0B07C84C}"/>
              </a:ext>
            </a:extLst>
          </p:cNvPr>
          <p:cNvSpPr>
            <a:spLocks noGrp="1"/>
          </p:cNvSpPr>
          <p:nvPr>
            <p:ph type="pic" sz="quarter" idx="11"/>
          </p:nvPr>
        </p:nvSpPr>
        <p:spPr>
          <a:xfrm>
            <a:off x="1" y="-1056"/>
            <a:ext cx="3720661" cy="6859056"/>
          </a:xfrm>
          <a:solidFill>
            <a:schemeClr val="accent5">
              <a:lumMod val="50000"/>
            </a:schemeClr>
          </a:solidFill>
        </p:spPr>
        <p:txBody>
          <a:bodyPr/>
          <a:lstStyle/>
          <a:p>
            <a:endParaRPr lang="en-US"/>
          </a:p>
        </p:txBody>
      </p:sp>
      <p:sp>
        <p:nvSpPr>
          <p:cNvPr id="5" name="Text Placeholder 4" descr="" title="">
            <a:extLst>
              <a:ext uri="{FF2B5EF4-FFF2-40B4-BE49-F238E27FC236}">
                <a16:creationId xmlns:a16="http://schemas.microsoft.com/office/drawing/2014/main" id="{17EAB00C-87FF-7A78-1632-EF5F8D6E844B}"/>
              </a:ext>
            </a:extLst>
          </p:cNvPr>
          <p:cNvSpPr>
            <a:spLocks noGrp="1"/>
          </p:cNvSpPr>
          <p:nvPr>
            <p:ph type="body" sz="quarter" idx="4294967295"/>
          </p:nvPr>
        </p:nvSpPr>
        <p:spPr>
          <a:xfrm>
            <a:off x="530905" y="2780376"/>
            <a:ext cx="2496074" cy="1903157"/>
          </a:xfrm>
          <a:solidFill>
            <a:schemeClr val="accent5">
              <a:lumMod val="50000"/>
            </a:schemeClr>
          </a:solidFill>
        </p:spPr>
        <p:txBody>
          <a:bodyPr>
            <a:normAutofit fontScale="92500" lnSpcReduction="20000"/>
          </a:bodyPr>
          <a:lstStyle/>
          <a:p>
            <a:pPr marL="0" indent="0" algn="ctr">
              <a:buNone/>
            </a:pPr>
            <a:r>
              <a:rPr lang="en-US" sz="16600" b="1" dirty="0">
                <a:solidFill>
                  <a:schemeClr val="bg2">
                    <a:lumMod val="75000"/>
                  </a:schemeClr>
                </a:solidFill>
                <a:latin typeface="Arial Nova" panose="020B0504020202020204" pitchFamily="34" charset="0"/>
              </a:rPr>
              <a:t>3</a:t>
            </a:r>
          </a:p>
        </p:txBody>
      </p:sp>
    </p:spTree>
    <p:extLst>
      <p:ext uri="{BB962C8B-B14F-4D97-AF65-F5344CB8AC3E}">
        <p14:creationId xmlns:p14="http://schemas.microsoft.com/office/powerpoint/2010/main" val="2705846651"/>
      </p:ext>
    </p:extLst>
  </p:cSld>
  <p:clrMapOvr>
    <a:masterClrMapping/>
  </p:clrMapOvr>
</p:sld>
</file>

<file path=ppt/slides/slide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 name="TextBox 2" descr="" title="">
            <a:extLst>
              <a:ext uri="{FF2B5EF4-FFF2-40B4-BE49-F238E27FC236}">
                <a16:creationId xmlns:a16="http://schemas.microsoft.com/office/drawing/2014/main" id="{1108AABD-0429-474A-9548-C119B9375FC2}"/>
              </a:ext>
            </a:extLst>
          </p:cNvPr>
          <p:cNvSpPr txBox="1"/>
          <p:nvPr/>
        </p:nvSpPr>
        <p:spPr>
          <a:xfrm>
            <a:off x="180321" y="150311"/>
            <a:ext cx="8776447" cy="781752"/>
          </a:xfrm>
          <a:prstGeom prst="rect">
            <a:avLst/>
          </a:prstGeom>
          <a:noFill/>
        </p:spPr>
        <p:txBody>
          <a:bodyPr wrap="square">
            <a:spAutoFit/>
          </a:bodyPr>
          <a:lstStyle/>
          <a:p>
            <a:pPr>
              <a:lnSpc>
                <a:spcPct val="80000"/>
              </a:lnSpc>
              <a:defRPr/>
            </a:pPr>
            <a:r>
              <a:rPr kumimoji="1" lang="en-US" altLang="ko-KR" sz="2800" b="1" spc="-100" dirty="0">
                <a:ln>
                  <a:solidFill>
                    <a:schemeClr val="bg2">
                      <a:alpha val="0"/>
                    </a:schemeClr>
                  </a:solidFill>
                </a:ln>
                <a:solidFill>
                  <a:schemeClr val="accent1">
                    <a:lumMod val="50000"/>
                  </a:schemeClr>
                </a:solidFill>
                <a:latin typeface="Arial Nova" panose="020B0504020202020204" pitchFamily="34" charset="0"/>
                <a:ea typeface="맑은 고딕" panose="020B0503020000020004" pitchFamily="50" charset="-127"/>
              </a:rPr>
              <a:t>Enhancing Efficiency &amp; Enforceability in Cross-Border Litigation and Arbitration</a:t>
            </a:r>
          </a:p>
        </p:txBody>
      </p:sp>
      <p:sp>
        <p:nvSpPr>
          <p:cNvPr id="4" name="TextBox 3" descr="" title="">
            <a:extLst>
              <a:ext uri="{FF2B5EF4-FFF2-40B4-BE49-F238E27FC236}">
                <a16:creationId xmlns:a16="http://schemas.microsoft.com/office/drawing/2014/main" id="{72F86B7C-AA72-4476-BBBE-9218467F158B}"/>
              </a:ext>
            </a:extLst>
          </p:cNvPr>
          <p:cNvSpPr txBox="1"/>
          <p:nvPr/>
        </p:nvSpPr>
        <p:spPr>
          <a:xfrm>
            <a:off x="171720" y="1257489"/>
            <a:ext cx="11703335" cy="3354765"/>
          </a:xfrm>
          <a:prstGeom prst="rect">
            <a:avLst/>
          </a:prstGeom>
          <a:noFill/>
        </p:spPr>
        <p:txBody>
          <a:bodyPr wrap="square">
            <a:spAutoFit/>
          </a:bodyPr>
          <a:lstStyle/>
          <a:p>
            <a:pPr>
              <a:lnSpc>
                <a:spcPct val="150000"/>
              </a:lnSpc>
              <a:spcAft>
                <a:spcPts val="600"/>
              </a:spcAft>
              <a:defRPr sz="1600" b="1">
                <a:solidFill>
                  <a:srgbClr val="004C99"/>
                </a:solidFill>
              </a:defRPr>
            </a:pPr>
            <a:r>
              <a:rPr sz="1600" dirty="0">
                <a:solidFill>
                  <a:schemeClr val="accent5">
                    <a:lumMod val="50000"/>
                  </a:schemeClr>
                </a:solidFill>
                <a:latin typeface="Arial Nova" panose="020B0504020202020204" pitchFamily="34" charset="0"/>
              </a:rPr>
              <a:t>Procedural Efficiency: Key Considerations</a:t>
            </a:r>
          </a:p>
          <a:p>
            <a:pPr marL="628650" lvl="1" indent="-171450">
              <a:lnSpc>
                <a:spcPct val="150000"/>
              </a:lnSpc>
              <a:spcAft>
                <a:spcPts val="600"/>
              </a:spcAft>
              <a:buFont typeface="Arial" panose="020B0604020202020204" pitchFamily="34" charset="0"/>
              <a:buChar char="•"/>
              <a:defRPr sz="1200"/>
            </a:pPr>
            <a:r>
              <a:rPr sz="1600" b="1" dirty="0">
                <a:solidFill>
                  <a:schemeClr val="accent5">
                    <a:lumMod val="50000"/>
                  </a:schemeClr>
                </a:solidFill>
                <a:latin typeface="Arial Nova" panose="020B0504020202020204" pitchFamily="34" charset="0"/>
              </a:rPr>
              <a:t>Jurisdictional Strategy: </a:t>
            </a:r>
            <a:r>
              <a:rPr sz="1600" dirty="0">
                <a:latin typeface="Arial Nova" panose="020B0504020202020204" pitchFamily="34" charset="0"/>
              </a:rPr>
              <a:t>Governing law, forum</a:t>
            </a:r>
            <a:r>
              <a:rPr lang="en-US" sz="1600" dirty="0">
                <a:latin typeface="Arial Nova" panose="020B0504020202020204" pitchFamily="34" charset="0"/>
              </a:rPr>
              <a:t> /</a:t>
            </a:r>
            <a:r>
              <a:rPr sz="1600" dirty="0">
                <a:latin typeface="Arial Nova" panose="020B0504020202020204" pitchFamily="34" charset="0"/>
              </a:rPr>
              <a:t> scrutinize and specify</a:t>
            </a:r>
            <a:r>
              <a:rPr lang="en-US" sz="1600" dirty="0">
                <a:latin typeface="Arial Nova" panose="020B0504020202020204" pitchFamily="34" charset="0"/>
              </a:rPr>
              <a:t> </a:t>
            </a:r>
            <a:r>
              <a:rPr sz="1600" dirty="0">
                <a:latin typeface="Arial Nova" panose="020B0504020202020204" pitchFamily="34" charset="0"/>
              </a:rPr>
              <a:t>institutional rules (e.g. ICC, LCIA, HKIAC, SIAC, KCAB</a:t>
            </a:r>
            <a:r>
              <a:rPr lang="en-US" sz="1600" dirty="0">
                <a:latin typeface="Arial Nova" panose="020B0504020202020204" pitchFamily="34" charset="0"/>
              </a:rPr>
              <a:t> in case of arbitration</a:t>
            </a:r>
            <a:r>
              <a:rPr sz="1600" dirty="0">
                <a:latin typeface="Arial Nova" panose="020B0504020202020204" pitchFamily="34" charset="0"/>
              </a:rPr>
              <a:t>)</a:t>
            </a:r>
            <a:r>
              <a:rPr lang="en-US" sz="1600" dirty="0">
                <a:latin typeface="Arial Nova" panose="020B0504020202020204" pitchFamily="34" charset="0"/>
              </a:rPr>
              <a:t> &amp; seat – implications for the enforcement litigation proceedings in turn</a:t>
            </a:r>
            <a:endParaRPr sz="1600" dirty="0">
              <a:latin typeface="Arial Nova" panose="020B0504020202020204" pitchFamily="34" charset="0"/>
            </a:endParaRPr>
          </a:p>
          <a:p>
            <a:pPr marL="628650" lvl="1" indent="-171450">
              <a:lnSpc>
                <a:spcPct val="150000"/>
              </a:lnSpc>
              <a:spcAft>
                <a:spcPts val="600"/>
              </a:spcAft>
              <a:buFont typeface="Arial" panose="020B0604020202020204" pitchFamily="34" charset="0"/>
              <a:buChar char="•"/>
              <a:defRPr sz="1200"/>
            </a:pPr>
            <a:r>
              <a:rPr lang="en-US" sz="1600" dirty="0">
                <a:latin typeface="Arial Nova" panose="020B0504020202020204" pitchFamily="34" charset="0"/>
              </a:rPr>
              <a:t>R</a:t>
            </a:r>
            <a:r>
              <a:rPr sz="1600" dirty="0">
                <a:latin typeface="Arial Nova" panose="020B0504020202020204" pitchFamily="34" charset="0"/>
              </a:rPr>
              <a:t>ealistic procedural schedules (with room for urgent applications), and dedicate resources for</a:t>
            </a:r>
            <a:r>
              <a:rPr lang="en-US" sz="1600" dirty="0">
                <a:latin typeface="Arial Nova" panose="020B0504020202020204" pitchFamily="34" charset="0"/>
              </a:rPr>
              <a:t> </a:t>
            </a:r>
            <a:r>
              <a:rPr sz="1600" dirty="0">
                <a:latin typeface="Arial Nova" panose="020B0504020202020204" pitchFamily="34" charset="0"/>
              </a:rPr>
              <a:t>ongoing procedural monitoring.</a:t>
            </a:r>
          </a:p>
          <a:p>
            <a:pPr marL="628650" lvl="1" indent="-171450">
              <a:lnSpc>
                <a:spcPct val="150000"/>
              </a:lnSpc>
              <a:spcAft>
                <a:spcPts val="600"/>
              </a:spcAft>
              <a:buFont typeface="Arial" panose="020B0604020202020204" pitchFamily="34" charset="0"/>
              <a:buChar char="•"/>
              <a:defRPr sz="1200"/>
            </a:pPr>
            <a:r>
              <a:rPr sz="1600" b="1" dirty="0">
                <a:solidFill>
                  <a:schemeClr val="accent5">
                    <a:lumMod val="50000"/>
                  </a:schemeClr>
                </a:solidFill>
                <a:latin typeface="Arial Nova" panose="020B0504020202020204" pitchFamily="34" charset="0"/>
              </a:rPr>
              <a:t>Technology Integration: Adopt </a:t>
            </a:r>
            <a:r>
              <a:rPr sz="1600" dirty="0">
                <a:latin typeface="Arial Nova" panose="020B0504020202020204" pitchFamily="34" charset="0"/>
              </a:rPr>
              <a:t>secure digital platforms for document disclosure, compliance with cross-border data privacy and evidentiary requirements.</a:t>
            </a:r>
            <a:endParaRPr lang="en-US" sz="1600" dirty="0">
              <a:latin typeface="Arial Nova" panose="020B0504020202020204" pitchFamily="34" charset="0"/>
            </a:endParaRPr>
          </a:p>
          <a:p>
            <a:pPr lvl="1">
              <a:defRPr sz="1200"/>
            </a:pPr>
            <a:endParaRPr lang="en-US" sz="1200" dirty="0"/>
          </a:p>
          <a:p>
            <a:pPr lvl="1">
              <a:defRPr sz="1200"/>
            </a:pPr>
            <a:endParaRPr sz="1200" dirty="0"/>
          </a:p>
        </p:txBody>
      </p:sp>
      <p:sp>
        <p:nvSpPr>
          <p:cNvPr id="5" name="TextBox 4" descr="" title="">
            <a:extLst>
              <a:ext uri="{FF2B5EF4-FFF2-40B4-BE49-F238E27FC236}">
                <a16:creationId xmlns:a16="http://schemas.microsoft.com/office/drawing/2014/main" id="{6137F4CE-3490-4C8A-862D-8C052730521D}"/>
              </a:ext>
            </a:extLst>
          </p:cNvPr>
          <p:cNvSpPr txBox="1"/>
          <p:nvPr/>
        </p:nvSpPr>
        <p:spPr>
          <a:xfrm>
            <a:off x="316945" y="4326618"/>
            <a:ext cx="10323799" cy="2046842"/>
          </a:xfrm>
          <a:prstGeom prst="rect">
            <a:avLst/>
          </a:prstGeom>
          <a:noFill/>
        </p:spPr>
        <p:txBody>
          <a:bodyPr wrap="square">
            <a:spAutoFit/>
          </a:bodyPr>
          <a:lstStyle/>
          <a:p>
            <a:pPr>
              <a:lnSpc>
                <a:spcPct val="150000"/>
              </a:lnSpc>
              <a:spcAft>
                <a:spcPts val="600"/>
              </a:spcAft>
              <a:defRPr sz="1600" b="1">
                <a:solidFill>
                  <a:srgbClr val="004C99"/>
                </a:solidFill>
              </a:defRPr>
            </a:pPr>
            <a:r>
              <a:rPr dirty="0">
                <a:solidFill>
                  <a:schemeClr val="accent5">
                    <a:lumMod val="50000"/>
                  </a:schemeClr>
                </a:solidFill>
                <a:latin typeface="Arial Nova" panose="020B0504020202020204" pitchFamily="34" charset="0"/>
              </a:rPr>
              <a:t>Enforcement of Judgments &amp; Awards: Strategic Approaches</a:t>
            </a:r>
          </a:p>
          <a:p>
            <a:pPr marL="628650" lvl="1" indent="-171450">
              <a:lnSpc>
                <a:spcPct val="150000"/>
              </a:lnSpc>
              <a:spcAft>
                <a:spcPts val="600"/>
              </a:spcAft>
              <a:buFont typeface="Arial" panose="020B0604020202020204" pitchFamily="34" charset="0"/>
              <a:buChar char="•"/>
              <a:defRPr sz="1200"/>
            </a:pPr>
            <a:r>
              <a:rPr sz="1600" b="1" dirty="0">
                <a:solidFill>
                  <a:schemeClr val="accent5">
                    <a:lumMod val="50000"/>
                  </a:schemeClr>
                </a:solidFill>
                <a:latin typeface="Arial Nova" panose="020B0504020202020204" pitchFamily="34" charset="0"/>
              </a:rPr>
              <a:t>Seat &amp; Jurisdiction</a:t>
            </a:r>
            <a:r>
              <a:rPr sz="1600" dirty="0">
                <a:latin typeface="Arial Nova" panose="020B0504020202020204" pitchFamily="34" charset="0"/>
              </a:rPr>
              <a:t>: New York Convention signatory countries, or those with strong reciprocal enforcement regimes, document reasons for the chosen seat for future enforcement arguments.</a:t>
            </a:r>
          </a:p>
          <a:p>
            <a:pPr marL="628650" lvl="1" indent="-171450">
              <a:lnSpc>
                <a:spcPct val="150000"/>
              </a:lnSpc>
              <a:spcAft>
                <a:spcPts val="600"/>
              </a:spcAft>
              <a:buFont typeface="Arial" panose="020B0604020202020204" pitchFamily="34" charset="0"/>
              <a:buChar char="•"/>
              <a:defRPr sz="1200"/>
            </a:pPr>
            <a:r>
              <a:rPr sz="1600" b="1" dirty="0">
                <a:solidFill>
                  <a:schemeClr val="accent5">
                    <a:lumMod val="50000"/>
                  </a:schemeClr>
                </a:solidFill>
                <a:latin typeface="Arial Nova" panose="020B0504020202020204" pitchFamily="34" charset="0"/>
              </a:rPr>
              <a:t>Anticipating Obstacles: </a:t>
            </a:r>
            <a:r>
              <a:rPr sz="1600" dirty="0">
                <a:latin typeface="Arial Nova" panose="020B0504020202020204" pitchFamily="34" charset="0"/>
              </a:rPr>
              <a:t>Conduct early due diligence on asset location and local defenses to enforcement (public policy, due process),</a:t>
            </a:r>
            <a:r>
              <a:rPr lang="en-US" sz="1600" dirty="0">
                <a:latin typeface="Arial Nova" panose="020B0504020202020204" pitchFamily="34" charset="0"/>
              </a:rPr>
              <a:t> </a:t>
            </a:r>
            <a:r>
              <a:rPr sz="1600" dirty="0">
                <a:latin typeface="Arial Nova" panose="020B0504020202020204" pitchFamily="34" charset="0"/>
              </a:rPr>
              <a:t>and address notarization/legalization standards</a:t>
            </a:r>
            <a:endParaRPr lang="en-US" sz="1600" dirty="0">
              <a:latin typeface="Arial Nova" panose="020B0504020202020204" pitchFamily="34" charset="0"/>
            </a:endParaRPr>
          </a:p>
        </p:txBody>
      </p:sp>
      <p:pic>
        <p:nvPicPr>
          <p:cNvPr id="8" name="그림 7" descr="" title="">
            <a:extLst>
              <a:ext uri="{FF2B5EF4-FFF2-40B4-BE49-F238E27FC236}">
                <a16:creationId xmlns:a16="http://schemas.microsoft.com/office/drawing/2014/main" id="{D6EB9EFE-398E-4960-894C-50DA0A2822F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5804" y="179237"/>
            <a:ext cx="1285875" cy="361950"/>
          </a:xfrm>
          <a:prstGeom prst="rect">
            <a:avLst/>
          </a:prstGeom>
          <a:noFill/>
          <a:ln>
            <a:noFill/>
          </a:ln>
        </p:spPr>
      </p:pic>
    </p:spTree>
    <p:extLst>
      <p:ext uri="{BB962C8B-B14F-4D97-AF65-F5344CB8AC3E}">
        <p14:creationId xmlns:p14="http://schemas.microsoft.com/office/powerpoint/2010/main" val="33591861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thm15="http://schemas.microsoft.com/office/thememl/2012/main" xmlns:a="http://schemas.openxmlformats.org/drawingml/2006/main" name="디자인 사용자 지정">
  <a:themeElements>
    <a:clrScheme name="광장">
      <a:dk1>
        <a:srgbClr val="3F3F3F"/>
      </a:dk1>
      <a:lt1>
        <a:srgbClr val="FFFFFF"/>
      </a:lt1>
      <a:dk2>
        <a:srgbClr val="FF3503"/>
      </a:dk2>
      <a:lt2>
        <a:srgbClr val="EBECF0"/>
      </a:lt2>
      <a:accent1>
        <a:srgbClr val="FF3503"/>
      </a:accent1>
      <a:accent2>
        <a:srgbClr val="FFC000"/>
      </a:accent2>
      <a:accent3>
        <a:srgbClr val="3F3F3F"/>
      </a:accent3>
      <a:accent4>
        <a:srgbClr val="ECE8E3"/>
      </a:accent4>
      <a:accent5>
        <a:srgbClr val="2727C3"/>
      </a:accent5>
      <a:accent6>
        <a:srgbClr val="00B050"/>
      </a:accent6>
      <a:hlink>
        <a:srgbClr val="FF3503"/>
      </a:hlink>
      <a:folHlink>
        <a:srgbClr val="A5A5A5"/>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디자인 사용자 지정">
  <a:themeElements>
    <a:clrScheme name="Custom 1">
      <a:dk1>
        <a:srgbClr val="3F3F3F"/>
      </a:dk1>
      <a:lt1>
        <a:srgbClr val="FFFFFF"/>
      </a:lt1>
      <a:dk2>
        <a:srgbClr val="FF3503"/>
      </a:dk2>
      <a:lt2>
        <a:srgbClr val="EBECF0"/>
      </a:lt2>
      <a:accent1>
        <a:srgbClr val="FF3503"/>
      </a:accent1>
      <a:accent2>
        <a:srgbClr val="FFC000"/>
      </a:accent2>
      <a:accent3>
        <a:srgbClr val="3F3F3F"/>
      </a:accent3>
      <a:accent4>
        <a:srgbClr val="ECE8E3"/>
      </a:accent4>
      <a:accent5>
        <a:srgbClr val="2727C3"/>
      </a:accent5>
      <a:accent6>
        <a:srgbClr val="00B050"/>
      </a:accent6>
      <a:hlink>
        <a:srgbClr val="FF3503"/>
      </a:hlink>
      <a:folHlink>
        <a:srgbClr val="A5A5A5"/>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2013 - 2022 Theme">
  <a:themeElements>
    <a:clrScheme name="Custom 1">
      <a:dk1>
        <a:srgbClr val="3F3F3F"/>
      </a:dk1>
      <a:lt1>
        <a:srgbClr val="FFFFFF"/>
      </a:lt1>
      <a:dk2>
        <a:srgbClr val="FF3503"/>
      </a:dk2>
      <a:lt2>
        <a:srgbClr val="EBECF0"/>
      </a:lt2>
      <a:accent1>
        <a:srgbClr val="FF3503"/>
      </a:accent1>
      <a:accent2>
        <a:srgbClr val="FFC000"/>
      </a:accent2>
      <a:accent3>
        <a:srgbClr val="3F3F3F"/>
      </a:accent3>
      <a:accent4>
        <a:srgbClr val="ECE8E3"/>
      </a:accent4>
      <a:accent5>
        <a:srgbClr val="2727C3"/>
      </a:accent5>
      <a:accent6>
        <a:srgbClr val="00B050"/>
      </a:accent6>
      <a:hlink>
        <a:srgbClr val="FF3503"/>
      </a:hlink>
      <a:folHlink>
        <a:srgbClr val="A5A5A5"/>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ap:Properties xmlns:vt="http://schemas.openxmlformats.org/officeDocument/2006/docPropsVTypes" xmlns:ap="http://schemas.openxmlformats.org/officeDocument/2006/extended-properties"/>
</file>

<file path=docProps/core.xml><?xml version="1.0" encoding="utf-8"?>
<coreProperties xmlns:dc="http://purl.org/dc/elements/1.1/" xmlns:dcterms="http://purl.org/dc/terms/" xmlns:xsi="http://www.w3.org/2001/XMLSchema-instance" xmlns="http://schemas.openxmlformats.org/package/2006/metadata/core-properties">
  <dcterms:created xsi:type="dcterms:W3CDTF">1900-01-01T05:00:00.0000000Z</dcterms:created>
  <dcterms:modified xsi:type="dcterms:W3CDTF">1900-01-01T05:00:00.0000000Z</dcterms:modified>
</coreProperties>
</file>

<file path=docProps/custom.xml><?xml version="1.0" encoding="utf-8"?>
<op:Properties xmlns:vt="http://schemas.openxmlformats.org/officeDocument/2006/docPropsVTypes" xmlns:op="http://schemas.openxmlformats.org/officeDocument/2006/custom-properties"/>
</file>